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ebp" ContentType="image/webp"/>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8.xml" ContentType="application/vnd.openxmlformats-officedocument.presentationml.tags+xml"/>
  <Override PartName="/ppt/notesSlides/notesSlide5.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6.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7.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2.xml" ContentType="application/vnd.openxmlformats-officedocument.presentationml.tags+xml"/>
  <Override PartName="/ppt/tags/tag113.xml" ContentType="application/vnd.openxmlformats-officedocument.presentationml.tags+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9.xml" ContentType="application/vnd.openxmlformats-officedocument.presentationml.notesSlid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notesSlides/notesSlide10.xml" ContentType="application/vnd.openxmlformats-officedocument.presentationml.notesSlide+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11.xml" ContentType="application/vnd.openxmlformats-officedocument.presentationml.notesSlid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notesSlides/notesSlide12.xml" ContentType="application/vnd.openxmlformats-officedocument.presentationml.notesSlide+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notesSlides/notesSlide13.xml" ContentType="application/vnd.openxmlformats-officedocument.presentationml.notesSlide+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notesMasterIdLst>
    <p:notesMasterId r:id="rId54"/>
  </p:notesMasterIdLst>
  <p:sldIdLst>
    <p:sldId id="929" r:id="rId4"/>
    <p:sldId id="379" r:id="rId5"/>
    <p:sldId id="930" r:id="rId6"/>
    <p:sldId id="865" r:id="rId7"/>
    <p:sldId id="663" r:id="rId8"/>
    <p:sldId id="675" r:id="rId9"/>
    <p:sldId id="867" r:id="rId10"/>
    <p:sldId id="381" r:id="rId11"/>
    <p:sldId id="1019" r:id="rId12"/>
    <p:sldId id="339" r:id="rId13"/>
    <p:sldId id="340" r:id="rId14"/>
    <p:sldId id="382" r:id="rId15"/>
    <p:sldId id="1018" r:id="rId16"/>
    <p:sldId id="11088664" r:id="rId17"/>
    <p:sldId id="1049" r:id="rId18"/>
    <p:sldId id="11088665" r:id="rId19"/>
    <p:sldId id="470" r:id="rId20"/>
    <p:sldId id="650" r:id="rId21"/>
    <p:sldId id="11088660" r:id="rId22"/>
    <p:sldId id="11088661" r:id="rId23"/>
    <p:sldId id="11088662" r:id="rId24"/>
    <p:sldId id="979" r:id="rId25"/>
    <p:sldId id="804" r:id="rId26"/>
    <p:sldId id="1053" r:id="rId27"/>
    <p:sldId id="11088659" r:id="rId28"/>
    <p:sldId id="376" r:id="rId29"/>
    <p:sldId id="1058" r:id="rId30"/>
    <p:sldId id="378" r:id="rId31"/>
    <p:sldId id="377" r:id="rId32"/>
    <p:sldId id="11088656" r:id="rId33"/>
    <p:sldId id="11088663" r:id="rId34"/>
    <p:sldId id="640" r:id="rId35"/>
    <p:sldId id="11088651" r:id="rId36"/>
    <p:sldId id="11088654" r:id="rId37"/>
    <p:sldId id="11088655" r:id="rId38"/>
    <p:sldId id="11088653" r:id="rId39"/>
    <p:sldId id="11088657" r:id="rId40"/>
    <p:sldId id="1054" r:id="rId41"/>
    <p:sldId id="11088652" r:id="rId42"/>
    <p:sldId id="11088658" r:id="rId43"/>
    <p:sldId id="304" r:id="rId44"/>
    <p:sldId id="300" r:id="rId45"/>
    <p:sldId id="631" r:id="rId46"/>
    <p:sldId id="632" r:id="rId47"/>
    <p:sldId id="297" r:id="rId48"/>
    <p:sldId id="1201" r:id="rId49"/>
    <p:sldId id="390" r:id="rId50"/>
    <p:sldId id="371" r:id="rId51"/>
    <p:sldId id="372" r:id="rId52"/>
    <p:sldId id="1035" r:id="rId5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43" autoAdjust="0"/>
    <p:restoredTop sz="94054" autoAdjust="0"/>
  </p:normalViewPr>
  <p:slideViewPr>
    <p:cSldViewPr snapToGrid="0">
      <p:cViewPr varScale="1">
        <p:scale>
          <a:sx n="114" d="100"/>
          <a:sy n="114" d="100"/>
        </p:scale>
        <p:origin x="92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bleStyles" Target="tableStyle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4.xlsx"/></Relationships>
</file>

<file path=ppt/charts/_rels/chart6.xml.rels><?xml version="1.0" encoding="UTF-8" standalone="yes"?>
<Relationships xmlns="http://schemas.openxmlformats.org/package/2006/relationships"><Relationship Id="rId3" Type="http://schemas.openxmlformats.org/officeDocument/2006/relationships/oleObject" Target="file:///C:\&#24120;&#29992;&#25991;&#20214;&#22841;\&#20013;&#26631;&#24773;&#20917;&#32479;&#35745;\&#21382;&#27425;&#20013;&#26631;&#21344;&#26377;&#29575;&#25968;&#25454;241213.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621104932146399E-2"/>
          <c:y val="4.5409394068397897E-2"/>
          <c:w val="0.9750679963735267"/>
          <c:h val="0.89171736674678115"/>
        </c:manualLayout>
      </c:layout>
      <c:barChart>
        <c:barDir val="col"/>
        <c:grouping val="clustered"/>
        <c:varyColors val="0"/>
        <c:ser>
          <c:idx val="0"/>
          <c:order val="0"/>
          <c:tx>
            <c:strRef>
              <c:f>Sheet1!$B$1</c:f>
              <c:strCache>
                <c:ptCount val="1"/>
                <c:pt idx="0">
                  <c:v>销售额（百万元）</c:v>
                </c:pt>
              </c:strCache>
            </c:strRef>
          </c:tx>
          <c:spPr>
            <a:solidFill>
              <a:srgbClr val="00479D"/>
            </a:solidFill>
          </c:spPr>
          <c:invertIfNegative val="0"/>
          <c:dPt>
            <c:idx val="0"/>
            <c:invertIfNegative val="0"/>
            <c:bubble3D val="0"/>
            <c:spPr>
              <a:solidFill>
                <a:srgbClr val="E7784D"/>
              </a:solidFill>
            </c:spPr>
            <c:extLst>
              <c:ext xmlns:c16="http://schemas.microsoft.com/office/drawing/2014/chart" uri="{C3380CC4-5D6E-409C-BE32-E72D297353CC}">
                <c16:uniqueId val="{00000001-6F13-4C8A-BC4E-66C2B29B03C8}"/>
              </c:ext>
            </c:extLst>
          </c:dPt>
          <c:dPt>
            <c:idx val="2"/>
            <c:invertIfNegative val="0"/>
            <c:bubble3D val="0"/>
            <c:extLst>
              <c:ext xmlns:c16="http://schemas.microsoft.com/office/drawing/2014/chart" uri="{C3380CC4-5D6E-409C-BE32-E72D297353CC}">
                <c16:uniqueId val="{00000002-6F13-4C8A-BC4E-66C2B29B03C8}"/>
              </c:ext>
            </c:extLst>
          </c:dPt>
          <c:dPt>
            <c:idx val="6"/>
            <c:invertIfNegative val="0"/>
            <c:bubble3D val="0"/>
            <c:spPr>
              <a:solidFill>
                <a:srgbClr val="E7784D"/>
              </a:solidFill>
            </c:spPr>
            <c:extLst>
              <c:ext xmlns:c16="http://schemas.microsoft.com/office/drawing/2014/chart" uri="{C3380CC4-5D6E-409C-BE32-E72D297353CC}">
                <c16:uniqueId val="{00000004-6F13-4C8A-BC4E-66C2B29B03C8}"/>
              </c:ext>
            </c:extLst>
          </c:dPt>
          <c:dPt>
            <c:idx val="16"/>
            <c:invertIfNegative val="0"/>
            <c:bubble3D val="0"/>
            <c:extLst>
              <c:ext xmlns:c16="http://schemas.microsoft.com/office/drawing/2014/chart" uri="{C3380CC4-5D6E-409C-BE32-E72D297353CC}">
                <c16:uniqueId val="{00000005-6F13-4C8A-BC4E-66C2B29B03C8}"/>
              </c:ext>
            </c:extLst>
          </c:dPt>
          <c:dPt>
            <c:idx val="17"/>
            <c:invertIfNegative val="0"/>
            <c:bubble3D val="0"/>
            <c:spPr>
              <a:solidFill>
                <a:srgbClr val="E7784D"/>
              </a:solidFill>
            </c:spPr>
            <c:extLst>
              <c:ext xmlns:c16="http://schemas.microsoft.com/office/drawing/2014/chart" uri="{C3380CC4-5D6E-409C-BE32-E72D297353CC}">
                <c16:uniqueId val="{00000007-6F13-4C8A-BC4E-66C2B29B03C8}"/>
              </c:ext>
            </c:extLst>
          </c:dPt>
          <c:dPt>
            <c:idx val="22"/>
            <c:invertIfNegative val="0"/>
            <c:bubble3D val="0"/>
            <c:extLst>
              <c:ext xmlns:c16="http://schemas.microsoft.com/office/drawing/2014/chart" uri="{C3380CC4-5D6E-409C-BE32-E72D297353CC}">
                <c16:uniqueId val="{00000008-6F13-4C8A-BC4E-66C2B29B03C8}"/>
              </c:ext>
            </c:extLst>
          </c:dPt>
          <c:dPt>
            <c:idx val="23"/>
            <c:invertIfNegative val="0"/>
            <c:bubble3D val="0"/>
            <c:extLst>
              <c:ext xmlns:c16="http://schemas.microsoft.com/office/drawing/2014/chart" uri="{C3380CC4-5D6E-409C-BE32-E72D297353CC}">
                <c16:uniqueId val="{00000009-6F13-4C8A-BC4E-66C2B29B03C8}"/>
              </c:ext>
            </c:extLst>
          </c:dPt>
          <c:dPt>
            <c:idx val="24"/>
            <c:invertIfNegative val="0"/>
            <c:bubble3D val="0"/>
            <c:extLst>
              <c:ext xmlns:c16="http://schemas.microsoft.com/office/drawing/2014/chart" uri="{C3380CC4-5D6E-409C-BE32-E72D297353CC}">
                <c16:uniqueId val="{0000000B-6F13-4C8A-BC4E-66C2B29B03C8}"/>
              </c:ext>
            </c:extLst>
          </c:dPt>
          <c:dPt>
            <c:idx val="25"/>
            <c:invertIfNegative val="0"/>
            <c:bubble3D val="0"/>
            <c:spPr>
              <a:solidFill>
                <a:srgbClr val="E7784D"/>
              </a:solidFill>
            </c:spPr>
            <c:extLst>
              <c:ext xmlns:c16="http://schemas.microsoft.com/office/drawing/2014/chart" uri="{C3380CC4-5D6E-409C-BE32-E72D297353CC}">
                <c16:uniqueId val="{0000000D-6F13-4C8A-BC4E-66C2B29B03C8}"/>
              </c:ext>
            </c:extLst>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Sheet1!$A$2:$A$27</c:f>
              <c:numCache>
                <c:formatCode>General</c:formatCode>
                <c:ptCount val="26"/>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21">
                  <c:v>2019</c:v>
                </c:pt>
                <c:pt idx="22">
                  <c:v>2020</c:v>
                </c:pt>
                <c:pt idx="23">
                  <c:v>2021</c:v>
                </c:pt>
                <c:pt idx="24">
                  <c:v>2022</c:v>
                </c:pt>
                <c:pt idx="25">
                  <c:v>2023</c:v>
                </c:pt>
              </c:numCache>
            </c:numRef>
          </c:cat>
          <c:val>
            <c:numRef>
              <c:f>Sheet1!$B$2:$B$27</c:f>
              <c:numCache>
                <c:formatCode>General</c:formatCode>
                <c:ptCount val="26"/>
                <c:pt idx="0">
                  <c:v>2.5</c:v>
                </c:pt>
                <c:pt idx="1">
                  <c:v>14</c:v>
                </c:pt>
                <c:pt idx="2">
                  <c:v>36</c:v>
                </c:pt>
                <c:pt idx="3">
                  <c:v>44</c:v>
                </c:pt>
                <c:pt idx="4">
                  <c:v>62</c:v>
                </c:pt>
                <c:pt idx="5">
                  <c:v>98</c:v>
                </c:pt>
                <c:pt idx="6">
                  <c:v>133</c:v>
                </c:pt>
                <c:pt idx="7">
                  <c:v>211</c:v>
                </c:pt>
                <c:pt idx="8">
                  <c:v>276</c:v>
                </c:pt>
                <c:pt idx="9">
                  <c:v>316</c:v>
                </c:pt>
                <c:pt idx="10">
                  <c:v>281</c:v>
                </c:pt>
                <c:pt idx="11">
                  <c:v>321</c:v>
                </c:pt>
                <c:pt idx="12">
                  <c:v>489</c:v>
                </c:pt>
                <c:pt idx="13">
                  <c:v>605</c:v>
                </c:pt>
                <c:pt idx="14">
                  <c:v>704</c:v>
                </c:pt>
                <c:pt idx="15">
                  <c:v>817</c:v>
                </c:pt>
                <c:pt idx="16">
                  <c:v>844</c:v>
                </c:pt>
                <c:pt idx="17">
                  <c:v>1040</c:v>
                </c:pt>
                <c:pt idx="18">
                  <c:v>1187</c:v>
                </c:pt>
                <c:pt idx="19">
                  <c:v>1398</c:v>
                </c:pt>
                <c:pt idx="20">
                  <c:v>1410</c:v>
                </c:pt>
                <c:pt idx="21">
                  <c:v>1500</c:v>
                </c:pt>
                <c:pt idx="22">
                  <c:v>1685</c:v>
                </c:pt>
                <c:pt idx="23">
                  <c:v>2577</c:v>
                </c:pt>
                <c:pt idx="24">
                  <c:v>3539</c:v>
                </c:pt>
                <c:pt idx="25">
                  <c:v>3536</c:v>
                </c:pt>
              </c:numCache>
            </c:numRef>
          </c:val>
          <c:extLst>
            <c:ext xmlns:c16="http://schemas.microsoft.com/office/drawing/2014/chart" uri="{C3380CC4-5D6E-409C-BE32-E72D297353CC}">
              <c16:uniqueId val="{0000000E-6F13-4C8A-BC4E-66C2B29B03C8}"/>
            </c:ext>
          </c:extLst>
        </c:ser>
        <c:dLbls>
          <c:showLegendKey val="0"/>
          <c:showVal val="1"/>
          <c:showCatName val="0"/>
          <c:showSerName val="0"/>
          <c:showPercent val="0"/>
          <c:showBubbleSize val="0"/>
        </c:dLbls>
        <c:gapWidth val="75"/>
        <c:axId val="984401520"/>
        <c:axId val="984397168"/>
      </c:barChart>
      <c:catAx>
        <c:axId val="984401520"/>
        <c:scaling>
          <c:orientation val="minMax"/>
        </c:scaling>
        <c:delete val="0"/>
        <c:axPos val="b"/>
        <c:numFmt formatCode="General" sourceLinked="1"/>
        <c:majorTickMark val="none"/>
        <c:minorTickMark val="none"/>
        <c:tickLblPos val="nextTo"/>
        <c:spPr>
          <a:ln w="6350" cap="flat" cmpd="sng" algn="ctr">
            <a:noFill/>
            <a:prstDash val="solid"/>
            <a:round/>
          </a:ln>
        </c:spPr>
        <c:txPr>
          <a:bodyPr rot="-60000000" spcFirstLastPara="0" vertOverflow="ellipsis" vert="horz" wrap="square" anchor="ctr" anchorCtr="1"/>
          <a:lstStyle/>
          <a:p>
            <a:pPr>
              <a:defRPr lang="zh-CN" sz="12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endParaRPr lang="zh-CN"/>
          </a:p>
        </c:txPr>
        <c:crossAx val="984397168"/>
        <c:crosses val="autoZero"/>
        <c:auto val="0"/>
        <c:lblAlgn val="ctr"/>
        <c:lblOffset val="100"/>
        <c:tickMarkSkip val="22"/>
        <c:noMultiLvlLbl val="0"/>
      </c:catAx>
      <c:valAx>
        <c:axId val="984397168"/>
        <c:scaling>
          <c:orientation val="minMax"/>
        </c:scaling>
        <c:delete val="1"/>
        <c:axPos val="l"/>
        <c:numFmt formatCode="General" sourceLinked="1"/>
        <c:majorTickMark val="out"/>
        <c:minorTickMark val="none"/>
        <c:tickLblPos val="nextTo"/>
        <c:crossAx val="984401520"/>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5"/>
          <c:dPt>
            <c:idx val="0"/>
            <c:bubble3D val="0"/>
            <c:spPr>
              <a:solidFill>
                <a:srgbClr val="00479D"/>
              </a:solidFill>
              <a:ln w="19050">
                <a:solidFill>
                  <a:schemeClr val="lt1"/>
                </a:solidFill>
              </a:ln>
              <a:effectLst/>
            </c:spPr>
            <c:extLst>
              <c:ext xmlns:c16="http://schemas.microsoft.com/office/drawing/2014/chart" uri="{C3380CC4-5D6E-409C-BE32-E72D297353CC}">
                <c16:uniqueId val="{00000001-1C24-41E0-B822-F0B7AC50FA95}"/>
              </c:ext>
            </c:extLst>
          </c:dPt>
          <c:dPt>
            <c:idx val="1"/>
            <c:bubble3D val="0"/>
            <c:spPr>
              <a:solidFill>
                <a:srgbClr val="E7784D"/>
              </a:solidFill>
              <a:ln w="19050">
                <a:solidFill>
                  <a:schemeClr val="lt1"/>
                </a:solidFill>
              </a:ln>
              <a:effectLst/>
            </c:spPr>
            <c:extLst>
              <c:ext xmlns:c16="http://schemas.microsoft.com/office/drawing/2014/chart" uri="{C3380CC4-5D6E-409C-BE32-E72D297353CC}">
                <c16:uniqueId val="{00000003-1C24-41E0-B822-F0B7AC50FA95}"/>
              </c:ext>
            </c:extLst>
          </c:dPt>
          <c:dLbls>
            <c:dLbl>
              <c:idx val="0"/>
              <c:layout>
                <c:manualLayout>
                  <c:x val="-1.9711054564700101E-2"/>
                  <c:y val="0"/>
                </c:manualLayout>
              </c:layout>
              <c:showLegendKey val="1"/>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1-1C24-41E0-B822-F0B7AC50FA95}"/>
                </c:ext>
              </c:extLst>
            </c:dLbl>
            <c:dLbl>
              <c:idx val="1"/>
              <c:showLegendKey val="1"/>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3-1C24-41E0-B822-F0B7AC50FA95}"/>
                </c:ext>
              </c:extLst>
            </c:dLbl>
            <c:spPr>
              <a:noFill/>
              <a:ln>
                <a:noFill/>
              </a:ln>
              <a:effectLst/>
            </c:spPr>
            <c:txPr>
              <a:bodyPr rot="0" spcFirstLastPara="1" vertOverflow="ellipsis" vert="horz" wrap="square" lIns="38100" tIns="19050" rIns="38100" bIns="19050" anchor="ctr" anchorCtr="1">
                <a:spAutoFit/>
              </a:bodyPr>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LegendKey val="1"/>
            <c:showVal val="1"/>
            <c:showCatName val="1"/>
            <c:showSerName val="1"/>
            <c:showPercent val="1"/>
            <c:showBubbleSize val="1"/>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5年以上工作经验</c:v>
                </c:pt>
                <c:pt idx="1">
                  <c:v>5年以下工作经验</c:v>
                </c:pt>
              </c:strCache>
            </c:strRef>
          </c:cat>
          <c:val>
            <c:numRef>
              <c:f>Sheet1!$B$2:$B$3</c:f>
              <c:numCache>
                <c:formatCode>0%</c:formatCode>
                <c:ptCount val="2"/>
                <c:pt idx="0">
                  <c:v>0.12</c:v>
                </c:pt>
                <c:pt idx="1">
                  <c:v>0.88</c:v>
                </c:pt>
              </c:numCache>
            </c:numRef>
          </c:val>
          <c:extLst>
            <c:ext xmlns:c16="http://schemas.microsoft.com/office/drawing/2014/chart" uri="{C3380CC4-5D6E-409C-BE32-E72D297353CC}">
              <c16:uniqueId val="{00000004-1C24-41E0-B822-F0B7AC50FA95}"/>
            </c:ext>
          </c:extLst>
        </c:ser>
        <c:dLbls>
          <c:showLegendKey val="1"/>
          <c:showVal val="1"/>
          <c:showCatName val="1"/>
          <c:showSerName val="1"/>
          <c:showPercent val="1"/>
          <c:showBubbleSize val="1"/>
          <c:showLeaderLines val="1"/>
        </c:dLbls>
        <c:firstSliceAng val="11"/>
        <c:holeSize val="64"/>
      </c:doughnutChart>
      <c:spPr>
        <a:noFill/>
        <a:ln>
          <a:noFill/>
        </a:ln>
        <a:effectLst/>
      </c:spPr>
    </c:plotArea>
    <c:plotVisOnly val="1"/>
    <c:dispBlanksAs val="zero"/>
    <c:showDLblsOverMax val="1"/>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5"/>
          <c:dPt>
            <c:idx val="0"/>
            <c:bubble3D val="0"/>
            <c:spPr>
              <a:solidFill>
                <a:srgbClr val="00479D"/>
              </a:solidFill>
              <a:ln w="19050">
                <a:solidFill>
                  <a:schemeClr val="lt1"/>
                </a:solidFill>
              </a:ln>
              <a:effectLst/>
            </c:spPr>
            <c:extLst>
              <c:ext xmlns:c16="http://schemas.microsoft.com/office/drawing/2014/chart" uri="{C3380CC4-5D6E-409C-BE32-E72D297353CC}">
                <c16:uniqueId val="{00000001-E739-434F-8F8A-93AB6C9E12DE}"/>
              </c:ext>
            </c:extLst>
          </c:dPt>
          <c:dPt>
            <c:idx val="1"/>
            <c:bubble3D val="0"/>
            <c:spPr>
              <a:solidFill>
                <a:srgbClr val="E7784D"/>
              </a:solidFill>
              <a:ln w="19050">
                <a:solidFill>
                  <a:schemeClr val="lt1"/>
                </a:solidFill>
              </a:ln>
              <a:effectLst/>
            </c:spPr>
            <c:extLst>
              <c:ext xmlns:c16="http://schemas.microsoft.com/office/drawing/2014/chart" uri="{C3380CC4-5D6E-409C-BE32-E72D297353CC}">
                <c16:uniqueId val="{00000003-E739-434F-8F8A-93AB6C9E12DE}"/>
              </c:ext>
            </c:extLst>
          </c:dPt>
          <c:dLbls>
            <c:dLbl>
              <c:idx val="0"/>
              <c:layout>
                <c:manualLayout>
                  <c:x val="-2.4638818205875102E-2"/>
                  <c:y val="-2.43467749635442E-17"/>
                </c:manualLayout>
              </c:layout>
              <c:showLegendKey val="1"/>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1-E739-434F-8F8A-93AB6C9E12DE}"/>
                </c:ext>
              </c:extLst>
            </c:dLbl>
            <c:dLbl>
              <c:idx val="1"/>
              <c:showLegendKey val="1"/>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3-E739-434F-8F8A-93AB6C9E12DE}"/>
                </c:ext>
              </c:extLst>
            </c:dLbl>
            <c:spPr>
              <a:noFill/>
              <a:ln>
                <a:noFill/>
              </a:ln>
              <a:effectLst/>
            </c:spPr>
            <c:txPr>
              <a:bodyPr rot="0" spcFirstLastPara="1" vertOverflow="ellipsis" vert="horz" wrap="square" lIns="38100" tIns="19050" rIns="38100" bIns="19050" anchor="ctr" anchorCtr="1">
                <a:spAutoFit/>
              </a:bodyPr>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LegendKey val="1"/>
            <c:showVal val="1"/>
            <c:showCatName val="1"/>
            <c:showSerName val="1"/>
            <c:showPercent val="1"/>
            <c:showBubbleSize val="1"/>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5年以上工作经验</c:v>
                </c:pt>
                <c:pt idx="1">
                  <c:v>5年以下工作经验</c:v>
                </c:pt>
              </c:strCache>
            </c:strRef>
          </c:cat>
          <c:val>
            <c:numRef>
              <c:f>Sheet1!$B$2:$B$3</c:f>
              <c:numCache>
                <c:formatCode>0%</c:formatCode>
                <c:ptCount val="2"/>
                <c:pt idx="0">
                  <c:v>0.15</c:v>
                </c:pt>
                <c:pt idx="1">
                  <c:v>0.85</c:v>
                </c:pt>
              </c:numCache>
            </c:numRef>
          </c:val>
          <c:extLst>
            <c:ext xmlns:c16="http://schemas.microsoft.com/office/drawing/2014/chart" uri="{C3380CC4-5D6E-409C-BE32-E72D297353CC}">
              <c16:uniqueId val="{00000004-E739-434F-8F8A-93AB6C9E12DE}"/>
            </c:ext>
          </c:extLst>
        </c:ser>
        <c:dLbls>
          <c:showLegendKey val="1"/>
          <c:showVal val="1"/>
          <c:showCatName val="1"/>
          <c:showSerName val="1"/>
          <c:showPercent val="1"/>
          <c:showBubbleSize val="1"/>
          <c:showLeaderLines val="1"/>
        </c:dLbls>
        <c:firstSliceAng val="11"/>
        <c:holeSize val="64"/>
      </c:doughnutChart>
      <c:spPr>
        <a:noFill/>
        <a:ln>
          <a:noFill/>
        </a:ln>
        <a:effectLst/>
      </c:spPr>
    </c:plotArea>
    <c:plotVisOnly val="1"/>
    <c:dispBlanksAs val="zero"/>
    <c:showDLblsOverMax val="1"/>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5"/>
          <c:dPt>
            <c:idx val="0"/>
            <c:bubble3D val="0"/>
            <c:spPr>
              <a:solidFill>
                <a:srgbClr val="00479D"/>
              </a:solidFill>
              <a:ln w="19050">
                <a:solidFill>
                  <a:schemeClr val="lt1"/>
                </a:solidFill>
              </a:ln>
              <a:effectLst/>
            </c:spPr>
            <c:extLst>
              <c:ext xmlns:c16="http://schemas.microsoft.com/office/drawing/2014/chart" uri="{C3380CC4-5D6E-409C-BE32-E72D297353CC}">
                <c16:uniqueId val="{00000001-562F-4DF3-82CC-84858471E0E3}"/>
              </c:ext>
            </c:extLst>
          </c:dPt>
          <c:dPt>
            <c:idx val="1"/>
            <c:bubble3D val="0"/>
            <c:spPr>
              <a:solidFill>
                <a:srgbClr val="E7784D"/>
              </a:solidFill>
              <a:ln w="19050">
                <a:solidFill>
                  <a:schemeClr val="lt1"/>
                </a:solidFill>
              </a:ln>
              <a:effectLst/>
            </c:spPr>
            <c:extLst>
              <c:ext xmlns:c16="http://schemas.microsoft.com/office/drawing/2014/chart" uri="{C3380CC4-5D6E-409C-BE32-E72D297353CC}">
                <c16:uniqueId val="{00000003-562F-4DF3-82CC-84858471E0E3}"/>
              </c:ext>
            </c:extLst>
          </c:dPt>
          <c:dLbls>
            <c:dLbl>
              <c:idx val="0"/>
              <c:layout>
                <c:manualLayout>
                  <c:x val="-3.9422109129400001E-2"/>
                  <c:y val="-5.3120849933598899E-3"/>
                </c:manualLayout>
              </c:layout>
              <c:showLegendKey val="1"/>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1-562F-4DF3-82CC-84858471E0E3}"/>
                </c:ext>
              </c:extLst>
            </c:dLbl>
            <c:dLbl>
              <c:idx val="1"/>
              <c:layout>
                <c:manualLayout>
                  <c:x val="-1.9711054564700001E-2"/>
                  <c:y val="-9.7387099854176801E-17"/>
                </c:manualLayout>
              </c:layout>
              <c:showLegendKey val="1"/>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3-562F-4DF3-82CC-84858471E0E3}"/>
                </c:ext>
              </c:extLst>
            </c:dLbl>
            <c:spPr>
              <a:noFill/>
              <a:ln>
                <a:noFill/>
              </a:ln>
              <a:effectLst/>
            </c:spPr>
            <c:txPr>
              <a:bodyPr rot="0" spcFirstLastPara="1" vertOverflow="ellipsis" vert="horz" wrap="square" lIns="38100" tIns="19050" rIns="38100" bIns="19050" anchor="ctr" anchorCtr="1">
                <a:spAutoFit/>
              </a:bodyPr>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LegendKey val="1"/>
            <c:showVal val="1"/>
            <c:showCatName val="0"/>
            <c:showSerName val="0"/>
            <c:showPercent val="0"/>
            <c:showBubbleSize val="1"/>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5年以上工作经验</c:v>
                </c:pt>
                <c:pt idx="1">
                  <c:v>5年以下工作经验</c:v>
                </c:pt>
              </c:strCache>
            </c:strRef>
          </c:cat>
          <c:val>
            <c:numRef>
              <c:f>Sheet1!$B$2:$B$3</c:f>
              <c:numCache>
                <c:formatCode>0%</c:formatCode>
                <c:ptCount val="2"/>
                <c:pt idx="0">
                  <c:v>0.26</c:v>
                </c:pt>
                <c:pt idx="1">
                  <c:v>0.74</c:v>
                </c:pt>
              </c:numCache>
            </c:numRef>
          </c:val>
          <c:extLst>
            <c:ext xmlns:c16="http://schemas.microsoft.com/office/drawing/2014/chart" uri="{C3380CC4-5D6E-409C-BE32-E72D297353CC}">
              <c16:uniqueId val="{00000004-562F-4DF3-82CC-84858471E0E3}"/>
            </c:ext>
          </c:extLst>
        </c:ser>
        <c:dLbls>
          <c:showLegendKey val="1"/>
          <c:showVal val="1"/>
          <c:showCatName val="1"/>
          <c:showSerName val="1"/>
          <c:showPercent val="1"/>
          <c:showBubbleSize val="1"/>
          <c:showLeaderLines val="1"/>
        </c:dLbls>
        <c:firstSliceAng val="11"/>
        <c:holeSize val="64"/>
      </c:doughnutChart>
      <c:spPr>
        <a:noFill/>
        <a:ln>
          <a:noFill/>
        </a:ln>
        <a:effectLst/>
      </c:spPr>
    </c:plotArea>
    <c:plotVisOnly val="1"/>
    <c:dispBlanksAs val="zero"/>
    <c:showDLblsOverMax val="1"/>
  </c:chart>
  <c:spPr>
    <a:noFill/>
    <a:ln>
      <a:noFill/>
    </a:ln>
    <a:effectLst/>
  </c:spPr>
  <c:txPr>
    <a:bodyPr/>
    <a:lstStyle/>
    <a:p>
      <a:pPr>
        <a:defRPr lang="zh-CN"/>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zh-CN" altLang="en-US" sz="2000" b="1"/>
              <a:t>复旦微方案国网历标占有率</a:t>
            </a:r>
            <a:endParaRPr lang="en-US" altLang="zh-CN" sz="2000" b="1"/>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ltLang="zh-CN"/>
        </a:p>
      </c:txPr>
    </c:title>
    <c:autoTitleDeleted val="0"/>
    <c:plotArea>
      <c:layout>
        <c:manualLayout>
          <c:layoutTarget val="inner"/>
          <c:xMode val="edge"/>
          <c:yMode val="edge"/>
          <c:x val="0"/>
          <c:y val="0.14010172144934066"/>
          <c:w val="1"/>
          <c:h val="0.85989827855065937"/>
        </c:manualLayout>
      </c:layout>
      <c:lineChart>
        <c:grouping val="standard"/>
        <c:varyColors val="0"/>
        <c:dLbls>
          <c:showLegendKey val="0"/>
          <c:showVal val="0"/>
          <c:showCatName val="0"/>
          <c:showSerName val="0"/>
          <c:showPercent val="0"/>
          <c:showBubbleSize val="0"/>
        </c:dLbls>
        <c:marker val="1"/>
        <c:smooth val="0"/>
        <c:axId val="327934640"/>
        <c:axId val="305824104"/>
      </c:lineChart>
      <c:catAx>
        <c:axId val="327934640"/>
        <c:scaling>
          <c:orientation val="minMax"/>
        </c:scaling>
        <c:delete val="1"/>
        <c:axPos val="b"/>
        <c:numFmt formatCode="General" sourceLinked="1"/>
        <c:majorTickMark val="none"/>
        <c:minorTickMark val="none"/>
        <c:tickLblPos val="nextTo"/>
        <c:crossAx val="305824104"/>
        <c:crosses val="autoZero"/>
        <c:auto val="1"/>
        <c:lblAlgn val="ctr"/>
        <c:lblOffset val="100"/>
        <c:noMultiLvlLbl val="0"/>
      </c:catAx>
      <c:valAx>
        <c:axId val="305824104"/>
        <c:scaling>
          <c:orientation val="minMax"/>
        </c:scaling>
        <c:delete val="1"/>
        <c:axPos val="l"/>
        <c:numFmt formatCode="0.0%" sourceLinked="1"/>
        <c:majorTickMark val="none"/>
        <c:minorTickMark val="none"/>
        <c:tickLblPos val="nextTo"/>
        <c:crossAx val="32793464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20" baseline="0">
                <a:solidFill>
                  <a:schemeClr val="tx1"/>
                </a:solidFill>
                <a:latin typeface="黑体" panose="02010609060101010101" pitchFamily="49" charset="-122"/>
                <a:ea typeface="黑体" panose="02010609060101010101" pitchFamily="49" charset="-122"/>
                <a:cs typeface="+mn-cs"/>
              </a:defRPr>
            </a:pPr>
            <a:r>
              <a:rPr lang="en-US" altLang="zh-CN" sz="2000" b="1" i="0" u="none" strike="noStrike" cap="none" baseline="0" dirty="0">
                <a:effectLst/>
                <a:latin typeface="Times New Roman" panose="02020603050405020304" pitchFamily="18" charset="0"/>
                <a:cs typeface="Times New Roman" panose="02020603050405020304" pitchFamily="18" charset="0"/>
              </a:rPr>
              <a:t>Market share of Fudan Macro solutions in State Grid's historical standards</a:t>
            </a:r>
            <a:endParaRPr lang="en-US" sz="20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c:rich>
      </c:tx>
      <c:layout>
        <c:manualLayout>
          <c:xMode val="edge"/>
          <c:yMode val="edge"/>
          <c:x val="0.21936082869420973"/>
          <c:y val="3.4926117635764344E-2"/>
        </c:manualLayout>
      </c:layout>
      <c:overlay val="0"/>
      <c:spPr>
        <a:noFill/>
        <a:ln>
          <a:noFill/>
        </a:ln>
        <a:effectLst/>
      </c:spPr>
      <c:txPr>
        <a:bodyPr rot="0" spcFirstLastPara="1" vertOverflow="ellipsis" vert="horz" wrap="square" anchor="ctr" anchorCtr="1"/>
        <a:lstStyle/>
        <a:p>
          <a:pPr>
            <a:defRPr sz="1800" b="1" i="0" u="none" strike="noStrike" kern="1200" cap="none" spc="20" baseline="0">
              <a:solidFill>
                <a:schemeClr val="tx1"/>
              </a:solidFill>
              <a:latin typeface="黑体" panose="02010609060101010101" pitchFamily="49" charset="-122"/>
              <a:ea typeface="黑体" panose="02010609060101010101" pitchFamily="49" charset="-122"/>
              <a:cs typeface="+mn-cs"/>
            </a:defRPr>
          </a:pPr>
          <a:endParaRPr lang="en-US" altLang="zh-CN"/>
        </a:p>
      </c:txPr>
    </c:title>
    <c:autoTitleDeleted val="0"/>
    <c:plotArea>
      <c:layout/>
      <c:lineChart>
        <c:grouping val="standard"/>
        <c:varyColors val="0"/>
        <c:ser>
          <c:idx val="1"/>
          <c:order val="0"/>
          <c:tx>
            <c:strRef>
              <c:f>详细数据!$J$1</c:f>
              <c:strCache>
                <c:ptCount val="1"/>
                <c:pt idx="0">
                  <c:v>FDW占有率</c:v>
                </c:pt>
              </c:strCache>
            </c:strRef>
          </c:tx>
          <c:spPr>
            <a:ln w="22225" cap="rnd" cmpd="sng" algn="ctr">
              <a:solidFill>
                <a:schemeClr val="accent2"/>
              </a:solidFill>
              <a:round/>
            </a:ln>
            <a:effectLst/>
          </c:spPr>
          <c:marker>
            <c:symbol val="none"/>
          </c:marker>
          <c:dLbls>
            <c:dLbl>
              <c:idx val="3"/>
              <c:layout>
                <c:manualLayout>
                  <c:x val="-9.9984748330547279E-3"/>
                  <c:y val="-3.83949786393164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DF2-4B1B-9B38-6F95AD06B25D}"/>
                </c:ext>
              </c:extLst>
            </c:dLbl>
            <c:dLbl>
              <c:idx val="5"/>
              <c:layout>
                <c:manualLayout>
                  <c:x val="-3.825054631052862E-2"/>
                  <c:y val="-9.819064210054722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DF2-4B1B-9B38-6F95AD06B25D}"/>
                </c:ext>
              </c:extLst>
            </c:dLbl>
            <c:dLbl>
              <c:idx val="8"/>
              <c:layout>
                <c:manualLayout>
                  <c:x val="-3.1470049155934883E-2"/>
                  <c:y val="2.51070534257095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DF2-4B1B-9B38-6F95AD06B25D}"/>
                </c:ext>
              </c:extLst>
            </c:dLbl>
            <c:dLbl>
              <c:idx val="10"/>
              <c:layout>
                <c:manualLayout>
                  <c:x val="-4.1640794887825482E-2"/>
                  <c:y val="9.231545409452986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DF2-4B1B-9B38-6F95AD06B25D}"/>
                </c:ext>
              </c:extLst>
            </c:dLbl>
            <c:dLbl>
              <c:idx val="12"/>
              <c:layout>
                <c:manualLayout>
                  <c:x val="2.4324366170337835E-3"/>
                  <c:y val="2.19319518224582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DF2-4B1B-9B38-6F95AD06B25D}"/>
                </c:ext>
              </c:extLst>
            </c:dLbl>
            <c:dLbl>
              <c:idx val="15"/>
              <c:layout>
                <c:manualLayout>
                  <c:x val="-2.242938628314332E-2"/>
                  <c:y val="3.14572566322121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DF2-4B1B-9B38-6F95AD06B25D}"/>
                </c:ext>
              </c:extLst>
            </c:dLbl>
            <c:dLbl>
              <c:idx val="18"/>
              <c:layout>
                <c:manualLayout>
                  <c:x val="-2.4689552001341149E-2"/>
                  <c:y val="2.82821550289609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DF2-4B1B-9B38-6F95AD06B25D}"/>
                </c:ext>
              </c:extLst>
            </c:dLbl>
            <c:dLbl>
              <c:idx val="23"/>
              <c:layout>
                <c:manualLayout>
                  <c:x val="-4.2770877746924438E-2"/>
                  <c:y val="9.231545409453102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DF2-4B1B-9B38-6F95AD06B25D}"/>
                </c:ext>
              </c:extLst>
            </c:dLbl>
            <c:dLbl>
              <c:idx val="28"/>
              <c:layout>
                <c:manualLayout>
                  <c:x val="-2.1299303424044368E-2"/>
                  <c:y val="3.78074598387148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DF2-4B1B-9B38-6F95AD06B25D}"/>
                </c:ext>
              </c:extLst>
            </c:dLbl>
            <c:dLbl>
              <c:idx val="30"/>
              <c:layout>
                <c:manualLayout>
                  <c:x val="-1.677897198764846E-2"/>
                  <c:y val="3.46323582354634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DF2-4B1B-9B38-6F95AD06B25D}"/>
                </c:ext>
              </c:extLst>
            </c:dLbl>
            <c:dLbl>
              <c:idx val="33"/>
              <c:layout>
                <c:manualLayout>
                  <c:x val="-2.1299303424044284E-2"/>
                  <c:y val="4.09825614419661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F2-4B1B-9B38-6F95AD06B25D}"/>
                </c:ext>
              </c:extLst>
            </c:dLbl>
            <c:dLbl>
              <c:idx val="35"/>
              <c:layout>
                <c:manualLayout>
                  <c:x val="-4.1640794887825482E-2"/>
                  <c:y val="-9.819064210054779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DF2-4B1B-9B38-6F95AD06B25D}"/>
                </c:ext>
              </c:extLst>
            </c:dLbl>
            <c:dLbl>
              <c:idx val="39"/>
              <c:layout>
                <c:manualLayout>
                  <c:x val="-2.3559469142242193E-2"/>
                  <c:y val="3.46323582354635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F2-4B1B-9B38-6F95AD06B25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详细数据!$A$2:$A$42</c:f>
              <c:strCache>
                <c:ptCount val="41"/>
                <c:pt idx="0">
                  <c:v>201101</c:v>
                </c:pt>
                <c:pt idx="1">
                  <c:v>201102</c:v>
                </c:pt>
                <c:pt idx="2">
                  <c:v>201103</c:v>
                </c:pt>
                <c:pt idx="3">
                  <c:v>201104</c:v>
                </c:pt>
                <c:pt idx="4">
                  <c:v>201105</c:v>
                </c:pt>
                <c:pt idx="5">
                  <c:v>201201</c:v>
                </c:pt>
                <c:pt idx="6">
                  <c:v>201202</c:v>
                </c:pt>
                <c:pt idx="7">
                  <c:v>201203</c:v>
                </c:pt>
                <c:pt idx="8">
                  <c:v>201204</c:v>
                </c:pt>
                <c:pt idx="9">
                  <c:v>201301</c:v>
                </c:pt>
                <c:pt idx="10">
                  <c:v>201302</c:v>
                </c:pt>
                <c:pt idx="11">
                  <c:v>201303</c:v>
                </c:pt>
                <c:pt idx="12">
                  <c:v>201304</c:v>
                </c:pt>
                <c:pt idx="13">
                  <c:v>201401</c:v>
                </c:pt>
                <c:pt idx="14">
                  <c:v>201402</c:v>
                </c:pt>
                <c:pt idx="15">
                  <c:v>201403</c:v>
                </c:pt>
                <c:pt idx="16">
                  <c:v>201404</c:v>
                </c:pt>
                <c:pt idx="17">
                  <c:v>201501</c:v>
                </c:pt>
                <c:pt idx="18">
                  <c:v>201502</c:v>
                </c:pt>
                <c:pt idx="19">
                  <c:v>201503</c:v>
                </c:pt>
                <c:pt idx="20">
                  <c:v>201601</c:v>
                </c:pt>
                <c:pt idx="21">
                  <c:v>201602</c:v>
                </c:pt>
                <c:pt idx="22">
                  <c:v>201603</c:v>
                </c:pt>
                <c:pt idx="23">
                  <c:v>201701</c:v>
                </c:pt>
                <c:pt idx="24">
                  <c:v>201702</c:v>
                </c:pt>
                <c:pt idx="25">
                  <c:v>201801</c:v>
                </c:pt>
                <c:pt idx="26">
                  <c:v>201802</c:v>
                </c:pt>
                <c:pt idx="27">
                  <c:v>201901</c:v>
                </c:pt>
                <c:pt idx="28">
                  <c:v>201902</c:v>
                </c:pt>
                <c:pt idx="29">
                  <c:v>202001</c:v>
                </c:pt>
                <c:pt idx="30">
                  <c:v>202002</c:v>
                </c:pt>
                <c:pt idx="31">
                  <c:v>202101</c:v>
                </c:pt>
                <c:pt idx="32">
                  <c:v>202102</c:v>
                </c:pt>
                <c:pt idx="33">
                  <c:v>2022补</c:v>
                </c:pt>
                <c:pt idx="34">
                  <c:v>202201</c:v>
                </c:pt>
                <c:pt idx="35">
                  <c:v>202202</c:v>
                </c:pt>
                <c:pt idx="36">
                  <c:v>202301</c:v>
                </c:pt>
                <c:pt idx="37">
                  <c:v>202302</c:v>
                </c:pt>
                <c:pt idx="38">
                  <c:v>202401</c:v>
                </c:pt>
                <c:pt idx="39">
                  <c:v>202402</c:v>
                </c:pt>
                <c:pt idx="40">
                  <c:v>202403</c:v>
                </c:pt>
              </c:strCache>
            </c:strRef>
          </c:cat>
          <c:val>
            <c:numRef>
              <c:f>详细数据!$J$2:$J$42</c:f>
              <c:numCache>
                <c:formatCode>0.0%</c:formatCode>
                <c:ptCount val="41"/>
                <c:pt idx="0">
                  <c:v>0.16945123275089941</c:v>
                </c:pt>
                <c:pt idx="1">
                  <c:v>0.21220589276955101</c:v>
                </c:pt>
                <c:pt idx="2">
                  <c:v>0.30958510508510867</c:v>
                </c:pt>
                <c:pt idx="3">
                  <c:v>0.29561980330042298</c:v>
                </c:pt>
                <c:pt idx="4">
                  <c:v>0.19865156395313846</c:v>
                </c:pt>
                <c:pt idx="5">
                  <c:v>0.40744000558875615</c:v>
                </c:pt>
                <c:pt idx="6">
                  <c:v>0.42078358995226089</c:v>
                </c:pt>
                <c:pt idx="7">
                  <c:v>0.34499355328405512</c:v>
                </c:pt>
                <c:pt idx="8">
                  <c:v>0.33703086041314084</c:v>
                </c:pt>
                <c:pt idx="9">
                  <c:v>0.35808104404369034</c:v>
                </c:pt>
                <c:pt idx="10">
                  <c:v>0.31900650577675649</c:v>
                </c:pt>
                <c:pt idx="11">
                  <c:v>0.31292054017187909</c:v>
                </c:pt>
                <c:pt idx="12">
                  <c:v>0.33600286479992608</c:v>
                </c:pt>
                <c:pt idx="13">
                  <c:v>0.36228403827443811</c:v>
                </c:pt>
                <c:pt idx="14">
                  <c:v>0.40503062766242132</c:v>
                </c:pt>
                <c:pt idx="15">
                  <c:v>0.39816841113906298</c:v>
                </c:pt>
                <c:pt idx="16">
                  <c:v>0.36733087066023817</c:v>
                </c:pt>
                <c:pt idx="17">
                  <c:v>0.45636866936236409</c:v>
                </c:pt>
                <c:pt idx="18">
                  <c:v>0.43020276545062225</c:v>
                </c:pt>
                <c:pt idx="19">
                  <c:v>0.38982091509090577</c:v>
                </c:pt>
                <c:pt idx="20">
                  <c:v>0.54250055633441208</c:v>
                </c:pt>
                <c:pt idx="21">
                  <c:v>0.62714958580933045</c:v>
                </c:pt>
                <c:pt idx="22">
                  <c:v>0.54192688977879955</c:v>
                </c:pt>
                <c:pt idx="23">
                  <c:v>0.50458384380375865</c:v>
                </c:pt>
                <c:pt idx="24">
                  <c:v>0.48322706687286254</c:v>
                </c:pt>
                <c:pt idx="25">
                  <c:v>0.57909654725916493</c:v>
                </c:pt>
                <c:pt idx="26">
                  <c:v>0.65371956889787686</c:v>
                </c:pt>
                <c:pt idx="27">
                  <c:v>0.60175759114683569</c:v>
                </c:pt>
                <c:pt idx="28">
                  <c:v>0.60157881663450508</c:v>
                </c:pt>
                <c:pt idx="29">
                  <c:v>0.60708394712956537</c:v>
                </c:pt>
                <c:pt idx="30">
                  <c:v>0.62773373961475232</c:v>
                </c:pt>
                <c:pt idx="31">
                  <c:v>0.6246181037654146</c:v>
                </c:pt>
                <c:pt idx="32">
                  <c:v>0.66776051082681831</c:v>
                </c:pt>
                <c:pt idx="33">
                  <c:v>0.66256823873388304</c:v>
                </c:pt>
                <c:pt idx="34">
                  <c:v>0.6418145147506239</c:v>
                </c:pt>
                <c:pt idx="35">
                  <c:v>0.5426554207505857</c:v>
                </c:pt>
                <c:pt idx="36">
                  <c:v>0.54873145041165272</c:v>
                </c:pt>
                <c:pt idx="37">
                  <c:v>0.62142053576324074</c:v>
                </c:pt>
                <c:pt idx="38">
                  <c:v>0.66498181730450823</c:v>
                </c:pt>
                <c:pt idx="39">
                  <c:v>0.64330465930076675</c:v>
                </c:pt>
                <c:pt idx="40">
                  <c:v>0.65289778053190362</c:v>
                </c:pt>
              </c:numCache>
            </c:numRef>
          </c:val>
          <c:smooth val="0"/>
          <c:extLst>
            <c:ext xmlns:c16="http://schemas.microsoft.com/office/drawing/2014/chart" uri="{C3380CC4-5D6E-409C-BE32-E72D297353CC}">
              <c16:uniqueId val="{00000000-CDF2-4B1B-9B38-6F95AD06B25D}"/>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327934640"/>
        <c:axId val="305824104"/>
      </c:lineChart>
      <c:catAx>
        <c:axId val="32793464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zh-CN"/>
          </a:p>
        </c:txPr>
        <c:crossAx val="305824104"/>
        <c:crosses val="autoZero"/>
        <c:auto val="1"/>
        <c:lblAlgn val="ctr"/>
        <c:lblOffset val="100"/>
        <c:noMultiLvlLbl val="0"/>
      </c:catAx>
      <c:valAx>
        <c:axId val="30582410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zh-CN"/>
          </a:p>
        </c:txPr>
        <c:crossAx val="327934640"/>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3B4AE9-3424-4EE8-81F9-BB406EB2EE7D}" type="doc">
      <dgm:prSet loTypeId="urn:microsoft.com/office/officeart/2005/8/layout/lProcess2" loCatId="relationship" qsTypeId="urn:microsoft.com/office/officeart/2005/8/quickstyle/simple1" qsCatId="simple" csTypeId="urn:microsoft.com/office/officeart/2005/8/colors/accent5_1" csCatId="accent5" phldr="1"/>
      <dgm:spPr/>
      <dgm:t>
        <a:bodyPr/>
        <a:lstStyle/>
        <a:p>
          <a:endParaRPr lang="zh-CN" altLang="en-US"/>
        </a:p>
      </dgm:t>
    </dgm:pt>
    <dgm:pt modelId="{FF456843-6C1C-48E8-8F81-6EBD6CA5AF4A}">
      <dgm:prSet phldrT="[文本]" custT="1"/>
      <dgm:spPr/>
      <dgm:t>
        <a:bodyPr/>
        <a:lstStyle/>
        <a:p>
          <a:r>
            <a:rPr lang="en-US" altLang="en-US" sz="2400" dirty="0">
              <a:latin typeface="Times New Roman" panose="02020603050405020304" pitchFamily="18" charset="0"/>
              <a:cs typeface="Times New Roman" panose="02020603050405020304" pitchFamily="18" charset="0"/>
            </a:rPr>
            <a:t>Chinese </a:t>
          </a:r>
        </a:p>
        <a:p>
          <a:r>
            <a:rPr lang="en-US" altLang="en-US" sz="2400" dirty="0">
              <a:latin typeface="Times New Roman" panose="02020603050405020304" pitchFamily="18" charset="0"/>
              <a:cs typeface="Times New Roman" panose="02020603050405020304" pitchFamily="18" charset="0"/>
            </a:rPr>
            <a:t>power meters</a:t>
          </a:r>
          <a:endParaRPr lang="zh-CN" altLang="en-US" sz="2400" dirty="0">
            <a:latin typeface="Times New Roman" panose="02020603050405020304" pitchFamily="18" charset="0"/>
            <a:cs typeface="Times New Roman" panose="02020603050405020304" pitchFamily="18" charset="0"/>
          </a:endParaRPr>
        </a:p>
      </dgm:t>
    </dgm:pt>
    <dgm:pt modelId="{1C80C522-D8D1-47D0-B088-D7E5D096DC56}" type="parTrans" cxnId="{4D19B771-EC9E-4B73-9FEA-7A336D4B2725}">
      <dgm:prSet/>
      <dgm:spPr/>
      <dgm:t>
        <a:bodyPr/>
        <a:lstStyle/>
        <a:p>
          <a:endParaRPr lang="zh-CN" altLang="en-US"/>
        </a:p>
      </dgm:t>
    </dgm:pt>
    <dgm:pt modelId="{AB9F8497-F687-4523-AB05-57B2FDA04A77}" type="sibTrans" cxnId="{4D19B771-EC9E-4B73-9FEA-7A336D4B2725}">
      <dgm:prSet/>
      <dgm:spPr/>
      <dgm:t>
        <a:bodyPr/>
        <a:lstStyle/>
        <a:p>
          <a:endParaRPr lang="zh-CN" altLang="en-US"/>
        </a:p>
      </dgm:t>
    </dgm:pt>
    <dgm:pt modelId="{55A4DC22-2FBA-476C-8C96-AA4ABB43B6F7}">
      <dgm:prSet phldrT="[文本]" custT="1"/>
      <dgm:spPr/>
      <dgm:t>
        <a:bodyPr/>
        <a:lstStyle/>
        <a:p>
          <a:r>
            <a:rPr lang="en-US" altLang="en-US" sz="1200" dirty="0">
              <a:latin typeface="Times New Roman" panose="02020603050405020304" pitchFamily="18" charset="0"/>
              <a:cs typeface="Times New Roman" panose="02020603050405020304" pitchFamily="18" charset="0"/>
            </a:rPr>
            <a:t>State Grid single-phase/three-phase Solutions</a:t>
          </a:r>
          <a:endParaRPr lang="zh-CN" altLang="en-US" sz="1200" dirty="0">
            <a:latin typeface="Times New Roman" panose="02020603050405020304" pitchFamily="18" charset="0"/>
            <a:cs typeface="Times New Roman" panose="02020603050405020304" pitchFamily="18" charset="0"/>
          </a:endParaRPr>
        </a:p>
      </dgm:t>
    </dgm:pt>
    <dgm:pt modelId="{9BFF9C8A-5715-45B2-A46A-6117417072B8}" type="parTrans" cxnId="{BBB73B83-5D0D-4BDF-B7A6-46DC37996D89}">
      <dgm:prSet/>
      <dgm:spPr/>
      <dgm:t>
        <a:bodyPr/>
        <a:lstStyle/>
        <a:p>
          <a:endParaRPr lang="zh-CN" altLang="en-US"/>
        </a:p>
      </dgm:t>
    </dgm:pt>
    <dgm:pt modelId="{B4EFC5DD-DF71-43E2-B6C5-3CE5AE98E13E}" type="sibTrans" cxnId="{BBB73B83-5D0D-4BDF-B7A6-46DC37996D89}">
      <dgm:prSet/>
      <dgm:spPr/>
      <dgm:t>
        <a:bodyPr/>
        <a:lstStyle/>
        <a:p>
          <a:endParaRPr lang="zh-CN" altLang="en-US"/>
        </a:p>
      </dgm:t>
    </dgm:pt>
    <dgm:pt modelId="{BDB7A584-25EC-45C0-BB7D-122B519F63C0}">
      <dgm:prSet phldrT="[文本]" custT="1"/>
      <dgm:spPr/>
      <dgm:t>
        <a:bodyPr/>
        <a:lstStyle/>
        <a:p>
          <a:r>
            <a:rPr lang="en-US" altLang="en-US" sz="1200" dirty="0">
              <a:latin typeface="Times New Roman" panose="02020603050405020304" pitchFamily="18" charset="0"/>
              <a:cs typeface="Times New Roman" panose="02020603050405020304" pitchFamily="18" charset="0"/>
            </a:rPr>
            <a:t>China Southern Power Grid single-phase/three-phase Solutions</a:t>
          </a:r>
          <a:endParaRPr lang="zh-CN" altLang="en-US" sz="1200" dirty="0">
            <a:latin typeface="Times New Roman" panose="02020603050405020304" pitchFamily="18" charset="0"/>
            <a:cs typeface="Times New Roman" panose="02020603050405020304" pitchFamily="18" charset="0"/>
          </a:endParaRPr>
        </a:p>
      </dgm:t>
    </dgm:pt>
    <dgm:pt modelId="{6F7EEB23-5E9E-4716-A107-0B09F96B2E14}" type="parTrans" cxnId="{BE3EE66A-8035-4BD4-981C-1FC7EAB3C52A}">
      <dgm:prSet/>
      <dgm:spPr/>
      <dgm:t>
        <a:bodyPr/>
        <a:lstStyle/>
        <a:p>
          <a:endParaRPr lang="zh-CN" altLang="en-US"/>
        </a:p>
      </dgm:t>
    </dgm:pt>
    <dgm:pt modelId="{EF027E6D-21AD-4652-AD43-47703DAAB319}" type="sibTrans" cxnId="{BE3EE66A-8035-4BD4-981C-1FC7EAB3C52A}">
      <dgm:prSet/>
      <dgm:spPr/>
      <dgm:t>
        <a:bodyPr/>
        <a:lstStyle/>
        <a:p>
          <a:endParaRPr lang="zh-CN" altLang="en-US"/>
        </a:p>
      </dgm:t>
    </dgm:pt>
    <dgm:pt modelId="{0D2185BB-4280-4C23-8AED-C972615E1235}">
      <dgm:prSet phldrT="[文本]" custT="1"/>
      <dgm:spPr/>
      <dgm:t>
        <a:bodyPr/>
        <a:lstStyle/>
        <a:p>
          <a:r>
            <a:rPr lang="en-US" altLang="en-US" sz="2400" dirty="0">
              <a:latin typeface="Times New Roman" panose="02020603050405020304" pitchFamily="18" charset="0"/>
              <a:cs typeface="Times New Roman" panose="02020603050405020304" pitchFamily="18" charset="0"/>
            </a:rPr>
            <a:t>overseas </a:t>
          </a:r>
        </a:p>
        <a:p>
          <a:r>
            <a:rPr lang="en-US" altLang="en-US" sz="2400" dirty="0">
              <a:latin typeface="Times New Roman" panose="02020603050405020304" pitchFamily="18" charset="0"/>
              <a:cs typeface="Times New Roman" panose="02020603050405020304" pitchFamily="18" charset="0"/>
            </a:rPr>
            <a:t>power meters</a:t>
          </a:r>
          <a:endParaRPr lang="zh-CN" altLang="en-US" sz="2400" dirty="0">
            <a:latin typeface="Times New Roman" panose="02020603050405020304" pitchFamily="18" charset="0"/>
            <a:cs typeface="Times New Roman" panose="02020603050405020304" pitchFamily="18" charset="0"/>
          </a:endParaRPr>
        </a:p>
      </dgm:t>
    </dgm:pt>
    <dgm:pt modelId="{6D6A7AAC-97F7-4FCA-993F-4C0F02B829CC}" type="parTrans" cxnId="{6258CC5C-5A2F-4DA5-B62B-D2365DA61313}">
      <dgm:prSet/>
      <dgm:spPr/>
      <dgm:t>
        <a:bodyPr/>
        <a:lstStyle/>
        <a:p>
          <a:endParaRPr lang="zh-CN" altLang="en-US"/>
        </a:p>
      </dgm:t>
    </dgm:pt>
    <dgm:pt modelId="{9BC51EE7-BC01-4AE3-AE9A-BF7E4CBFD1D7}" type="sibTrans" cxnId="{6258CC5C-5A2F-4DA5-B62B-D2365DA61313}">
      <dgm:prSet/>
      <dgm:spPr/>
      <dgm:t>
        <a:bodyPr/>
        <a:lstStyle/>
        <a:p>
          <a:endParaRPr lang="zh-CN" altLang="en-US"/>
        </a:p>
      </dgm:t>
    </dgm:pt>
    <dgm:pt modelId="{2E7FBCF8-805E-48C5-8531-C27C450996A5}">
      <dgm:prSet phldrT="[文本]" custT="1"/>
      <dgm:spPr/>
      <dgm:t>
        <a:bodyPr/>
        <a:lstStyle/>
        <a:p>
          <a:r>
            <a:rPr lang="en-US" altLang="zh-CN" sz="1200" dirty="0">
              <a:latin typeface="Times New Roman" panose="02020603050405020304" pitchFamily="18" charset="0"/>
              <a:cs typeface="Times New Roman" panose="02020603050405020304" pitchFamily="18" charset="0"/>
            </a:rPr>
            <a:t>CIU/Rail-mounted meters/STS meters,</a:t>
          </a:r>
          <a:r>
            <a:rPr lang="en-US" altLang="zh-CN" sz="1600" dirty="0">
              <a:latin typeface="Times New Roman" panose="02020603050405020304" pitchFamily="18" charset="0"/>
              <a:cs typeface="Times New Roman" panose="02020603050405020304" pitchFamily="18" charset="0"/>
            </a:rPr>
            <a:t> </a:t>
          </a:r>
          <a:r>
            <a:rPr lang="en-US" altLang="zh-CN" sz="1200" dirty="0" err="1">
              <a:latin typeface="Times New Roman" panose="02020603050405020304" pitchFamily="18" charset="0"/>
              <a:cs typeface="Times New Roman" panose="02020603050405020304" pitchFamily="18" charset="0"/>
            </a:rPr>
            <a:t>etc</a:t>
          </a:r>
          <a:endParaRPr lang="zh-CN" altLang="en-US" sz="1200" dirty="0">
            <a:latin typeface="Times New Roman" panose="02020603050405020304" pitchFamily="18" charset="0"/>
            <a:cs typeface="Times New Roman" panose="02020603050405020304" pitchFamily="18" charset="0"/>
          </a:endParaRPr>
        </a:p>
      </dgm:t>
    </dgm:pt>
    <dgm:pt modelId="{3080FFF3-F272-424C-A43F-999953580205}" type="parTrans" cxnId="{5EA34667-44BF-4BFC-9CC2-808B8CD325BF}">
      <dgm:prSet/>
      <dgm:spPr/>
      <dgm:t>
        <a:bodyPr/>
        <a:lstStyle/>
        <a:p>
          <a:endParaRPr lang="zh-CN" altLang="en-US"/>
        </a:p>
      </dgm:t>
    </dgm:pt>
    <dgm:pt modelId="{8F3B23B8-CF15-49B8-AB31-6EC021230412}" type="sibTrans" cxnId="{5EA34667-44BF-4BFC-9CC2-808B8CD325BF}">
      <dgm:prSet/>
      <dgm:spPr/>
      <dgm:t>
        <a:bodyPr/>
        <a:lstStyle/>
        <a:p>
          <a:endParaRPr lang="zh-CN" altLang="en-US"/>
        </a:p>
      </dgm:t>
    </dgm:pt>
    <dgm:pt modelId="{F8F93160-71BB-41AF-B71A-CF7493C27AFF}">
      <dgm:prSet phldrT="[文本]" custT="1"/>
      <dgm:spPr/>
      <dgm:t>
        <a:bodyPr/>
        <a:lstStyle/>
        <a:p>
          <a:r>
            <a:rPr lang="en-US" altLang="en-US" sz="1200" dirty="0">
              <a:latin typeface="Times New Roman" panose="02020603050405020304" pitchFamily="18" charset="0"/>
              <a:cs typeface="Times New Roman" panose="02020603050405020304" pitchFamily="18" charset="0"/>
            </a:rPr>
            <a:t>Single–phase/Three-phase </a:t>
          </a:r>
        </a:p>
        <a:p>
          <a:r>
            <a:rPr lang="en-US" altLang="en-US" sz="1200" dirty="0">
              <a:latin typeface="Times New Roman" panose="02020603050405020304" pitchFamily="18" charset="0"/>
              <a:cs typeface="Times New Roman" panose="02020603050405020304" pitchFamily="18" charset="0"/>
            </a:rPr>
            <a:t>intelligent power meters</a:t>
          </a:r>
          <a:endParaRPr lang="zh-CN" altLang="en-US" sz="1200" dirty="0">
            <a:latin typeface="Times New Roman" panose="02020603050405020304" pitchFamily="18" charset="0"/>
            <a:cs typeface="Times New Roman" panose="02020603050405020304" pitchFamily="18" charset="0"/>
          </a:endParaRPr>
        </a:p>
      </dgm:t>
    </dgm:pt>
    <dgm:pt modelId="{D2B1E5AE-B575-4433-AE9F-05B4EAFF950A}" type="parTrans" cxnId="{929B9B76-08A4-41A4-AB21-0617FFDE5B60}">
      <dgm:prSet/>
      <dgm:spPr/>
      <dgm:t>
        <a:bodyPr/>
        <a:lstStyle/>
        <a:p>
          <a:endParaRPr lang="zh-CN" altLang="en-US"/>
        </a:p>
      </dgm:t>
    </dgm:pt>
    <dgm:pt modelId="{4C096CEA-1DA9-4BF5-A51B-ABFB728C3EB6}" type="sibTrans" cxnId="{929B9B76-08A4-41A4-AB21-0617FFDE5B60}">
      <dgm:prSet/>
      <dgm:spPr/>
      <dgm:t>
        <a:bodyPr/>
        <a:lstStyle/>
        <a:p>
          <a:endParaRPr lang="zh-CN" altLang="en-US"/>
        </a:p>
      </dgm:t>
    </dgm:pt>
    <dgm:pt modelId="{7F0BDA6D-99E3-409D-998B-5C9EE5E5C0D6}">
      <dgm:prSet phldrT="[文本]" custT="1"/>
      <dgm:spPr/>
      <dgm:t>
        <a:bodyPr/>
        <a:lstStyle/>
        <a:p>
          <a:r>
            <a:rPr lang="en-US" altLang="en-US" sz="2400" dirty="0">
              <a:latin typeface="Times New Roman" panose="02020603050405020304" pitchFamily="18" charset="0"/>
              <a:cs typeface="Times New Roman" panose="02020603050405020304" pitchFamily="18" charset="0"/>
            </a:rPr>
            <a:t>Solution Support Services</a:t>
          </a:r>
          <a:endParaRPr lang="zh-CN" altLang="en-US" sz="2400" dirty="0">
            <a:latin typeface="Times New Roman" panose="02020603050405020304" pitchFamily="18" charset="0"/>
            <a:cs typeface="Times New Roman" panose="02020603050405020304" pitchFamily="18" charset="0"/>
          </a:endParaRPr>
        </a:p>
      </dgm:t>
    </dgm:pt>
    <dgm:pt modelId="{C68ADB3D-46CA-461D-A915-7AE9BE515AC5}" type="parTrans" cxnId="{C5A44DBF-C67F-452A-81F1-FFE7A6A4DF51}">
      <dgm:prSet/>
      <dgm:spPr/>
      <dgm:t>
        <a:bodyPr/>
        <a:lstStyle/>
        <a:p>
          <a:endParaRPr lang="zh-CN" altLang="en-US"/>
        </a:p>
      </dgm:t>
    </dgm:pt>
    <dgm:pt modelId="{D2F6B98D-1B6F-410A-8771-538F2904FE78}" type="sibTrans" cxnId="{C5A44DBF-C67F-452A-81F1-FFE7A6A4DF51}">
      <dgm:prSet/>
      <dgm:spPr/>
      <dgm:t>
        <a:bodyPr/>
        <a:lstStyle/>
        <a:p>
          <a:endParaRPr lang="zh-CN" altLang="en-US"/>
        </a:p>
      </dgm:t>
    </dgm:pt>
    <dgm:pt modelId="{D142B82E-4541-42B6-A53E-14052438A4B7}">
      <dgm:prSet phldrT="[文本]" custT="1"/>
      <dgm:spPr/>
      <dgm:t>
        <a:bodyPr/>
        <a:lstStyle/>
        <a:p>
          <a:r>
            <a:rPr lang="en-US" altLang="zh-CN" sz="1400" dirty="0">
              <a:latin typeface="Times New Roman" panose="02020603050405020304" pitchFamily="18" charset="0"/>
              <a:cs typeface="Times New Roman" panose="02020603050405020304" pitchFamily="18" charset="0"/>
            </a:rPr>
            <a:t>Technical Support for MCU Solutions</a:t>
          </a:r>
          <a:endParaRPr lang="zh-CN" altLang="en-US" sz="1400" dirty="0">
            <a:latin typeface="Times New Roman" panose="02020603050405020304" pitchFamily="18" charset="0"/>
            <a:cs typeface="Times New Roman" panose="02020603050405020304" pitchFamily="18" charset="0"/>
          </a:endParaRPr>
        </a:p>
      </dgm:t>
    </dgm:pt>
    <dgm:pt modelId="{2D1012F6-8D97-435A-B3E7-94CCAD4DB733}" type="parTrans" cxnId="{EBFDFC2A-0B2C-4093-BFBD-E0DC24B36801}">
      <dgm:prSet/>
      <dgm:spPr/>
      <dgm:t>
        <a:bodyPr/>
        <a:lstStyle/>
        <a:p>
          <a:endParaRPr lang="zh-CN" altLang="en-US"/>
        </a:p>
      </dgm:t>
    </dgm:pt>
    <dgm:pt modelId="{8921F19B-C0AE-4E90-A1DA-F9DDB9F60279}" type="sibTrans" cxnId="{EBFDFC2A-0B2C-4093-BFBD-E0DC24B36801}">
      <dgm:prSet/>
      <dgm:spPr/>
      <dgm:t>
        <a:bodyPr/>
        <a:lstStyle/>
        <a:p>
          <a:endParaRPr lang="zh-CN" altLang="en-US"/>
        </a:p>
      </dgm:t>
    </dgm:pt>
    <dgm:pt modelId="{A4897E21-4708-4A7D-8A7D-49C6E8BE56E1}">
      <dgm:prSet phldrT="[文本]" custT="1"/>
      <dgm:spPr/>
      <dgm:t>
        <a:bodyPr/>
        <a:lstStyle/>
        <a:p>
          <a:r>
            <a:rPr lang="en-US" altLang="en-US" sz="1400" dirty="0">
              <a:latin typeface="Times New Roman" panose="02020603050405020304" pitchFamily="18" charset="0"/>
              <a:cs typeface="Times New Roman" panose="02020603050405020304" pitchFamily="18" charset="0"/>
            </a:rPr>
            <a:t>Technical support for metering solutions</a:t>
          </a:r>
          <a:endParaRPr lang="zh-CN" altLang="en-US" sz="1400" dirty="0">
            <a:latin typeface="Times New Roman" panose="02020603050405020304" pitchFamily="18" charset="0"/>
            <a:cs typeface="Times New Roman" panose="02020603050405020304" pitchFamily="18" charset="0"/>
          </a:endParaRPr>
        </a:p>
      </dgm:t>
    </dgm:pt>
    <dgm:pt modelId="{7C2AB860-96BB-4A13-B3AD-6DF7778DB67D}" type="parTrans" cxnId="{ED9BA465-FB0E-49C8-9E18-C72AA7C82100}">
      <dgm:prSet/>
      <dgm:spPr/>
      <dgm:t>
        <a:bodyPr/>
        <a:lstStyle/>
        <a:p>
          <a:endParaRPr lang="zh-CN" altLang="en-US"/>
        </a:p>
      </dgm:t>
    </dgm:pt>
    <dgm:pt modelId="{D31E727C-21E8-45F5-A214-CB65D20D2D9C}" type="sibTrans" cxnId="{ED9BA465-FB0E-49C8-9E18-C72AA7C82100}">
      <dgm:prSet/>
      <dgm:spPr/>
      <dgm:t>
        <a:bodyPr/>
        <a:lstStyle/>
        <a:p>
          <a:endParaRPr lang="zh-CN" altLang="en-US"/>
        </a:p>
      </dgm:t>
    </dgm:pt>
    <dgm:pt modelId="{5A8A221D-F040-4315-9A38-947CFC188660}">
      <dgm:prSet phldrT="[文本]" custT="1"/>
      <dgm:spPr/>
      <dgm:t>
        <a:bodyPr/>
        <a:lstStyle/>
        <a:p>
          <a:r>
            <a:rPr lang="en-US" altLang="en-US" sz="1200" dirty="0">
              <a:latin typeface="Times New Roman" panose="02020603050405020304" pitchFamily="18" charset="0"/>
              <a:cs typeface="Times New Roman" panose="02020603050405020304" pitchFamily="18" charset="0"/>
            </a:rPr>
            <a:t>Digital display meters/Rail - mounted meters, etc.</a:t>
          </a:r>
          <a:endParaRPr lang="zh-CN" altLang="en-US" sz="1200" dirty="0">
            <a:latin typeface="Times New Roman" panose="02020603050405020304" pitchFamily="18" charset="0"/>
            <a:cs typeface="Times New Roman" panose="02020603050405020304" pitchFamily="18" charset="0"/>
          </a:endParaRPr>
        </a:p>
      </dgm:t>
    </dgm:pt>
    <dgm:pt modelId="{37FD30BB-8486-44DF-B3D4-EE319844DA21}" type="parTrans" cxnId="{0CB479CF-648C-4153-BDED-790A31E14EE9}">
      <dgm:prSet/>
      <dgm:spPr/>
      <dgm:t>
        <a:bodyPr/>
        <a:lstStyle/>
        <a:p>
          <a:endParaRPr lang="zh-CN" altLang="en-US"/>
        </a:p>
      </dgm:t>
    </dgm:pt>
    <dgm:pt modelId="{D3B1592E-D3B6-40D1-AEEB-65E77FC850DB}" type="sibTrans" cxnId="{0CB479CF-648C-4153-BDED-790A31E14EE9}">
      <dgm:prSet/>
      <dgm:spPr/>
      <dgm:t>
        <a:bodyPr/>
        <a:lstStyle/>
        <a:p>
          <a:endParaRPr lang="zh-CN" altLang="en-US"/>
        </a:p>
      </dgm:t>
    </dgm:pt>
    <dgm:pt modelId="{D4EB4E46-A024-48EE-8DB8-DEEEA5185630}">
      <dgm:prSet phldrT="[文本]"/>
      <dgm:spPr/>
      <dgm:t>
        <a:bodyPr/>
        <a:lstStyle/>
        <a:p>
          <a:r>
            <a:rPr lang="en-US" altLang="en-US" dirty="0">
              <a:latin typeface="Times New Roman" panose="02020603050405020304" pitchFamily="18" charset="0"/>
              <a:cs typeface="Times New Roman" panose="02020603050405020304" pitchFamily="18" charset="0"/>
            </a:rPr>
            <a:t>Intelligent power meters with metering System-on-Chip (SOC)</a:t>
          </a:r>
          <a:endParaRPr lang="zh-CN" altLang="en-US" dirty="0">
            <a:latin typeface="Times New Roman" panose="02020603050405020304" pitchFamily="18" charset="0"/>
            <a:cs typeface="Times New Roman" panose="02020603050405020304" pitchFamily="18" charset="0"/>
          </a:endParaRPr>
        </a:p>
      </dgm:t>
    </dgm:pt>
    <dgm:pt modelId="{4639DBDD-D296-4AEC-841C-5FC3CBD2A750}" type="parTrans" cxnId="{7076C909-195D-452E-A274-B7B9508C2E9F}">
      <dgm:prSet/>
      <dgm:spPr/>
      <dgm:t>
        <a:bodyPr/>
        <a:lstStyle/>
        <a:p>
          <a:endParaRPr lang="zh-CN" altLang="en-US"/>
        </a:p>
      </dgm:t>
    </dgm:pt>
    <dgm:pt modelId="{0744B419-83D7-4084-BBC0-DFADDD009911}" type="sibTrans" cxnId="{7076C909-195D-452E-A274-B7B9508C2E9F}">
      <dgm:prSet/>
      <dgm:spPr/>
      <dgm:t>
        <a:bodyPr/>
        <a:lstStyle/>
        <a:p>
          <a:endParaRPr lang="zh-CN" altLang="en-US"/>
        </a:p>
      </dgm:t>
    </dgm:pt>
    <dgm:pt modelId="{3508172F-CFE1-4F05-9473-83974D558457}">
      <dgm:prSet phldrT="[文本]"/>
      <dgm:spPr/>
      <dgm:t>
        <a:bodyPr/>
        <a:lstStyle/>
        <a:p>
          <a:r>
            <a:rPr lang="en-US" altLang="zh-CN" dirty="0"/>
            <a:t>…</a:t>
          </a:r>
          <a:endParaRPr lang="zh-CN" altLang="en-US" dirty="0"/>
        </a:p>
      </dgm:t>
    </dgm:pt>
    <dgm:pt modelId="{D8C45BD2-DE1A-462E-9301-3295CD59461E}" type="parTrans" cxnId="{92860E34-C853-4492-93BB-A0CAE91EA570}">
      <dgm:prSet/>
      <dgm:spPr/>
      <dgm:t>
        <a:bodyPr/>
        <a:lstStyle/>
        <a:p>
          <a:endParaRPr lang="zh-CN" altLang="en-US"/>
        </a:p>
      </dgm:t>
    </dgm:pt>
    <dgm:pt modelId="{5F6FDD70-F1F3-4E12-B430-10CBCA1E667E}" type="sibTrans" cxnId="{92860E34-C853-4492-93BB-A0CAE91EA570}">
      <dgm:prSet/>
      <dgm:spPr/>
      <dgm:t>
        <a:bodyPr/>
        <a:lstStyle/>
        <a:p>
          <a:endParaRPr lang="zh-CN" altLang="en-US"/>
        </a:p>
      </dgm:t>
    </dgm:pt>
    <dgm:pt modelId="{68FDF81D-2016-4988-B618-13830E212081}">
      <dgm:prSet phldrT="[文本]"/>
      <dgm:spPr/>
      <dgm:t>
        <a:bodyPr/>
        <a:lstStyle/>
        <a:p>
          <a:r>
            <a:rPr lang="en-US" altLang="zh-CN" dirty="0"/>
            <a:t>…</a:t>
          </a:r>
          <a:endParaRPr lang="zh-CN" altLang="en-US" dirty="0"/>
        </a:p>
      </dgm:t>
    </dgm:pt>
    <dgm:pt modelId="{901A6E1D-9E49-421E-B19A-7825763518F3}" type="parTrans" cxnId="{A143F339-A32C-4B9A-BC5F-9630D190CEB5}">
      <dgm:prSet/>
      <dgm:spPr/>
      <dgm:t>
        <a:bodyPr/>
        <a:lstStyle/>
        <a:p>
          <a:endParaRPr lang="zh-CN" altLang="en-US"/>
        </a:p>
      </dgm:t>
    </dgm:pt>
    <dgm:pt modelId="{00C74045-5AD6-486A-A179-C8D3F51362CA}" type="sibTrans" cxnId="{A143F339-A32C-4B9A-BC5F-9630D190CEB5}">
      <dgm:prSet/>
      <dgm:spPr/>
      <dgm:t>
        <a:bodyPr/>
        <a:lstStyle/>
        <a:p>
          <a:endParaRPr lang="zh-CN" altLang="en-US"/>
        </a:p>
      </dgm:t>
    </dgm:pt>
    <dgm:pt modelId="{FAE52361-5F1F-41B7-B70B-AD6C52B31DAB}">
      <dgm:prSet phldrT="[文本]"/>
      <dgm:spPr/>
      <dgm:t>
        <a:bodyPr/>
        <a:lstStyle/>
        <a:p>
          <a:r>
            <a:rPr lang="en-US" altLang="zh-CN" dirty="0"/>
            <a:t>…</a:t>
          </a:r>
          <a:endParaRPr lang="zh-CN" altLang="en-US" dirty="0"/>
        </a:p>
      </dgm:t>
    </dgm:pt>
    <dgm:pt modelId="{14A15FF0-0E92-4CBF-9D5E-86B0798A2AC9}" type="parTrans" cxnId="{B1495C5B-BC8C-4F16-9C6C-95AFFC549D5D}">
      <dgm:prSet/>
      <dgm:spPr/>
      <dgm:t>
        <a:bodyPr/>
        <a:lstStyle/>
        <a:p>
          <a:endParaRPr lang="zh-CN" altLang="en-US"/>
        </a:p>
      </dgm:t>
    </dgm:pt>
    <dgm:pt modelId="{701A846C-FB99-4186-A8AB-B22A74512E09}" type="sibTrans" cxnId="{B1495C5B-BC8C-4F16-9C6C-95AFFC549D5D}">
      <dgm:prSet/>
      <dgm:spPr/>
      <dgm:t>
        <a:bodyPr/>
        <a:lstStyle/>
        <a:p>
          <a:endParaRPr lang="zh-CN" altLang="en-US"/>
        </a:p>
      </dgm:t>
    </dgm:pt>
    <dgm:pt modelId="{7A237377-037B-4C56-B55E-9F699D9EF102}">
      <dgm:prSet phldrT="[文本]" custT="1"/>
      <dgm:spPr/>
      <dgm:t>
        <a:bodyPr/>
        <a:lstStyle/>
        <a:p>
          <a:r>
            <a:rPr lang="en-US" altLang="en-US" sz="1200" dirty="0">
              <a:latin typeface="Times New Roman" panose="02020603050405020304" pitchFamily="18" charset="0"/>
              <a:cs typeface="Times New Roman" panose="02020603050405020304" pitchFamily="18" charset="0"/>
            </a:rPr>
            <a:t>communication module</a:t>
          </a:r>
          <a:endParaRPr lang="zh-CN" altLang="en-US" sz="1200" dirty="0">
            <a:latin typeface="Times New Roman" panose="02020603050405020304" pitchFamily="18" charset="0"/>
            <a:cs typeface="Times New Roman" panose="02020603050405020304" pitchFamily="18" charset="0"/>
          </a:endParaRPr>
        </a:p>
      </dgm:t>
    </dgm:pt>
    <dgm:pt modelId="{A0F69509-FF51-4FB7-AC5F-F7CBD3EDCD9D}" type="parTrans" cxnId="{72008770-0494-4A68-A821-62BE229ED2FF}">
      <dgm:prSet/>
      <dgm:spPr/>
      <dgm:t>
        <a:bodyPr/>
        <a:lstStyle/>
        <a:p>
          <a:endParaRPr lang="zh-CN" altLang="en-US"/>
        </a:p>
      </dgm:t>
    </dgm:pt>
    <dgm:pt modelId="{EECF4A31-390F-415C-BC68-237C38E74E86}" type="sibTrans" cxnId="{72008770-0494-4A68-A821-62BE229ED2FF}">
      <dgm:prSet/>
      <dgm:spPr/>
      <dgm:t>
        <a:bodyPr/>
        <a:lstStyle/>
        <a:p>
          <a:endParaRPr lang="zh-CN" altLang="en-US"/>
        </a:p>
      </dgm:t>
    </dgm:pt>
    <dgm:pt modelId="{A3998A6A-C5DC-45CE-9FD9-26005FEEB528}" type="pres">
      <dgm:prSet presAssocID="{233B4AE9-3424-4EE8-81F9-BB406EB2EE7D}" presName="theList" presStyleCnt="0">
        <dgm:presLayoutVars>
          <dgm:dir/>
          <dgm:animLvl val="lvl"/>
          <dgm:resizeHandles val="exact"/>
        </dgm:presLayoutVars>
      </dgm:prSet>
      <dgm:spPr/>
    </dgm:pt>
    <dgm:pt modelId="{F8042286-6F58-496F-93ED-5AD6762AA03C}" type="pres">
      <dgm:prSet presAssocID="{FF456843-6C1C-48E8-8F81-6EBD6CA5AF4A}" presName="compNode" presStyleCnt="0"/>
      <dgm:spPr/>
    </dgm:pt>
    <dgm:pt modelId="{195332BA-249A-4135-9C82-21C6CF675596}" type="pres">
      <dgm:prSet presAssocID="{FF456843-6C1C-48E8-8F81-6EBD6CA5AF4A}" presName="aNode" presStyleLbl="bgShp" presStyleIdx="0" presStyleCnt="3"/>
      <dgm:spPr/>
    </dgm:pt>
    <dgm:pt modelId="{16A53D77-759F-4A67-9EBB-2BCFC3FDB84D}" type="pres">
      <dgm:prSet presAssocID="{FF456843-6C1C-48E8-8F81-6EBD6CA5AF4A}" presName="textNode" presStyleLbl="bgShp" presStyleIdx="0" presStyleCnt="3"/>
      <dgm:spPr/>
    </dgm:pt>
    <dgm:pt modelId="{D3521AD7-2625-4AE7-8119-FE376CC198A1}" type="pres">
      <dgm:prSet presAssocID="{FF456843-6C1C-48E8-8F81-6EBD6CA5AF4A}" presName="compChildNode" presStyleCnt="0"/>
      <dgm:spPr/>
    </dgm:pt>
    <dgm:pt modelId="{76CE5709-654D-4E56-8BE0-AD530E705F67}" type="pres">
      <dgm:prSet presAssocID="{FF456843-6C1C-48E8-8F81-6EBD6CA5AF4A}" presName="theInnerList" presStyleCnt="0"/>
      <dgm:spPr/>
    </dgm:pt>
    <dgm:pt modelId="{FE9270D0-5ED3-43CA-98AE-EE70B212458F}" type="pres">
      <dgm:prSet presAssocID="{55A4DC22-2FBA-476C-8C96-AA4ABB43B6F7}" presName="childNode" presStyleLbl="node1" presStyleIdx="0" presStyleCnt="12" custScaleX="115820" custScaleY="121342" custLinFactNeighborY="-19037">
        <dgm:presLayoutVars>
          <dgm:bulletEnabled val="1"/>
        </dgm:presLayoutVars>
      </dgm:prSet>
      <dgm:spPr/>
    </dgm:pt>
    <dgm:pt modelId="{D535D4A9-4BFA-4E73-A8FA-2C6C3FAD2F6A}" type="pres">
      <dgm:prSet presAssocID="{55A4DC22-2FBA-476C-8C96-AA4ABB43B6F7}" presName="aSpace2" presStyleCnt="0"/>
      <dgm:spPr/>
    </dgm:pt>
    <dgm:pt modelId="{E88D2ACF-1929-42EA-B015-52F18468B611}" type="pres">
      <dgm:prSet presAssocID="{BDB7A584-25EC-45C0-BB7D-122B519F63C0}" presName="childNode" presStyleLbl="node1" presStyleIdx="1" presStyleCnt="12" custScaleX="115820" custScaleY="112213">
        <dgm:presLayoutVars>
          <dgm:bulletEnabled val="1"/>
        </dgm:presLayoutVars>
      </dgm:prSet>
      <dgm:spPr/>
    </dgm:pt>
    <dgm:pt modelId="{6B21FE6D-0D0C-479D-BAEC-AFACF56D34F2}" type="pres">
      <dgm:prSet presAssocID="{BDB7A584-25EC-45C0-BB7D-122B519F63C0}" presName="aSpace2" presStyleCnt="0"/>
      <dgm:spPr/>
    </dgm:pt>
    <dgm:pt modelId="{CA20257C-BA7F-480A-801B-E90CD8AEF91A}" type="pres">
      <dgm:prSet presAssocID="{5A8A221D-F040-4315-9A38-947CFC188660}" presName="childNode" presStyleLbl="node1" presStyleIdx="2" presStyleCnt="12" custScaleX="115820" custScaleY="112403" custLinFactNeighborY="21005">
        <dgm:presLayoutVars>
          <dgm:bulletEnabled val="1"/>
        </dgm:presLayoutVars>
      </dgm:prSet>
      <dgm:spPr/>
    </dgm:pt>
    <dgm:pt modelId="{A983B302-624C-4C7C-BD8A-6D4F9FE4DB46}" type="pres">
      <dgm:prSet presAssocID="{5A8A221D-F040-4315-9A38-947CFC188660}" presName="aSpace2" presStyleCnt="0"/>
      <dgm:spPr/>
    </dgm:pt>
    <dgm:pt modelId="{9AB6CA1B-2482-4F78-8AC6-A88457484CC2}" type="pres">
      <dgm:prSet presAssocID="{3508172F-CFE1-4F05-9473-83974D558457}" presName="childNode" presStyleLbl="node1" presStyleIdx="3" presStyleCnt="12" custScaleX="115820" custLinFactNeighborY="42010">
        <dgm:presLayoutVars>
          <dgm:bulletEnabled val="1"/>
        </dgm:presLayoutVars>
      </dgm:prSet>
      <dgm:spPr/>
    </dgm:pt>
    <dgm:pt modelId="{C4551852-7BA5-4DB8-B735-F5C17C12895A}" type="pres">
      <dgm:prSet presAssocID="{FF456843-6C1C-48E8-8F81-6EBD6CA5AF4A}" presName="aSpace" presStyleCnt="0"/>
      <dgm:spPr/>
    </dgm:pt>
    <dgm:pt modelId="{6CE8816C-4093-4CF6-852D-9132E0440AD7}" type="pres">
      <dgm:prSet presAssocID="{0D2185BB-4280-4C23-8AED-C972615E1235}" presName="compNode" presStyleCnt="0"/>
      <dgm:spPr/>
    </dgm:pt>
    <dgm:pt modelId="{97F3260E-9592-4657-AABD-52073BAB0FEE}" type="pres">
      <dgm:prSet presAssocID="{0D2185BB-4280-4C23-8AED-C972615E1235}" presName="aNode" presStyleLbl="bgShp" presStyleIdx="1" presStyleCnt="3"/>
      <dgm:spPr/>
    </dgm:pt>
    <dgm:pt modelId="{18C3DD09-FA9F-4E03-9E49-C9DAC0C3B070}" type="pres">
      <dgm:prSet presAssocID="{0D2185BB-4280-4C23-8AED-C972615E1235}" presName="textNode" presStyleLbl="bgShp" presStyleIdx="1" presStyleCnt="3"/>
      <dgm:spPr/>
    </dgm:pt>
    <dgm:pt modelId="{29814BB2-400D-4FE1-B8D1-F0466DC9CC99}" type="pres">
      <dgm:prSet presAssocID="{0D2185BB-4280-4C23-8AED-C972615E1235}" presName="compChildNode" presStyleCnt="0"/>
      <dgm:spPr/>
    </dgm:pt>
    <dgm:pt modelId="{7BEF74AA-D9E9-4B94-A698-10FF78DDF5EE}" type="pres">
      <dgm:prSet presAssocID="{0D2185BB-4280-4C23-8AED-C972615E1235}" presName="theInnerList" presStyleCnt="0"/>
      <dgm:spPr/>
    </dgm:pt>
    <dgm:pt modelId="{81B7ACF0-0415-4067-97F8-7986976EFA1A}" type="pres">
      <dgm:prSet presAssocID="{2E7FBCF8-805E-48C5-8531-C27C450996A5}" presName="childNode" presStyleLbl="node1" presStyleIdx="4" presStyleCnt="12" custScaleX="114204" custScaleY="143889" custLinFactNeighborY="-87656">
        <dgm:presLayoutVars>
          <dgm:bulletEnabled val="1"/>
        </dgm:presLayoutVars>
      </dgm:prSet>
      <dgm:spPr/>
    </dgm:pt>
    <dgm:pt modelId="{69BE6436-BE11-413A-A597-F223750BBAE7}" type="pres">
      <dgm:prSet presAssocID="{2E7FBCF8-805E-48C5-8531-C27C450996A5}" presName="aSpace2" presStyleCnt="0"/>
      <dgm:spPr/>
    </dgm:pt>
    <dgm:pt modelId="{03692ADF-9388-4155-AE88-7D821FEA3932}" type="pres">
      <dgm:prSet presAssocID="{F8F93160-71BB-41AF-B71A-CF7493C27AFF}" presName="childNode" presStyleLbl="node1" presStyleIdx="5" presStyleCnt="12" custScaleX="114204" custScaleY="133098" custLinFactNeighborY="-33509">
        <dgm:presLayoutVars>
          <dgm:bulletEnabled val="1"/>
        </dgm:presLayoutVars>
      </dgm:prSet>
      <dgm:spPr/>
    </dgm:pt>
    <dgm:pt modelId="{5DF8E3CC-0D8A-49AC-9098-FAAD1B17BAC6}" type="pres">
      <dgm:prSet presAssocID="{F8F93160-71BB-41AF-B71A-CF7493C27AFF}" presName="aSpace2" presStyleCnt="0"/>
      <dgm:spPr/>
    </dgm:pt>
    <dgm:pt modelId="{76857598-FEBC-47CD-8537-F6EEA97CB0F9}" type="pres">
      <dgm:prSet presAssocID="{D4EB4E46-A024-48EE-8DB8-DEEEA5185630}" presName="childNode" presStyleLbl="node1" presStyleIdx="6" presStyleCnt="12" custScaleX="112984" custScaleY="126785" custLinFactNeighborY="-1221">
        <dgm:presLayoutVars>
          <dgm:bulletEnabled val="1"/>
        </dgm:presLayoutVars>
      </dgm:prSet>
      <dgm:spPr/>
    </dgm:pt>
    <dgm:pt modelId="{2BA530DE-75BD-48FA-8492-DE4A3CFB4D76}" type="pres">
      <dgm:prSet presAssocID="{D4EB4E46-A024-48EE-8DB8-DEEEA5185630}" presName="aSpace2" presStyleCnt="0"/>
      <dgm:spPr/>
    </dgm:pt>
    <dgm:pt modelId="{0B5793B0-0D72-442B-9987-62550E97B0AF}" type="pres">
      <dgm:prSet presAssocID="{7A237377-037B-4C56-B55E-9F699D9EF102}" presName="childNode" presStyleLbl="node1" presStyleIdx="7" presStyleCnt="12" custScaleX="111764" custScaleY="117893" custLinFactNeighborY="28463">
        <dgm:presLayoutVars>
          <dgm:bulletEnabled val="1"/>
        </dgm:presLayoutVars>
      </dgm:prSet>
      <dgm:spPr/>
    </dgm:pt>
    <dgm:pt modelId="{3A973838-D857-40E4-AB49-22BAE1D78B36}" type="pres">
      <dgm:prSet presAssocID="{7A237377-037B-4C56-B55E-9F699D9EF102}" presName="aSpace2" presStyleCnt="0"/>
      <dgm:spPr/>
    </dgm:pt>
    <dgm:pt modelId="{6061DEE0-F5A0-4C05-BC13-AE276C34E903}" type="pres">
      <dgm:prSet presAssocID="{68FDF81D-2016-4988-B618-13830E212081}" presName="childNode" presStyleLbl="node1" presStyleIdx="8" presStyleCnt="12" custScaleX="110238" custScaleY="141206">
        <dgm:presLayoutVars>
          <dgm:bulletEnabled val="1"/>
        </dgm:presLayoutVars>
      </dgm:prSet>
      <dgm:spPr/>
    </dgm:pt>
    <dgm:pt modelId="{97E70665-2F8B-49B1-ABB0-BBF1DE0B80A8}" type="pres">
      <dgm:prSet presAssocID="{0D2185BB-4280-4C23-8AED-C972615E1235}" presName="aSpace" presStyleCnt="0"/>
      <dgm:spPr/>
    </dgm:pt>
    <dgm:pt modelId="{C63699B9-411B-4D27-B221-ABC9D104AA30}" type="pres">
      <dgm:prSet presAssocID="{7F0BDA6D-99E3-409D-998B-5C9EE5E5C0D6}" presName="compNode" presStyleCnt="0"/>
      <dgm:spPr/>
    </dgm:pt>
    <dgm:pt modelId="{A2A4BEB3-172C-4A22-8FDB-3F762B37F083}" type="pres">
      <dgm:prSet presAssocID="{7F0BDA6D-99E3-409D-998B-5C9EE5E5C0D6}" presName="aNode" presStyleLbl="bgShp" presStyleIdx="2" presStyleCnt="3"/>
      <dgm:spPr/>
    </dgm:pt>
    <dgm:pt modelId="{33EBAFE9-AD9C-4352-B1FF-72878F9039BF}" type="pres">
      <dgm:prSet presAssocID="{7F0BDA6D-99E3-409D-998B-5C9EE5E5C0D6}" presName="textNode" presStyleLbl="bgShp" presStyleIdx="2" presStyleCnt="3"/>
      <dgm:spPr/>
    </dgm:pt>
    <dgm:pt modelId="{955C89AB-33B7-4C25-9EE4-717872A4A799}" type="pres">
      <dgm:prSet presAssocID="{7F0BDA6D-99E3-409D-998B-5C9EE5E5C0D6}" presName="compChildNode" presStyleCnt="0"/>
      <dgm:spPr/>
    </dgm:pt>
    <dgm:pt modelId="{635FB79B-A6D0-4E6F-8E8A-EAE71B2CCB46}" type="pres">
      <dgm:prSet presAssocID="{7F0BDA6D-99E3-409D-998B-5C9EE5E5C0D6}" presName="theInnerList" presStyleCnt="0"/>
      <dgm:spPr/>
    </dgm:pt>
    <dgm:pt modelId="{744DC7DD-D6FF-4390-BE1B-C5144BE09614}" type="pres">
      <dgm:prSet presAssocID="{D142B82E-4541-42B6-A53E-14052438A4B7}" presName="childNode" presStyleLbl="node1" presStyleIdx="9" presStyleCnt="12">
        <dgm:presLayoutVars>
          <dgm:bulletEnabled val="1"/>
        </dgm:presLayoutVars>
      </dgm:prSet>
      <dgm:spPr/>
    </dgm:pt>
    <dgm:pt modelId="{7162EAA7-9006-4B36-AE67-9A3E8777CB4E}" type="pres">
      <dgm:prSet presAssocID="{D142B82E-4541-42B6-A53E-14052438A4B7}" presName="aSpace2" presStyleCnt="0"/>
      <dgm:spPr/>
    </dgm:pt>
    <dgm:pt modelId="{08688BAA-D0BF-412E-A52C-4BB029BED158}" type="pres">
      <dgm:prSet presAssocID="{A4897E21-4708-4A7D-8A7D-49C6E8BE56E1}" presName="childNode" presStyleLbl="node1" presStyleIdx="10" presStyleCnt="12">
        <dgm:presLayoutVars>
          <dgm:bulletEnabled val="1"/>
        </dgm:presLayoutVars>
      </dgm:prSet>
      <dgm:spPr/>
    </dgm:pt>
    <dgm:pt modelId="{364D901B-C985-43E8-8701-3699B03191D6}" type="pres">
      <dgm:prSet presAssocID="{A4897E21-4708-4A7D-8A7D-49C6E8BE56E1}" presName="aSpace2" presStyleCnt="0"/>
      <dgm:spPr/>
    </dgm:pt>
    <dgm:pt modelId="{A8099848-62CE-4DF8-9519-43CC52B912C2}" type="pres">
      <dgm:prSet presAssocID="{FAE52361-5F1F-41B7-B70B-AD6C52B31DAB}" presName="childNode" presStyleLbl="node1" presStyleIdx="11" presStyleCnt="12">
        <dgm:presLayoutVars>
          <dgm:bulletEnabled val="1"/>
        </dgm:presLayoutVars>
      </dgm:prSet>
      <dgm:spPr/>
    </dgm:pt>
  </dgm:ptLst>
  <dgm:cxnLst>
    <dgm:cxn modelId="{7076C909-195D-452E-A274-B7B9508C2E9F}" srcId="{0D2185BB-4280-4C23-8AED-C972615E1235}" destId="{D4EB4E46-A024-48EE-8DB8-DEEEA5185630}" srcOrd="2" destOrd="0" parTransId="{4639DBDD-D296-4AEC-841C-5FC3CBD2A750}" sibTransId="{0744B419-83D7-4084-BBC0-DFADDD009911}"/>
    <dgm:cxn modelId="{CB1D5017-7EE0-42F3-8D0D-75B343775EA4}" type="presOf" srcId="{7A237377-037B-4C56-B55E-9F699D9EF102}" destId="{0B5793B0-0D72-442B-9987-62550E97B0AF}" srcOrd="0" destOrd="0" presId="urn:microsoft.com/office/officeart/2005/8/layout/lProcess2"/>
    <dgm:cxn modelId="{F3F5451C-6474-4A27-9422-8D53500BD5B6}" type="presOf" srcId="{F8F93160-71BB-41AF-B71A-CF7493C27AFF}" destId="{03692ADF-9388-4155-AE88-7D821FEA3932}" srcOrd="0" destOrd="0" presId="urn:microsoft.com/office/officeart/2005/8/layout/lProcess2"/>
    <dgm:cxn modelId="{478D3329-2D51-40D9-B363-56815E73A930}" type="presOf" srcId="{BDB7A584-25EC-45C0-BB7D-122B519F63C0}" destId="{E88D2ACF-1929-42EA-B015-52F18468B611}" srcOrd="0" destOrd="0" presId="urn:microsoft.com/office/officeart/2005/8/layout/lProcess2"/>
    <dgm:cxn modelId="{EBFDFC2A-0B2C-4093-BFBD-E0DC24B36801}" srcId="{7F0BDA6D-99E3-409D-998B-5C9EE5E5C0D6}" destId="{D142B82E-4541-42B6-A53E-14052438A4B7}" srcOrd="0" destOrd="0" parTransId="{2D1012F6-8D97-435A-B3E7-94CCAD4DB733}" sibTransId="{8921F19B-C0AE-4E90-A1DA-F9DDB9F60279}"/>
    <dgm:cxn modelId="{92860E34-C853-4492-93BB-A0CAE91EA570}" srcId="{FF456843-6C1C-48E8-8F81-6EBD6CA5AF4A}" destId="{3508172F-CFE1-4F05-9473-83974D558457}" srcOrd="3" destOrd="0" parTransId="{D8C45BD2-DE1A-462E-9301-3295CD59461E}" sibTransId="{5F6FDD70-F1F3-4E12-B430-10CBCA1E667E}"/>
    <dgm:cxn modelId="{A143F339-A32C-4B9A-BC5F-9630D190CEB5}" srcId="{0D2185BB-4280-4C23-8AED-C972615E1235}" destId="{68FDF81D-2016-4988-B618-13830E212081}" srcOrd="4" destOrd="0" parTransId="{901A6E1D-9E49-421E-B19A-7825763518F3}" sibTransId="{00C74045-5AD6-486A-A179-C8D3F51362CA}"/>
    <dgm:cxn modelId="{59C13F49-2EF1-4C77-91E3-84FF9FEC3635}" type="presOf" srcId="{FF456843-6C1C-48E8-8F81-6EBD6CA5AF4A}" destId="{195332BA-249A-4135-9C82-21C6CF675596}" srcOrd="0" destOrd="0" presId="urn:microsoft.com/office/officeart/2005/8/layout/lProcess2"/>
    <dgm:cxn modelId="{B1495C5B-BC8C-4F16-9C6C-95AFFC549D5D}" srcId="{7F0BDA6D-99E3-409D-998B-5C9EE5E5C0D6}" destId="{FAE52361-5F1F-41B7-B70B-AD6C52B31DAB}" srcOrd="2" destOrd="0" parTransId="{14A15FF0-0E92-4CBF-9D5E-86B0798A2AC9}" sibTransId="{701A846C-FB99-4186-A8AB-B22A74512E09}"/>
    <dgm:cxn modelId="{6258CC5C-5A2F-4DA5-B62B-D2365DA61313}" srcId="{233B4AE9-3424-4EE8-81F9-BB406EB2EE7D}" destId="{0D2185BB-4280-4C23-8AED-C972615E1235}" srcOrd="1" destOrd="0" parTransId="{6D6A7AAC-97F7-4FCA-993F-4C0F02B829CC}" sibTransId="{9BC51EE7-BC01-4AE3-AE9A-BF7E4CBFD1D7}"/>
    <dgm:cxn modelId="{2F13AA60-FB79-4043-875C-477719F1426F}" type="presOf" srcId="{0D2185BB-4280-4C23-8AED-C972615E1235}" destId="{18C3DD09-FA9F-4E03-9E49-C9DAC0C3B070}" srcOrd="1" destOrd="0" presId="urn:microsoft.com/office/officeart/2005/8/layout/lProcess2"/>
    <dgm:cxn modelId="{ED9BA465-FB0E-49C8-9E18-C72AA7C82100}" srcId="{7F0BDA6D-99E3-409D-998B-5C9EE5E5C0D6}" destId="{A4897E21-4708-4A7D-8A7D-49C6E8BE56E1}" srcOrd="1" destOrd="0" parTransId="{7C2AB860-96BB-4A13-B3AD-6DF7778DB67D}" sibTransId="{D31E727C-21E8-45F5-A214-CB65D20D2D9C}"/>
    <dgm:cxn modelId="{5EA34667-44BF-4BFC-9CC2-808B8CD325BF}" srcId="{0D2185BB-4280-4C23-8AED-C972615E1235}" destId="{2E7FBCF8-805E-48C5-8531-C27C450996A5}" srcOrd="0" destOrd="0" parTransId="{3080FFF3-F272-424C-A43F-999953580205}" sibTransId="{8F3B23B8-CF15-49B8-AB31-6EC021230412}"/>
    <dgm:cxn modelId="{BE3EE66A-8035-4BD4-981C-1FC7EAB3C52A}" srcId="{FF456843-6C1C-48E8-8F81-6EBD6CA5AF4A}" destId="{BDB7A584-25EC-45C0-BB7D-122B519F63C0}" srcOrd="1" destOrd="0" parTransId="{6F7EEB23-5E9E-4716-A107-0B09F96B2E14}" sibTransId="{EF027E6D-21AD-4652-AD43-47703DAAB319}"/>
    <dgm:cxn modelId="{72008770-0494-4A68-A821-62BE229ED2FF}" srcId="{0D2185BB-4280-4C23-8AED-C972615E1235}" destId="{7A237377-037B-4C56-B55E-9F699D9EF102}" srcOrd="3" destOrd="0" parTransId="{A0F69509-FF51-4FB7-AC5F-F7CBD3EDCD9D}" sibTransId="{EECF4A31-390F-415C-BC68-237C38E74E86}"/>
    <dgm:cxn modelId="{CBA42171-EB39-4298-8543-7887D7AF790C}" type="presOf" srcId="{0D2185BB-4280-4C23-8AED-C972615E1235}" destId="{97F3260E-9592-4657-AABD-52073BAB0FEE}" srcOrd="0" destOrd="0" presId="urn:microsoft.com/office/officeart/2005/8/layout/lProcess2"/>
    <dgm:cxn modelId="{4D19B771-EC9E-4B73-9FEA-7A336D4B2725}" srcId="{233B4AE9-3424-4EE8-81F9-BB406EB2EE7D}" destId="{FF456843-6C1C-48E8-8F81-6EBD6CA5AF4A}" srcOrd="0" destOrd="0" parTransId="{1C80C522-D8D1-47D0-B088-D7E5D096DC56}" sibTransId="{AB9F8497-F687-4523-AB05-57B2FDA04A77}"/>
    <dgm:cxn modelId="{929B9B76-08A4-41A4-AB21-0617FFDE5B60}" srcId="{0D2185BB-4280-4C23-8AED-C972615E1235}" destId="{F8F93160-71BB-41AF-B71A-CF7493C27AFF}" srcOrd="1" destOrd="0" parTransId="{D2B1E5AE-B575-4433-AE9F-05B4EAFF950A}" sibTransId="{4C096CEA-1DA9-4BF5-A51B-ABFB728C3EB6}"/>
    <dgm:cxn modelId="{BBB73B83-5D0D-4BDF-B7A6-46DC37996D89}" srcId="{FF456843-6C1C-48E8-8F81-6EBD6CA5AF4A}" destId="{55A4DC22-2FBA-476C-8C96-AA4ABB43B6F7}" srcOrd="0" destOrd="0" parTransId="{9BFF9C8A-5715-45B2-A46A-6117417072B8}" sibTransId="{B4EFC5DD-DF71-43E2-B6C5-3CE5AE98E13E}"/>
    <dgm:cxn modelId="{69DD559A-B243-4280-B08E-CFB131360966}" type="presOf" srcId="{FAE52361-5F1F-41B7-B70B-AD6C52B31DAB}" destId="{A8099848-62CE-4DF8-9519-43CC52B912C2}" srcOrd="0" destOrd="0" presId="urn:microsoft.com/office/officeart/2005/8/layout/lProcess2"/>
    <dgm:cxn modelId="{F444D69C-462B-40FA-AE10-A0A41714DC17}" type="presOf" srcId="{68FDF81D-2016-4988-B618-13830E212081}" destId="{6061DEE0-F5A0-4C05-BC13-AE276C34E903}" srcOrd="0" destOrd="0" presId="urn:microsoft.com/office/officeart/2005/8/layout/lProcess2"/>
    <dgm:cxn modelId="{F8452EA0-2FC5-4AA7-9C6F-9F97B0146F7F}" type="presOf" srcId="{D4EB4E46-A024-48EE-8DB8-DEEEA5185630}" destId="{76857598-FEBC-47CD-8537-F6EEA97CB0F9}" srcOrd="0" destOrd="0" presId="urn:microsoft.com/office/officeart/2005/8/layout/lProcess2"/>
    <dgm:cxn modelId="{EF9989A7-3F88-41A6-8DED-E98D1E30014B}" type="presOf" srcId="{233B4AE9-3424-4EE8-81F9-BB406EB2EE7D}" destId="{A3998A6A-C5DC-45CE-9FD9-26005FEEB528}" srcOrd="0" destOrd="0" presId="urn:microsoft.com/office/officeart/2005/8/layout/lProcess2"/>
    <dgm:cxn modelId="{C5A44DBF-C67F-452A-81F1-FFE7A6A4DF51}" srcId="{233B4AE9-3424-4EE8-81F9-BB406EB2EE7D}" destId="{7F0BDA6D-99E3-409D-998B-5C9EE5E5C0D6}" srcOrd="2" destOrd="0" parTransId="{C68ADB3D-46CA-461D-A915-7AE9BE515AC5}" sibTransId="{D2F6B98D-1B6F-410A-8771-538F2904FE78}"/>
    <dgm:cxn modelId="{46F52BC2-0C0D-42E7-A56C-252514BD5952}" type="presOf" srcId="{2E7FBCF8-805E-48C5-8531-C27C450996A5}" destId="{81B7ACF0-0415-4067-97F8-7986976EFA1A}" srcOrd="0" destOrd="0" presId="urn:microsoft.com/office/officeart/2005/8/layout/lProcess2"/>
    <dgm:cxn modelId="{1A0192C8-E0E1-4A7B-9D27-9E35320713F1}" type="presOf" srcId="{D142B82E-4541-42B6-A53E-14052438A4B7}" destId="{744DC7DD-D6FF-4390-BE1B-C5144BE09614}" srcOrd="0" destOrd="0" presId="urn:microsoft.com/office/officeart/2005/8/layout/lProcess2"/>
    <dgm:cxn modelId="{0CB479CF-648C-4153-BDED-790A31E14EE9}" srcId="{FF456843-6C1C-48E8-8F81-6EBD6CA5AF4A}" destId="{5A8A221D-F040-4315-9A38-947CFC188660}" srcOrd="2" destOrd="0" parTransId="{37FD30BB-8486-44DF-B3D4-EE319844DA21}" sibTransId="{D3B1592E-D3B6-40D1-AEEB-65E77FC850DB}"/>
    <dgm:cxn modelId="{A7F2B7D0-391C-484A-ACAA-5207D73DC5F8}" type="presOf" srcId="{5A8A221D-F040-4315-9A38-947CFC188660}" destId="{CA20257C-BA7F-480A-801B-E90CD8AEF91A}" srcOrd="0" destOrd="0" presId="urn:microsoft.com/office/officeart/2005/8/layout/lProcess2"/>
    <dgm:cxn modelId="{90FE0DD7-60D2-4844-A47D-27F977CEB678}" type="presOf" srcId="{A4897E21-4708-4A7D-8A7D-49C6E8BE56E1}" destId="{08688BAA-D0BF-412E-A52C-4BB029BED158}" srcOrd="0" destOrd="0" presId="urn:microsoft.com/office/officeart/2005/8/layout/lProcess2"/>
    <dgm:cxn modelId="{6FE414E0-5727-4B3D-85F8-A6BD80307932}" type="presOf" srcId="{7F0BDA6D-99E3-409D-998B-5C9EE5E5C0D6}" destId="{33EBAFE9-AD9C-4352-B1FF-72878F9039BF}" srcOrd="1" destOrd="0" presId="urn:microsoft.com/office/officeart/2005/8/layout/lProcess2"/>
    <dgm:cxn modelId="{EA0D50E5-E06F-420F-B55D-6E68E24A8748}" type="presOf" srcId="{55A4DC22-2FBA-476C-8C96-AA4ABB43B6F7}" destId="{FE9270D0-5ED3-43CA-98AE-EE70B212458F}" srcOrd="0" destOrd="0" presId="urn:microsoft.com/office/officeart/2005/8/layout/lProcess2"/>
    <dgm:cxn modelId="{43EEA8EE-1A1B-4FD4-99CB-EDD465B89E9B}" type="presOf" srcId="{3508172F-CFE1-4F05-9473-83974D558457}" destId="{9AB6CA1B-2482-4F78-8AC6-A88457484CC2}" srcOrd="0" destOrd="0" presId="urn:microsoft.com/office/officeart/2005/8/layout/lProcess2"/>
    <dgm:cxn modelId="{C1A9D6F7-7DFE-424E-AEF1-8723F9093CA5}" type="presOf" srcId="{7F0BDA6D-99E3-409D-998B-5C9EE5E5C0D6}" destId="{A2A4BEB3-172C-4A22-8FDB-3F762B37F083}" srcOrd="0" destOrd="0" presId="urn:microsoft.com/office/officeart/2005/8/layout/lProcess2"/>
    <dgm:cxn modelId="{93A8FEFB-E585-41BF-A770-7D7595DD54D6}" type="presOf" srcId="{FF456843-6C1C-48E8-8F81-6EBD6CA5AF4A}" destId="{16A53D77-759F-4A67-9EBB-2BCFC3FDB84D}" srcOrd="1" destOrd="0" presId="urn:microsoft.com/office/officeart/2005/8/layout/lProcess2"/>
    <dgm:cxn modelId="{7355770D-0C72-4727-8777-8FB768F12107}" type="presParOf" srcId="{A3998A6A-C5DC-45CE-9FD9-26005FEEB528}" destId="{F8042286-6F58-496F-93ED-5AD6762AA03C}" srcOrd="0" destOrd="0" presId="urn:microsoft.com/office/officeart/2005/8/layout/lProcess2"/>
    <dgm:cxn modelId="{226DAB2C-7821-4676-8897-BADB31BCE1C0}" type="presParOf" srcId="{F8042286-6F58-496F-93ED-5AD6762AA03C}" destId="{195332BA-249A-4135-9C82-21C6CF675596}" srcOrd="0" destOrd="0" presId="urn:microsoft.com/office/officeart/2005/8/layout/lProcess2"/>
    <dgm:cxn modelId="{83899A58-80AE-44C8-8ED2-A4333C18A7AB}" type="presParOf" srcId="{F8042286-6F58-496F-93ED-5AD6762AA03C}" destId="{16A53D77-759F-4A67-9EBB-2BCFC3FDB84D}" srcOrd="1" destOrd="0" presId="urn:microsoft.com/office/officeart/2005/8/layout/lProcess2"/>
    <dgm:cxn modelId="{A4D0E161-79EE-40D8-AE79-37D681078309}" type="presParOf" srcId="{F8042286-6F58-496F-93ED-5AD6762AA03C}" destId="{D3521AD7-2625-4AE7-8119-FE376CC198A1}" srcOrd="2" destOrd="0" presId="urn:microsoft.com/office/officeart/2005/8/layout/lProcess2"/>
    <dgm:cxn modelId="{281B00BE-D31C-4014-9D60-7A89EEA88839}" type="presParOf" srcId="{D3521AD7-2625-4AE7-8119-FE376CC198A1}" destId="{76CE5709-654D-4E56-8BE0-AD530E705F67}" srcOrd="0" destOrd="0" presId="urn:microsoft.com/office/officeart/2005/8/layout/lProcess2"/>
    <dgm:cxn modelId="{68E5F764-9C07-4E90-BFC3-5F405F293804}" type="presParOf" srcId="{76CE5709-654D-4E56-8BE0-AD530E705F67}" destId="{FE9270D0-5ED3-43CA-98AE-EE70B212458F}" srcOrd="0" destOrd="0" presId="urn:microsoft.com/office/officeart/2005/8/layout/lProcess2"/>
    <dgm:cxn modelId="{73A771D4-E156-469A-AD23-26514C04588C}" type="presParOf" srcId="{76CE5709-654D-4E56-8BE0-AD530E705F67}" destId="{D535D4A9-4BFA-4E73-A8FA-2C6C3FAD2F6A}" srcOrd="1" destOrd="0" presId="urn:microsoft.com/office/officeart/2005/8/layout/lProcess2"/>
    <dgm:cxn modelId="{807B7831-84D3-45E0-B1B5-9189388CA952}" type="presParOf" srcId="{76CE5709-654D-4E56-8BE0-AD530E705F67}" destId="{E88D2ACF-1929-42EA-B015-52F18468B611}" srcOrd="2" destOrd="0" presId="urn:microsoft.com/office/officeart/2005/8/layout/lProcess2"/>
    <dgm:cxn modelId="{4C4BF0E9-1DF5-4532-975F-3A7078212B12}" type="presParOf" srcId="{76CE5709-654D-4E56-8BE0-AD530E705F67}" destId="{6B21FE6D-0D0C-479D-BAEC-AFACF56D34F2}" srcOrd="3" destOrd="0" presId="urn:microsoft.com/office/officeart/2005/8/layout/lProcess2"/>
    <dgm:cxn modelId="{A9D96879-0BDA-4EEC-ABAA-717AB296F2A5}" type="presParOf" srcId="{76CE5709-654D-4E56-8BE0-AD530E705F67}" destId="{CA20257C-BA7F-480A-801B-E90CD8AEF91A}" srcOrd="4" destOrd="0" presId="urn:microsoft.com/office/officeart/2005/8/layout/lProcess2"/>
    <dgm:cxn modelId="{1C91B051-D0DC-459E-A83D-5777D4A72F9F}" type="presParOf" srcId="{76CE5709-654D-4E56-8BE0-AD530E705F67}" destId="{A983B302-624C-4C7C-BD8A-6D4F9FE4DB46}" srcOrd="5" destOrd="0" presId="urn:microsoft.com/office/officeart/2005/8/layout/lProcess2"/>
    <dgm:cxn modelId="{A09DF7EE-E71B-4292-B206-77DA054F4FC5}" type="presParOf" srcId="{76CE5709-654D-4E56-8BE0-AD530E705F67}" destId="{9AB6CA1B-2482-4F78-8AC6-A88457484CC2}" srcOrd="6" destOrd="0" presId="urn:microsoft.com/office/officeart/2005/8/layout/lProcess2"/>
    <dgm:cxn modelId="{D47E0B33-6787-44F4-A2AD-B2C910CB3089}" type="presParOf" srcId="{A3998A6A-C5DC-45CE-9FD9-26005FEEB528}" destId="{C4551852-7BA5-4DB8-B735-F5C17C12895A}" srcOrd="1" destOrd="0" presId="urn:microsoft.com/office/officeart/2005/8/layout/lProcess2"/>
    <dgm:cxn modelId="{73BF8A18-1D3D-4CC4-89D3-8428EDDEFC35}" type="presParOf" srcId="{A3998A6A-C5DC-45CE-9FD9-26005FEEB528}" destId="{6CE8816C-4093-4CF6-852D-9132E0440AD7}" srcOrd="2" destOrd="0" presId="urn:microsoft.com/office/officeart/2005/8/layout/lProcess2"/>
    <dgm:cxn modelId="{8BD82BDE-2F95-4805-8E7A-701D25D9658F}" type="presParOf" srcId="{6CE8816C-4093-4CF6-852D-9132E0440AD7}" destId="{97F3260E-9592-4657-AABD-52073BAB0FEE}" srcOrd="0" destOrd="0" presId="urn:microsoft.com/office/officeart/2005/8/layout/lProcess2"/>
    <dgm:cxn modelId="{83388EE3-495E-45C8-A31B-24C1F42F7BB3}" type="presParOf" srcId="{6CE8816C-4093-4CF6-852D-9132E0440AD7}" destId="{18C3DD09-FA9F-4E03-9E49-C9DAC0C3B070}" srcOrd="1" destOrd="0" presId="urn:microsoft.com/office/officeart/2005/8/layout/lProcess2"/>
    <dgm:cxn modelId="{13083E09-F12D-4EFC-BB5F-DDE138077167}" type="presParOf" srcId="{6CE8816C-4093-4CF6-852D-9132E0440AD7}" destId="{29814BB2-400D-4FE1-B8D1-F0466DC9CC99}" srcOrd="2" destOrd="0" presId="urn:microsoft.com/office/officeart/2005/8/layout/lProcess2"/>
    <dgm:cxn modelId="{6DD3175B-F259-4684-AA9A-36D0FF527E27}" type="presParOf" srcId="{29814BB2-400D-4FE1-B8D1-F0466DC9CC99}" destId="{7BEF74AA-D9E9-4B94-A698-10FF78DDF5EE}" srcOrd="0" destOrd="0" presId="urn:microsoft.com/office/officeart/2005/8/layout/lProcess2"/>
    <dgm:cxn modelId="{1B8C49AA-0F4A-43C3-8804-7D5292065DDC}" type="presParOf" srcId="{7BEF74AA-D9E9-4B94-A698-10FF78DDF5EE}" destId="{81B7ACF0-0415-4067-97F8-7986976EFA1A}" srcOrd="0" destOrd="0" presId="urn:microsoft.com/office/officeart/2005/8/layout/lProcess2"/>
    <dgm:cxn modelId="{6C4DB7A6-17A6-43DA-BC0A-AA43F39A4548}" type="presParOf" srcId="{7BEF74AA-D9E9-4B94-A698-10FF78DDF5EE}" destId="{69BE6436-BE11-413A-A597-F223750BBAE7}" srcOrd="1" destOrd="0" presId="urn:microsoft.com/office/officeart/2005/8/layout/lProcess2"/>
    <dgm:cxn modelId="{1F40DB9F-52D9-4268-81EF-0DE968BDA72F}" type="presParOf" srcId="{7BEF74AA-D9E9-4B94-A698-10FF78DDF5EE}" destId="{03692ADF-9388-4155-AE88-7D821FEA3932}" srcOrd="2" destOrd="0" presId="urn:microsoft.com/office/officeart/2005/8/layout/lProcess2"/>
    <dgm:cxn modelId="{0FD92A72-8EF8-4BC9-B72B-05762106A83A}" type="presParOf" srcId="{7BEF74AA-D9E9-4B94-A698-10FF78DDF5EE}" destId="{5DF8E3CC-0D8A-49AC-9098-FAAD1B17BAC6}" srcOrd="3" destOrd="0" presId="urn:microsoft.com/office/officeart/2005/8/layout/lProcess2"/>
    <dgm:cxn modelId="{FA75EA07-8969-42D8-81FE-C72E35E985C2}" type="presParOf" srcId="{7BEF74AA-D9E9-4B94-A698-10FF78DDF5EE}" destId="{76857598-FEBC-47CD-8537-F6EEA97CB0F9}" srcOrd="4" destOrd="0" presId="urn:microsoft.com/office/officeart/2005/8/layout/lProcess2"/>
    <dgm:cxn modelId="{FAAC1950-0946-4198-9EBD-DEC5D1E98D90}" type="presParOf" srcId="{7BEF74AA-D9E9-4B94-A698-10FF78DDF5EE}" destId="{2BA530DE-75BD-48FA-8492-DE4A3CFB4D76}" srcOrd="5" destOrd="0" presId="urn:microsoft.com/office/officeart/2005/8/layout/lProcess2"/>
    <dgm:cxn modelId="{03A1C583-116B-4ED9-BA10-249A61D678A9}" type="presParOf" srcId="{7BEF74AA-D9E9-4B94-A698-10FF78DDF5EE}" destId="{0B5793B0-0D72-442B-9987-62550E97B0AF}" srcOrd="6" destOrd="0" presId="urn:microsoft.com/office/officeart/2005/8/layout/lProcess2"/>
    <dgm:cxn modelId="{48A1AAA0-1134-4280-B558-3F424AC12339}" type="presParOf" srcId="{7BEF74AA-D9E9-4B94-A698-10FF78DDF5EE}" destId="{3A973838-D857-40E4-AB49-22BAE1D78B36}" srcOrd="7" destOrd="0" presId="urn:microsoft.com/office/officeart/2005/8/layout/lProcess2"/>
    <dgm:cxn modelId="{3DA9B1C6-F3C1-4AFF-83A2-CA5DFF9401C4}" type="presParOf" srcId="{7BEF74AA-D9E9-4B94-A698-10FF78DDF5EE}" destId="{6061DEE0-F5A0-4C05-BC13-AE276C34E903}" srcOrd="8" destOrd="0" presId="urn:microsoft.com/office/officeart/2005/8/layout/lProcess2"/>
    <dgm:cxn modelId="{C1D74742-2BA9-403D-9A09-E407B318BC95}" type="presParOf" srcId="{A3998A6A-C5DC-45CE-9FD9-26005FEEB528}" destId="{97E70665-2F8B-49B1-ABB0-BBF1DE0B80A8}" srcOrd="3" destOrd="0" presId="urn:microsoft.com/office/officeart/2005/8/layout/lProcess2"/>
    <dgm:cxn modelId="{AFFDF690-CCE3-4DDE-8F4E-E6C0ED109EDC}" type="presParOf" srcId="{A3998A6A-C5DC-45CE-9FD9-26005FEEB528}" destId="{C63699B9-411B-4D27-B221-ABC9D104AA30}" srcOrd="4" destOrd="0" presId="urn:microsoft.com/office/officeart/2005/8/layout/lProcess2"/>
    <dgm:cxn modelId="{E2972DD0-7156-4684-94E5-352739D2E4CA}" type="presParOf" srcId="{C63699B9-411B-4D27-B221-ABC9D104AA30}" destId="{A2A4BEB3-172C-4A22-8FDB-3F762B37F083}" srcOrd="0" destOrd="0" presId="urn:microsoft.com/office/officeart/2005/8/layout/lProcess2"/>
    <dgm:cxn modelId="{CA1D2745-0AC4-44BC-B684-A1A55B27C3AA}" type="presParOf" srcId="{C63699B9-411B-4D27-B221-ABC9D104AA30}" destId="{33EBAFE9-AD9C-4352-B1FF-72878F9039BF}" srcOrd="1" destOrd="0" presId="urn:microsoft.com/office/officeart/2005/8/layout/lProcess2"/>
    <dgm:cxn modelId="{6BF74492-E28B-4256-B5E7-A2AEFA9A401F}" type="presParOf" srcId="{C63699B9-411B-4D27-B221-ABC9D104AA30}" destId="{955C89AB-33B7-4C25-9EE4-717872A4A799}" srcOrd="2" destOrd="0" presId="urn:microsoft.com/office/officeart/2005/8/layout/lProcess2"/>
    <dgm:cxn modelId="{DAD56C66-C13A-4E8A-89B3-99A8C0F16E13}" type="presParOf" srcId="{955C89AB-33B7-4C25-9EE4-717872A4A799}" destId="{635FB79B-A6D0-4E6F-8E8A-EAE71B2CCB46}" srcOrd="0" destOrd="0" presId="urn:microsoft.com/office/officeart/2005/8/layout/lProcess2"/>
    <dgm:cxn modelId="{9E86AA6D-7D98-45DB-8808-9A92D74E5F0A}" type="presParOf" srcId="{635FB79B-A6D0-4E6F-8E8A-EAE71B2CCB46}" destId="{744DC7DD-D6FF-4390-BE1B-C5144BE09614}" srcOrd="0" destOrd="0" presId="urn:microsoft.com/office/officeart/2005/8/layout/lProcess2"/>
    <dgm:cxn modelId="{923D4EEC-5F54-488D-9A60-ED14F56E2C7F}" type="presParOf" srcId="{635FB79B-A6D0-4E6F-8E8A-EAE71B2CCB46}" destId="{7162EAA7-9006-4B36-AE67-9A3E8777CB4E}" srcOrd="1" destOrd="0" presId="urn:microsoft.com/office/officeart/2005/8/layout/lProcess2"/>
    <dgm:cxn modelId="{A8154FF3-6163-45A7-86EC-6BE71FC60C1A}" type="presParOf" srcId="{635FB79B-A6D0-4E6F-8E8A-EAE71B2CCB46}" destId="{08688BAA-D0BF-412E-A52C-4BB029BED158}" srcOrd="2" destOrd="0" presId="urn:microsoft.com/office/officeart/2005/8/layout/lProcess2"/>
    <dgm:cxn modelId="{2C20EC35-CC79-482F-A230-67A26A3751CB}" type="presParOf" srcId="{635FB79B-A6D0-4E6F-8E8A-EAE71B2CCB46}" destId="{364D901B-C985-43E8-8701-3699B03191D6}" srcOrd="3" destOrd="0" presId="urn:microsoft.com/office/officeart/2005/8/layout/lProcess2"/>
    <dgm:cxn modelId="{8749137B-60F9-447C-A587-561DA5AE9CDF}" type="presParOf" srcId="{635FB79B-A6D0-4E6F-8E8A-EAE71B2CCB46}" destId="{A8099848-62CE-4DF8-9519-43CC52B912C2}" srcOrd="4"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5332BA-249A-4135-9C82-21C6CF675596}">
      <dsp:nvSpPr>
        <dsp:cNvPr id="0" name=""/>
        <dsp:cNvSpPr/>
      </dsp:nvSpPr>
      <dsp:spPr>
        <a:xfrm>
          <a:off x="1144" y="0"/>
          <a:ext cx="2974749" cy="3424036"/>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kern="1200" dirty="0">
              <a:latin typeface="Times New Roman" panose="02020603050405020304" pitchFamily="18" charset="0"/>
              <a:cs typeface="Times New Roman" panose="02020603050405020304" pitchFamily="18" charset="0"/>
            </a:rPr>
            <a:t>Chinese </a:t>
          </a:r>
        </a:p>
        <a:p>
          <a:pPr marL="0" lvl="0" indent="0" algn="ctr" defTabSz="1066800">
            <a:lnSpc>
              <a:spcPct val="90000"/>
            </a:lnSpc>
            <a:spcBef>
              <a:spcPct val="0"/>
            </a:spcBef>
            <a:spcAft>
              <a:spcPct val="35000"/>
            </a:spcAft>
            <a:buNone/>
          </a:pPr>
          <a:r>
            <a:rPr lang="en-US" altLang="en-US" sz="2400" kern="1200" dirty="0">
              <a:latin typeface="Times New Roman" panose="02020603050405020304" pitchFamily="18" charset="0"/>
              <a:cs typeface="Times New Roman" panose="02020603050405020304" pitchFamily="18" charset="0"/>
            </a:rPr>
            <a:t>power meters</a:t>
          </a:r>
          <a:endParaRPr lang="zh-CN" altLang="en-US" sz="2400" kern="1200" dirty="0">
            <a:latin typeface="Times New Roman" panose="02020603050405020304" pitchFamily="18" charset="0"/>
            <a:cs typeface="Times New Roman" panose="02020603050405020304" pitchFamily="18" charset="0"/>
          </a:endParaRPr>
        </a:p>
      </dsp:txBody>
      <dsp:txXfrm>
        <a:off x="1144" y="0"/>
        <a:ext cx="2974749" cy="1027210"/>
      </dsp:txXfrm>
    </dsp:sp>
    <dsp:sp modelId="{FE9270D0-5ED3-43CA-98AE-EE70B212458F}">
      <dsp:nvSpPr>
        <dsp:cNvPr id="0" name=""/>
        <dsp:cNvSpPr/>
      </dsp:nvSpPr>
      <dsp:spPr>
        <a:xfrm>
          <a:off x="110376" y="1014413"/>
          <a:ext cx="2756283" cy="54856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en-US" sz="1200" kern="1200" dirty="0">
              <a:latin typeface="Times New Roman" panose="02020603050405020304" pitchFamily="18" charset="0"/>
              <a:cs typeface="Times New Roman" panose="02020603050405020304" pitchFamily="18" charset="0"/>
            </a:rPr>
            <a:t>State Grid single-phase/three-phase Solutions</a:t>
          </a:r>
          <a:endParaRPr lang="zh-CN" altLang="en-US" sz="1200" kern="1200" dirty="0">
            <a:latin typeface="Times New Roman" panose="02020603050405020304" pitchFamily="18" charset="0"/>
            <a:cs typeface="Times New Roman" panose="02020603050405020304" pitchFamily="18" charset="0"/>
          </a:endParaRPr>
        </a:p>
      </dsp:txBody>
      <dsp:txXfrm>
        <a:off x="126443" y="1030480"/>
        <a:ext cx="2724149" cy="516428"/>
      </dsp:txXfrm>
    </dsp:sp>
    <dsp:sp modelId="{E88D2ACF-1929-42EA-B015-52F18468B611}">
      <dsp:nvSpPr>
        <dsp:cNvPr id="0" name=""/>
        <dsp:cNvSpPr/>
      </dsp:nvSpPr>
      <dsp:spPr>
        <a:xfrm>
          <a:off x="110376" y="1645766"/>
          <a:ext cx="2756283" cy="50729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en-US" sz="1200" kern="1200" dirty="0">
              <a:latin typeface="Times New Roman" panose="02020603050405020304" pitchFamily="18" charset="0"/>
              <a:cs typeface="Times New Roman" panose="02020603050405020304" pitchFamily="18" charset="0"/>
            </a:rPr>
            <a:t>China Southern Power Grid single-phase/three-phase Solutions</a:t>
          </a:r>
          <a:endParaRPr lang="zh-CN" altLang="en-US" sz="1200" kern="1200" dirty="0">
            <a:latin typeface="Times New Roman" panose="02020603050405020304" pitchFamily="18" charset="0"/>
            <a:cs typeface="Times New Roman" panose="02020603050405020304" pitchFamily="18" charset="0"/>
          </a:endParaRPr>
        </a:p>
      </dsp:txBody>
      <dsp:txXfrm>
        <a:off x="125234" y="1660624"/>
        <a:ext cx="2726567" cy="477576"/>
      </dsp:txXfrm>
    </dsp:sp>
    <dsp:sp modelId="{CA20257C-BA7F-480A-801B-E90CD8AEF91A}">
      <dsp:nvSpPr>
        <dsp:cNvPr id="0" name=""/>
        <dsp:cNvSpPr/>
      </dsp:nvSpPr>
      <dsp:spPr>
        <a:xfrm>
          <a:off x="110376" y="2237218"/>
          <a:ext cx="2756283" cy="50815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en-US" sz="1200" kern="1200" dirty="0">
              <a:latin typeface="Times New Roman" panose="02020603050405020304" pitchFamily="18" charset="0"/>
              <a:cs typeface="Times New Roman" panose="02020603050405020304" pitchFamily="18" charset="0"/>
            </a:rPr>
            <a:t>Digital display meters/Rail - mounted meters, etc.</a:t>
          </a:r>
          <a:endParaRPr lang="zh-CN" altLang="en-US" sz="1200" kern="1200" dirty="0">
            <a:latin typeface="Times New Roman" panose="02020603050405020304" pitchFamily="18" charset="0"/>
            <a:cs typeface="Times New Roman" panose="02020603050405020304" pitchFamily="18" charset="0"/>
          </a:endParaRPr>
        </a:p>
      </dsp:txBody>
      <dsp:txXfrm>
        <a:off x="125259" y="2252101"/>
        <a:ext cx="2726517" cy="478385"/>
      </dsp:txXfrm>
    </dsp:sp>
    <dsp:sp modelId="{9AB6CA1B-2482-4F78-8AC6-A88457484CC2}">
      <dsp:nvSpPr>
        <dsp:cNvPr id="0" name=""/>
        <dsp:cNvSpPr/>
      </dsp:nvSpPr>
      <dsp:spPr>
        <a:xfrm>
          <a:off x="110376" y="2829530"/>
          <a:ext cx="2756283" cy="452079"/>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zh-CN" sz="1200" kern="1200" dirty="0"/>
            <a:t>…</a:t>
          </a:r>
          <a:endParaRPr lang="zh-CN" altLang="en-US" sz="1200" kern="1200" dirty="0"/>
        </a:p>
      </dsp:txBody>
      <dsp:txXfrm>
        <a:off x="123617" y="2842771"/>
        <a:ext cx="2729801" cy="425597"/>
      </dsp:txXfrm>
    </dsp:sp>
    <dsp:sp modelId="{97F3260E-9592-4657-AABD-52073BAB0FEE}">
      <dsp:nvSpPr>
        <dsp:cNvPr id="0" name=""/>
        <dsp:cNvSpPr/>
      </dsp:nvSpPr>
      <dsp:spPr>
        <a:xfrm>
          <a:off x="3198999" y="0"/>
          <a:ext cx="2974749" cy="3424036"/>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kern="1200" dirty="0">
              <a:latin typeface="Times New Roman" panose="02020603050405020304" pitchFamily="18" charset="0"/>
              <a:cs typeface="Times New Roman" panose="02020603050405020304" pitchFamily="18" charset="0"/>
            </a:rPr>
            <a:t>overseas </a:t>
          </a:r>
        </a:p>
        <a:p>
          <a:pPr marL="0" lvl="0" indent="0" algn="ctr" defTabSz="1066800">
            <a:lnSpc>
              <a:spcPct val="90000"/>
            </a:lnSpc>
            <a:spcBef>
              <a:spcPct val="0"/>
            </a:spcBef>
            <a:spcAft>
              <a:spcPct val="35000"/>
            </a:spcAft>
            <a:buNone/>
          </a:pPr>
          <a:r>
            <a:rPr lang="en-US" altLang="en-US" sz="2400" kern="1200" dirty="0">
              <a:latin typeface="Times New Roman" panose="02020603050405020304" pitchFamily="18" charset="0"/>
              <a:cs typeface="Times New Roman" panose="02020603050405020304" pitchFamily="18" charset="0"/>
            </a:rPr>
            <a:t>power meters</a:t>
          </a:r>
          <a:endParaRPr lang="zh-CN" altLang="en-US" sz="2400" kern="1200" dirty="0">
            <a:latin typeface="Times New Roman" panose="02020603050405020304" pitchFamily="18" charset="0"/>
            <a:cs typeface="Times New Roman" panose="02020603050405020304" pitchFamily="18" charset="0"/>
          </a:endParaRPr>
        </a:p>
      </dsp:txBody>
      <dsp:txXfrm>
        <a:off x="3198999" y="0"/>
        <a:ext cx="2974749" cy="1027210"/>
      </dsp:txXfrm>
    </dsp:sp>
    <dsp:sp modelId="{81B7ACF0-0415-4067-97F8-7986976EFA1A}">
      <dsp:nvSpPr>
        <dsp:cNvPr id="0" name=""/>
        <dsp:cNvSpPr/>
      </dsp:nvSpPr>
      <dsp:spPr>
        <a:xfrm>
          <a:off x="3327461" y="986648"/>
          <a:ext cx="2717826" cy="44174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zh-CN" sz="1200" kern="1200" dirty="0">
              <a:latin typeface="Times New Roman" panose="02020603050405020304" pitchFamily="18" charset="0"/>
              <a:cs typeface="Times New Roman" panose="02020603050405020304" pitchFamily="18" charset="0"/>
            </a:rPr>
            <a:t>CIU/Rail-mounted meters/STS meters,</a:t>
          </a:r>
          <a:r>
            <a:rPr lang="en-US" altLang="zh-CN" sz="1600" kern="1200" dirty="0">
              <a:latin typeface="Times New Roman" panose="02020603050405020304" pitchFamily="18" charset="0"/>
              <a:cs typeface="Times New Roman" panose="02020603050405020304" pitchFamily="18" charset="0"/>
            </a:rPr>
            <a:t> </a:t>
          </a:r>
          <a:r>
            <a:rPr lang="en-US" altLang="zh-CN" sz="1200" kern="1200" dirty="0" err="1">
              <a:latin typeface="Times New Roman" panose="02020603050405020304" pitchFamily="18" charset="0"/>
              <a:cs typeface="Times New Roman" panose="02020603050405020304" pitchFamily="18" charset="0"/>
            </a:rPr>
            <a:t>etc</a:t>
          </a:r>
          <a:endParaRPr lang="zh-CN" altLang="en-US" sz="1200" kern="1200" dirty="0">
            <a:latin typeface="Times New Roman" panose="02020603050405020304" pitchFamily="18" charset="0"/>
            <a:cs typeface="Times New Roman" panose="02020603050405020304" pitchFamily="18" charset="0"/>
          </a:endParaRPr>
        </a:p>
      </dsp:txBody>
      <dsp:txXfrm>
        <a:off x="3340399" y="999586"/>
        <a:ext cx="2691950" cy="415865"/>
      </dsp:txXfrm>
    </dsp:sp>
    <dsp:sp modelId="{03692ADF-9388-4155-AE88-7D821FEA3932}">
      <dsp:nvSpPr>
        <dsp:cNvPr id="0" name=""/>
        <dsp:cNvSpPr/>
      </dsp:nvSpPr>
      <dsp:spPr>
        <a:xfrm>
          <a:off x="3327461" y="1501194"/>
          <a:ext cx="2717826" cy="40861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en-US" sz="1200" kern="1200" dirty="0">
              <a:latin typeface="Times New Roman" panose="02020603050405020304" pitchFamily="18" charset="0"/>
              <a:cs typeface="Times New Roman" panose="02020603050405020304" pitchFamily="18" charset="0"/>
            </a:rPr>
            <a:t>Single–phase/Three-phase </a:t>
          </a:r>
        </a:p>
        <a:p>
          <a:pPr marL="0" lvl="0" indent="0" algn="ctr" defTabSz="533400">
            <a:lnSpc>
              <a:spcPct val="90000"/>
            </a:lnSpc>
            <a:spcBef>
              <a:spcPct val="0"/>
            </a:spcBef>
            <a:spcAft>
              <a:spcPct val="35000"/>
            </a:spcAft>
            <a:buNone/>
          </a:pPr>
          <a:r>
            <a:rPr lang="en-US" altLang="en-US" sz="1200" kern="1200" dirty="0">
              <a:latin typeface="Times New Roman" panose="02020603050405020304" pitchFamily="18" charset="0"/>
              <a:cs typeface="Times New Roman" panose="02020603050405020304" pitchFamily="18" charset="0"/>
            </a:rPr>
            <a:t>intelligent power meters</a:t>
          </a:r>
          <a:endParaRPr lang="zh-CN" altLang="en-US" sz="1200" kern="1200" dirty="0">
            <a:latin typeface="Times New Roman" panose="02020603050405020304" pitchFamily="18" charset="0"/>
            <a:cs typeface="Times New Roman" panose="02020603050405020304" pitchFamily="18" charset="0"/>
          </a:endParaRPr>
        </a:p>
      </dsp:txBody>
      <dsp:txXfrm>
        <a:off x="3339429" y="1513162"/>
        <a:ext cx="2693890" cy="384676"/>
      </dsp:txXfrm>
    </dsp:sp>
    <dsp:sp modelId="{76857598-FEBC-47CD-8537-F6EEA97CB0F9}">
      <dsp:nvSpPr>
        <dsp:cNvPr id="0" name=""/>
        <dsp:cNvSpPr/>
      </dsp:nvSpPr>
      <dsp:spPr>
        <a:xfrm>
          <a:off x="3341978" y="1972288"/>
          <a:ext cx="2688792" cy="38923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en-US" sz="1200" kern="1200" dirty="0">
              <a:latin typeface="Times New Roman" panose="02020603050405020304" pitchFamily="18" charset="0"/>
              <a:cs typeface="Times New Roman" panose="02020603050405020304" pitchFamily="18" charset="0"/>
            </a:rPr>
            <a:t>Intelligent power meters with metering System-on-Chip (SOC)</a:t>
          </a:r>
          <a:endParaRPr lang="zh-CN" altLang="en-US" sz="1200" kern="1200" dirty="0">
            <a:latin typeface="Times New Roman" panose="02020603050405020304" pitchFamily="18" charset="0"/>
            <a:cs typeface="Times New Roman" panose="02020603050405020304" pitchFamily="18" charset="0"/>
          </a:endParaRPr>
        </a:p>
      </dsp:txBody>
      <dsp:txXfrm>
        <a:off x="3353378" y="1983688"/>
        <a:ext cx="2665992" cy="366431"/>
      </dsp:txXfrm>
    </dsp:sp>
    <dsp:sp modelId="{0B5793B0-0D72-442B-9987-62550E97B0AF}">
      <dsp:nvSpPr>
        <dsp:cNvPr id="0" name=""/>
        <dsp:cNvSpPr/>
      </dsp:nvSpPr>
      <dsp:spPr>
        <a:xfrm>
          <a:off x="3356494" y="2422770"/>
          <a:ext cx="2659759" cy="361933"/>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en-US" sz="1200" kern="1200" dirty="0">
              <a:latin typeface="Times New Roman" panose="02020603050405020304" pitchFamily="18" charset="0"/>
              <a:cs typeface="Times New Roman" panose="02020603050405020304" pitchFamily="18" charset="0"/>
            </a:rPr>
            <a:t>communication module</a:t>
          </a:r>
          <a:endParaRPr lang="zh-CN" altLang="en-US" sz="1200" kern="1200" dirty="0">
            <a:latin typeface="Times New Roman" panose="02020603050405020304" pitchFamily="18" charset="0"/>
            <a:cs typeface="Times New Roman" panose="02020603050405020304" pitchFamily="18" charset="0"/>
          </a:endParaRPr>
        </a:p>
      </dsp:txBody>
      <dsp:txXfrm>
        <a:off x="3367095" y="2433371"/>
        <a:ext cx="2638557" cy="340731"/>
      </dsp:txXfrm>
    </dsp:sp>
    <dsp:sp modelId="{6061DEE0-F5A0-4C05-BC13-AE276C34E903}">
      <dsp:nvSpPr>
        <dsp:cNvPr id="0" name=""/>
        <dsp:cNvSpPr/>
      </dsp:nvSpPr>
      <dsp:spPr>
        <a:xfrm>
          <a:off x="3374652" y="2818491"/>
          <a:ext cx="2623443" cy="433504"/>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zh-CN" sz="1200" kern="1200" dirty="0"/>
            <a:t>…</a:t>
          </a:r>
          <a:endParaRPr lang="zh-CN" altLang="en-US" sz="1200" kern="1200" dirty="0"/>
        </a:p>
      </dsp:txBody>
      <dsp:txXfrm>
        <a:off x="3387349" y="2831188"/>
        <a:ext cx="2598049" cy="408110"/>
      </dsp:txXfrm>
    </dsp:sp>
    <dsp:sp modelId="{A2A4BEB3-172C-4A22-8FDB-3F762B37F083}">
      <dsp:nvSpPr>
        <dsp:cNvPr id="0" name=""/>
        <dsp:cNvSpPr/>
      </dsp:nvSpPr>
      <dsp:spPr>
        <a:xfrm>
          <a:off x="6396855" y="0"/>
          <a:ext cx="2974749" cy="3424036"/>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kern="1200" dirty="0">
              <a:latin typeface="Times New Roman" panose="02020603050405020304" pitchFamily="18" charset="0"/>
              <a:cs typeface="Times New Roman" panose="02020603050405020304" pitchFamily="18" charset="0"/>
            </a:rPr>
            <a:t>Solution Support Services</a:t>
          </a:r>
          <a:endParaRPr lang="zh-CN" altLang="en-US" sz="2400" kern="1200" dirty="0">
            <a:latin typeface="Times New Roman" panose="02020603050405020304" pitchFamily="18" charset="0"/>
            <a:cs typeface="Times New Roman" panose="02020603050405020304" pitchFamily="18" charset="0"/>
          </a:endParaRPr>
        </a:p>
      </dsp:txBody>
      <dsp:txXfrm>
        <a:off x="6396855" y="0"/>
        <a:ext cx="2974749" cy="1027210"/>
      </dsp:txXfrm>
    </dsp:sp>
    <dsp:sp modelId="{744DC7DD-D6FF-4390-BE1B-C5144BE09614}">
      <dsp:nvSpPr>
        <dsp:cNvPr id="0" name=""/>
        <dsp:cNvSpPr/>
      </dsp:nvSpPr>
      <dsp:spPr>
        <a:xfrm>
          <a:off x="6694330" y="1027503"/>
          <a:ext cx="2379799" cy="672685"/>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altLang="zh-CN" sz="1400" kern="1200" dirty="0">
              <a:latin typeface="Times New Roman" panose="02020603050405020304" pitchFamily="18" charset="0"/>
              <a:cs typeface="Times New Roman" panose="02020603050405020304" pitchFamily="18" charset="0"/>
            </a:rPr>
            <a:t>Technical Support for MCU Solutions</a:t>
          </a:r>
          <a:endParaRPr lang="zh-CN" altLang="en-US" sz="1400" kern="1200" dirty="0">
            <a:latin typeface="Times New Roman" panose="02020603050405020304" pitchFamily="18" charset="0"/>
            <a:cs typeface="Times New Roman" panose="02020603050405020304" pitchFamily="18" charset="0"/>
          </a:endParaRPr>
        </a:p>
      </dsp:txBody>
      <dsp:txXfrm>
        <a:off x="6714032" y="1047205"/>
        <a:ext cx="2340395" cy="633281"/>
      </dsp:txXfrm>
    </dsp:sp>
    <dsp:sp modelId="{08688BAA-D0BF-412E-A52C-4BB029BED158}">
      <dsp:nvSpPr>
        <dsp:cNvPr id="0" name=""/>
        <dsp:cNvSpPr/>
      </dsp:nvSpPr>
      <dsp:spPr>
        <a:xfrm>
          <a:off x="6694330" y="1803679"/>
          <a:ext cx="2379799" cy="672685"/>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latin typeface="Times New Roman" panose="02020603050405020304" pitchFamily="18" charset="0"/>
              <a:cs typeface="Times New Roman" panose="02020603050405020304" pitchFamily="18" charset="0"/>
            </a:rPr>
            <a:t>Technical support for metering solutions</a:t>
          </a:r>
          <a:endParaRPr lang="zh-CN" altLang="en-US" sz="1400" kern="1200" dirty="0">
            <a:latin typeface="Times New Roman" panose="02020603050405020304" pitchFamily="18" charset="0"/>
            <a:cs typeface="Times New Roman" panose="02020603050405020304" pitchFamily="18" charset="0"/>
          </a:endParaRPr>
        </a:p>
      </dsp:txBody>
      <dsp:txXfrm>
        <a:off x="6714032" y="1823381"/>
        <a:ext cx="2340395" cy="633281"/>
      </dsp:txXfrm>
    </dsp:sp>
    <dsp:sp modelId="{A8099848-62CE-4DF8-9519-43CC52B912C2}">
      <dsp:nvSpPr>
        <dsp:cNvPr id="0" name=""/>
        <dsp:cNvSpPr/>
      </dsp:nvSpPr>
      <dsp:spPr>
        <a:xfrm>
          <a:off x="6694330" y="2579855"/>
          <a:ext cx="2379799" cy="672685"/>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altLang="zh-CN" sz="1200" kern="1200" dirty="0"/>
            <a:t>…</a:t>
          </a:r>
          <a:endParaRPr lang="zh-CN" altLang="en-US" sz="1200" kern="1200" dirty="0"/>
        </a:p>
      </dsp:txBody>
      <dsp:txXfrm>
        <a:off x="6714032" y="2599557"/>
        <a:ext cx="2340395" cy="63328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3BBC65-4823-4C85-A417-0FECF837838E}" type="datetimeFigureOut">
              <a:rPr lang="zh-CN" altLang="en-US" smtClean="0"/>
              <a:t>2025/2/18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BF7F64-8910-439C-9FEC-056EEBD60558}" type="slidenum">
              <a:rPr lang="zh-CN" altLang="en-US" smtClean="0"/>
              <a:t>‹#›</a:t>
            </a:fld>
            <a:endParaRPr lang="zh-CN" altLang="en-US"/>
          </a:p>
        </p:txBody>
      </p:sp>
    </p:spTree>
    <p:extLst>
      <p:ext uri="{BB962C8B-B14F-4D97-AF65-F5344CB8AC3E}">
        <p14:creationId xmlns:p14="http://schemas.microsoft.com/office/powerpoint/2010/main" val="2471213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80.xml"/><Relationship Id="rId1" Type="http://schemas.openxmlformats.org/officeDocument/2006/relationships/tags" Target="../tags/tag279.xml"/><Relationship Id="rId4"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32.xml"/><Relationship Id="rId1" Type="http://schemas.openxmlformats.org/officeDocument/2006/relationships/tags" Target="../tags/tag331.xml"/><Relationship Id="rId4"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BF7F64-8910-439C-9FEC-056EEBD60558}" type="slidenum">
              <a:rPr lang="zh-CN" altLang="en-US" smtClean="0"/>
              <a:t>5</a:t>
            </a:fld>
            <a:endParaRPr lang="zh-CN" altLang="en-US"/>
          </a:p>
        </p:txBody>
      </p:sp>
    </p:spTree>
    <p:extLst>
      <p:ext uri="{BB962C8B-B14F-4D97-AF65-F5344CB8AC3E}">
        <p14:creationId xmlns:p14="http://schemas.microsoft.com/office/powerpoint/2010/main" val="69018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BF7F64-8910-439C-9FEC-056EEBD60558}" type="slidenum">
              <a:rPr lang="zh-CN" altLang="en-US" smtClean="0"/>
              <a:t>6</a:t>
            </a:fld>
            <a:endParaRPr lang="zh-CN" altLang="en-US"/>
          </a:p>
        </p:txBody>
      </p:sp>
    </p:spTree>
    <p:extLst>
      <p:ext uri="{BB962C8B-B14F-4D97-AF65-F5344CB8AC3E}">
        <p14:creationId xmlns:p14="http://schemas.microsoft.com/office/powerpoint/2010/main" val="1161997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BF7F64-8910-439C-9FEC-056EEBD60558}" type="slidenum">
              <a:rPr lang="zh-CN" altLang="en-US" smtClean="0"/>
              <a:t>10</a:t>
            </a:fld>
            <a:endParaRPr lang="zh-CN" altLang="en-US"/>
          </a:p>
        </p:txBody>
      </p:sp>
    </p:spTree>
    <p:extLst>
      <p:ext uri="{BB962C8B-B14F-4D97-AF65-F5344CB8AC3E}">
        <p14:creationId xmlns:p14="http://schemas.microsoft.com/office/powerpoint/2010/main" val="4049853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D69CD0C-6BB7-4008-A16C-0DB62B0EBEDD}" type="slidenum">
              <a:rPr lang="zh-CN" altLang="en-US" smtClean="0"/>
              <a:t>18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BF7F64-8910-439C-9FEC-056EEBD60558}" type="slidenum">
              <a:rPr lang="zh-CN" altLang="en-US" smtClean="0"/>
              <a:t>27</a:t>
            </a:fld>
            <a:endParaRPr lang="zh-CN" altLang="en-US"/>
          </a:p>
        </p:txBody>
      </p:sp>
    </p:spTree>
    <p:extLst>
      <p:ext uri="{BB962C8B-B14F-4D97-AF65-F5344CB8AC3E}">
        <p14:creationId xmlns:p14="http://schemas.microsoft.com/office/powerpoint/2010/main" val="2917885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p:cNvSpPr>
          <p:nvPr>
            <p:ph type="sldImg" idx="5"/>
            <p:custDataLst>
              <p:tags r:id="rId1"/>
            </p:custDataLst>
          </p:nvPr>
        </p:nvSpPr>
        <p:spPr>
          <a:xfrm>
            <a:off x="381000" y="685800"/>
            <a:ext cx="6096000" cy="3429000"/>
          </a:xfrm>
          <a:prstGeom prst="rect">
            <a:avLst/>
          </a:prstGeom>
          <a:noFill/>
          <a:ln w="12700" cap="flat">
            <a:solidFill>
              <a:srgbClr val="000000"/>
            </a:solidFill>
            <a:prstDash val="solid"/>
            <a:round/>
            <a:headEnd type="none" w="med" len="med"/>
            <a:tailEnd type="none" w="med" len="med"/>
          </a:ln>
        </p:spPr>
      </p:sp>
      <p:sp>
        <p:nvSpPr>
          <p:cNvPr id="57347" name="文本占位符 2"/>
          <p:cNvSpPr>
            <a:spLocks noGrp="1"/>
          </p:cNvSpPr>
          <p:nvPr>
            <p:ph type="body" idx="1"/>
            <p:custDataLst>
              <p:tags r:id="rId2"/>
            </p:custDataLst>
          </p:nvPr>
        </p:nvSpPr>
        <p:spPr>
          <a:xfrm>
            <a:off x="685800" y="4343400"/>
            <a:ext cx="5486400" cy="4114800"/>
          </a:xfrm>
          <a:prstGeom prst="rect">
            <a:avLst/>
          </a:prstGeom>
          <a:noFill/>
          <a:ln cap="flat">
            <a:noFill/>
            <a:prstDash val="solid"/>
            <a:round/>
            <a:headEnd type="none" w="med" len="med"/>
            <a:tailEnd type="none" w="med" len="med"/>
          </a:ln>
        </p:spPr>
        <p:txBody>
          <a:bodyPr/>
          <a:lstStyle>
            <a:lvl1pPr marL="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1pPr>
            <a:lvl2pPr marL="4572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2pPr>
            <a:lvl3pPr marL="9144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3pPr>
            <a:lvl4pPr marL="13716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4pPr>
            <a:lvl5pPr marL="18288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5p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p:cNvSpPr>
          <p:nvPr>
            <p:ph type="sldImg" idx="5"/>
            <p:custDataLst>
              <p:tags r:id="rId1"/>
            </p:custDataLst>
          </p:nvPr>
        </p:nvSpPr>
        <p:spPr>
          <a:xfrm>
            <a:off x="381000" y="685800"/>
            <a:ext cx="6096000" cy="3429000"/>
          </a:xfrm>
          <a:prstGeom prst="rect">
            <a:avLst/>
          </a:prstGeom>
          <a:noFill/>
          <a:ln w="12700" cap="flat">
            <a:solidFill>
              <a:srgbClr val="000000"/>
            </a:solidFill>
            <a:prstDash val="solid"/>
            <a:round/>
            <a:headEnd type="none" w="med" len="med"/>
            <a:tailEnd type="none" w="med" len="med"/>
          </a:ln>
        </p:spPr>
      </p:sp>
      <p:sp>
        <p:nvSpPr>
          <p:cNvPr id="58371" name="文本占位符 2"/>
          <p:cNvSpPr>
            <a:spLocks noGrp="1"/>
          </p:cNvSpPr>
          <p:nvPr>
            <p:ph type="body" idx="1"/>
            <p:custDataLst>
              <p:tags r:id="rId2"/>
            </p:custDataLst>
          </p:nvPr>
        </p:nvSpPr>
        <p:spPr>
          <a:xfrm>
            <a:off x="685800" y="4343400"/>
            <a:ext cx="5486400" cy="4114800"/>
          </a:xfrm>
          <a:prstGeom prst="rect">
            <a:avLst/>
          </a:prstGeom>
          <a:noFill/>
          <a:ln cap="flat">
            <a:noFill/>
            <a:prstDash val="solid"/>
            <a:round/>
            <a:headEnd type="none" w="med" len="med"/>
            <a:tailEnd type="none" w="med" len="med"/>
          </a:ln>
        </p:spPr>
        <p:txBody>
          <a:bodyPr/>
          <a:lstStyle>
            <a:lvl1pPr marL="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1pPr>
            <a:lvl2pPr marL="4572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2pPr>
            <a:lvl3pPr marL="9144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3pPr>
            <a:lvl4pPr marL="13716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4pPr>
            <a:lvl5pPr marL="18288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a:defRPr>
            </a:lvl5p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38</a:t>
            </a:fld>
            <a:endParaRPr lang="zh-CN" altLang="en-US"/>
          </a:p>
        </p:txBody>
      </p:sp>
    </p:spTree>
    <p:extLst>
      <p:ext uri="{BB962C8B-B14F-4D97-AF65-F5344CB8AC3E}">
        <p14:creationId xmlns:p14="http://schemas.microsoft.com/office/powerpoint/2010/main" val="1644408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BF7F64-8910-439C-9FEC-056EEBD60558}" type="slidenum">
              <a:rPr lang="zh-CN" altLang="en-US" smtClean="0"/>
              <a:t>41</a:t>
            </a:fld>
            <a:endParaRPr lang="zh-CN" altLang="en-US"/>
          </a:p>
        </p:txBody>
      </p:sp>
    </p:spTree>
    <p:extLst>
      <p:ext uri="{BB962C8B-B14F-4D97-AF65-F5344CB8AC3E}">
        <p14:creationId xmlns:p14="http://schemas.microsoft.com/office/powerpoint/2010/main" val="1243383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81000" y="685800"/>
            <a:ext cx="6096000" cy="34290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831046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2481692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115429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1162163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1634124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57643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443576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3925915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1690605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4123393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4013501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821735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3081517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3345365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2753305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3650208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1508400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2C339BB-8D98-4450-BD5B-3FF291A7EAC3}" type="slidenum">
              <a:rPr lang="zh-CN" altLang="en-US" smtClean="0"/>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440" y="1036320"/>
            <a:ext cx="11247120" cy="5405120"/>
          </a:xfrm>
          <a:prstGeom prst="rect">
            <a:avLst/>
          </a:prstGeom>
        </p:spPr>
      </p:pic>
      <p:pic>
        <p:nvPicPr>
          <p:cNvPr id="6" name="Picture 3" descr="C:\Users\zhengli\Desktop\新媒体\鍐呴〉3.jpg"/>
          <p:cNvPicPr>
            <a:picLocks noChangeArrowheads="1"/>
          </p:cNvPicPr>
          <p:nvPr userDrawn="1"/>
        </p:nvPicPr>
        <p:blipFill>
          <a:blip r:embed="rId3" cstate="print"/>
          <a:srcRect l="4579"/>
          <a:stretch>
            <a:fillRect/>
          </a:stretch>
        </p:blipFill>
        <p:spPr bwMode="auto">
          <a:xfrm>
            <a:off x="0" y="0"/>
            <a:ext cx="12192000" cy="6864750"/>
          </a:xfrm>
          <a:prstGeom prst="rect">
            <a:avLst/>
          </a:prstGeom>
          <a:noFill/>
        </p:spPr>
      </p:pic>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440" y="1036320"/>
            <a:ext cx="11247120" cy="5405120"/>
          </a:xfrm>
          <a:prstGeom prst="rect">
            <a:avLst/>
          </a:prstGeom>
        </p:spPr>
      </p:pic>
      <p:sp>
        <p:nvSpPr>
          <p:cNvPr id="8" name="矩形 7"/>
          <p:cNvSpPr/>
          <p:nvPr userDrawn="1"/>
        </p:nvSpPr>
        <p:spPr>
          <a:xfrm>
            <a:off x="0" y="1031875"/>
            <a:ext cx="12192000" cy="5405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圆角 3"/>
          <p:cNvSpPr/>
          <p:nvPr userDrawn="1"/>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pic>
        <p:nvPicPr>
          <p:cNvPr id="17" name="Picture 3" descr="C:\Users\zhengli\Desktop\新媒体\鍐呴〉3.jpg"/>
          <p:cNvPicPr>
            <a:picLocks noChangeArrowheads="1"/>
          </p:cNvPicPr>
          <p:nvPr userDrawn="1"/>
        </p:nvPicPr>
        <p:blipFill>
          <a:blip r:embed="rId3" cstate="print"/>
          <a:srcRect l="4579" b="93793"/>
          <a:stretch>
            <a:fillRect/>
          </a:stretch>
        </p:blipFill>
        <p:spPr bwMode="auto">
          <a:xfrm rot="10800000">
            <a:off x="0" y="6431915"/>
            <a:ext cx="12192000" cy="426085"/>
          </a:xfrm>
          <a:prstGeom prst="rect">
            <a:avLst/>
          </a:prstGeom>
          <a:noFill/>
        </p:spPr>
      </p:pic>
      <p:grpSp>
        <p:nvGrpSpPr>
          <p:cNvPr id="14" name="组合 13"/>
          <p:cNvGrpSpPr>
            <a:grpSpLocks noChangeAspect="1"/>
          </p:cNvGrpSpPr>
          <p:nvPr userDrawn="1"/>
        </p:nvGrpSpPr>
        <p:grpSpPr>
          <a:xfrm>
            <a:off x="4942205" y="6506210"/>
            <a:ext cx="2324100" cy="280670"/>
            <a:chOff x="7963" y="10228"/>
            <a:chExt cx="4535" cy="549"/>
          </a:xfrm>
        </p:grpSpPr>
        <p:pic>
          <p:nvPicPr>
            <p:cNvPr id="12" name="图片 11" descr="QQ图片20171211140114"/>
            <p:cNvPicPr>
              <a:picLocks noChangeAspect="1"/>
            </p:cNvPicPr>
            <p:nvPr userDrawn="1"/>
          </p:nvPicPr>
          <p:blipFill>
            <a:blip r:embed="rId5"/>
            <a:srcRect l="47126" t="30867" b="47449"/>
            <a:stretch>
              <a:fillRect/>
            </a:stretch>
          </p:blipFill>
          <p:spPr>
            <a:xfrm>
              <a:off x="7963" y="10243"/>
              <a:ext cx="2312" cy="534"/>
            </a:xfrm>
            <a:prstGeom prst="rect">
              <a:avLst/>
            </a:prstGeom>
          </p:spPr>
        </p:pic>
        <p:pic>
          <p:nvPicPr>
            <p:cNvPr id="13" name="图片 12" descr="QQ图片20171211140114"/>
            <p:cNvPicPr>
              <a:picLocks noChangeAspect="1"/>
            </p:cNvPicPr>
            <p:nvPr userDrawn="1"/>
          </p:nvPicPr>
          <p:blipFill>
            <a:blip r:embed="rId5"/>
            <a:srcRect l="47126" t="56122" b="21429"/>
            <a:stretch>
              <a:fillRect/>
            </a:stretch>
          </p:blipFill>
          <p:spPr>
            <a:xfrm>
              <a:off x="10275" y="10228"/>
              <a:ext cx="2223" cy="532"/>
            </a:xfrm>
            <a:prstGeom prst="rect">
              <a:avLst/>
            </a:prstGeom>
          </p:spPr>
        </p:pic>
      </p:grpSp>
    </p:spTree>
    <p:extLst>
      <p:ext uri="{BB962C8B-B14F-4D97-AF65-F5344CB8AC3E}">
        <p14:creationId xmlns:p14="http://schemas.microsoft.com/office/powerpoint/2010/main" val="27228541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25891557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395716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2078846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4188936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4153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526965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2068529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124615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26946029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31810974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33217932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9769859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16765743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37868664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27480862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C966C08-8FDB-44FB-B4C7-152FD952C176}" type="datetimeFigureOut">
              <a:rPr lang="zh-CN" altLang="en-US" smtClean="0"/>
              <a:t>2025/2/18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3459443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658880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9DB250-744F-448F-AF26-4D3A95C687FF}" type="datetimeFigureOut">
              <a:rPr lang="zh-CN" altLang="en-US" smtClean="0"/>
              <a:t>2025/2/18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C339BB-8D98-4450-BD5B-3FF291A7EAC3}" type="slidenum">
              <a:rPr lang="zh-CN" altLang="en-US" smtClean="0"/>
              <a:t>‹#›</a:t>
            </a:fld>
            <a:endParaRPr lang="zh-CN" altLang="en-US"/>
          </a:p>
        </p:txBody>
      </p:sp>
    </p:spTree>
    <p:extLst>
      <p:ext uri="{BB962C8B-B14F-4D97-AF65-F5344CB8AC3E}">
        <p14:creationId xmlns:p14="http://schemas.microsoft.com/office/powerpoint/2010/main" val="34535626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966C08-8FDB-44FB-B4C7-152FD952C176}" type="datetimeFigureOut">
              <a:rPr lang="zh-CN" altLang="en-US" smtClean="0"/>
              <a:t>2025/2/18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A6727F-F4C3-432A-85BA-57C7F51E897C}" type="slidenum">
              <a:rPr lang="zh-CN" altLang="en-US" smtClean="0"/>
              <a:t>‹#›</a:t>
            </a:fld>
            <a:endParaRPr lang="zh-CN" altLang="en-US"/>
          </a:p>
        </p:txBody>
      </p:sp>
    </p:spTree>
    <p:extLst>
      <p:ext uri="{BB962C8B-B14F-4D97-AF65-F5344CB8AC3E}">
        <p14:creationId xmlns:p14="http://schemas.microsoft.com/office/powerpoint/2010/main" val="362714497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tiff"/><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slideLayout" Target="../slideLayouts/slideLayout18.xml"/><Relationship Id="rId1" Type="http://schemas.openxmlformats.org/officeDocument/2006/relationships/tags" Target="../tags/tag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chart" Target="../charts/chart1.xml"/><Relationship Id="rId2" Type="http://schemas.openxmlformats.org/officeDocument/2006/relationships/slideLayout" Target="../slideLayouts/slideLayout18.xml"/><Relationship Id="rId1" Type="http://schemas.openxmlformats.org/officeDocument/2006/relationships/tags" Target="../tags/tag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notesSlide" Target="../notesSlides/notesSlide2.xml"/><Relationship Id="rId18" Type="http://schemas.openxmlformats.org/officeDocument/2006/relationships/image" Target="../media/image22.jpeg"/><Relationship Id="rId26" Type="http://schemas.openxmlformats.org/officeDocument/2006/relationships/chart" Target="../charts/chart4.xml"/><Relationship Id="rId3" Type="http://schemas.openxmlformats.org/officeDocument/2006/relationships/tags" Target="../tags/tag5.xml"/><Relationship Id="rId21" Type="http://schemas.openxmlformats.org/officeDocument/2006/relationships/image" Target="../media/image25.jpeg"/><Relationship Id="rId7" Type="http://schemas.openxmlformats.org/officeDocument/2006/relationships/tags" Target="../tags/tag9.xml"/><Relationship Id="rId12" Type="http://schemas.openxmlformats.org/officeDocument/2006/relationships/slideLayout" Target="../slideLayouts/slideLayout18.xml"/><Relationship Id="rId17" Type="http://schemas.openxmlformats.org/officeDocument/2006/relationships/image" Target="../media/image21.jpeg"/><Relationship Id="rId25" Type="http://schemas.openxmlformats.org/officeDocument/2006/relationships/chart" Target="../charts/chart3.xml"/><Relationship Id="rId2" Type="http://schemas.openxmlformats.org/officeDocument/2006/relationships/tags" Target="../tags/tag4.xml"/><Relationship Id="rId16" Type="http://schemas.openxmlformats.org/officeDocument/2006/relationships/image" Target="../media/image20.png"/><Relationship Id="rId20" Type="http://schemas.openxmlformats.org/officeDocument/2006/relationships/image" Target="../media/image24.jpeg"/><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24" Type="http://schemas.openxmlformats.org/officeDocument/2006/relationships/chart" Target="../charts/chart2.xml"/><Relationship Id="rId5" Type="http://schemas.openxmlformats.org/officeDocument/2006/relationships/tags" Target="../tags/tag7.xml"/><Relationship Id="rId15" Type="http://schemas.openxmlformats.org/officeDocument/2006/relationships/image" Target="../media/image19.png"/><Relationship Id="rId23" Type="http://schemas.openxmlformats.org/officeDocument/2006/relationships/image" Target="../media/image27.jpeg"/><Relationship Id="rId10" Type="http://schemas.openxmlformats.org/officeDocument/2006/relationships/tags" Target="../tags/tag12.xml"/><Relationship Id="rId19" Type="http://schemas.openxmlformats.org/officeDocument/2006/relationships/image" Target="../media/image23.jpeg"/><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image" Target="../media/image12.png"/><Relationship Id="rId22" Type="http://schemas.openxmlformats.org/officeDocument/2006/relationships/image" Target="../media/image26.jpe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2.png"/><Relationship Id="rId7" Type="http://schemas.openxmlformats.org/officeDocument/2006/relationships/image" Target="../media/image31.png"/><Relationship Id="rId2" Type="http://schemas.openxmlformats.org/officeDocument/2006/relationships/slideLayout" Target="../slideLayouts/slideLayout18.xml"/><Relationship Id="rId1" Type="http://schemas.openxmlformats.org/officeDocument/2006/relationships/tags" Target="../tags/tag14.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3" Type="http://schemas.openxmlformats.org/officeDocument/2006/relationships/tags" Target="../tags/tag27.xml"/><Relationship Id="rId18" Type="http://schemas.openxmlformats.org/officeDocument/2006/relationships/tags" Target="../tags/tag32.xml"/><Relationship Id="rId26" Type="http://schemas.openxmlformats.org/officeDocument/2006/relationships/tags" Target="../tags/tag40.xml"/><Relationship Id="rId21" Type="http://schemas.openxmlformats.org/officeDocument/2006/relationships/tags" Target="../tags/tag35.xml"/><Relationship Id="rId34" Type="http://schemas.openxmlformats.org/officeDocument/2006/relationships/slideLayout" Target="../slideLayouts/slideLayout18.xml"/><Relationship Id="rId7" Type="http://schemas.openxmlformats.org/officeDocument/2006/relationships/tags" Target="../tags/tag21.xml"/><Relationship Id="rId12" Type="http://schemas.openxmlformats.org/officeDocument/2006/relationships/tags" Target="../tags/tag26.xml"/><Relationship Id="rId17" Type="http://schemas.openxmlformats.org/officeDocument/2006/relationships/tags" Target="../tags/tag31.xml"/><Relationship Id="rId25" Type="http://schemas.openxmlformats.org/officeDocument/2006/relationships/tags" Target="../tags/tag39.xml"/><Relationship Id="rId33" Type="http://schemas.openxmlformats.org/officeDocument/2006/relationships/tags" Target="../tags/tag47.xml"/><Relationship Id="rId2" Type="http://schemas.openxmlformats.org/officeDocument/2006/relationships/tags" Target="../tags/tag16.xml"/><Relationship Id="rId16" Type="http://schemas.openxmlformats.org/officeDocument/2006/relationships/tags" Target="../tags/tag30.xml"/><Relationship Id="rId20" Type="http://schemas.openxmlformats.org/officeDocument/2006/relationships/tags" Target="../tags/tag34.xml"/><Relationship Id="rId29" Type="http://schemas.openxmlformats.org/officeDocument/2006/relationships/tags" Target="../tags/tag43.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24" Type="http://schemas.openxmlformats.org/officeDocument/2006/relationships/tags" Target="../tags/tag38.xml"/><Relationship Id="rId32" Type="http://schemas.openxmlformats.org/officeDocument/2006/relationships/tags" Target="../tags/tag46.xml"/><Relationship Id="rId37" Type="http://schemas.openxmlformats.org/officeDocument/2006/relationships/image" Target="../media/image12.png"/><Relationship Id="rId5" Type="http://schemas.openxmlformats.org/officeDocument/2006/relationships/tags" Target="../tags/tag19.xml"/><Relationship Id="rId15" Type="http://schemas.openxmlformats.org/officeDocument/2006/relationships/tags" Target="../tags/tag29.xml"/><Relationship Id="rId23" Type="http://schemas.openxmlformats.org/officeDocument/2006/relationships/tags" Target="../tags/tag37.xml"/><Relationship Id="rId28" Type="http://schemas.openxmlformats.org/officeDocument/2006/relationships/tags" Target="../tags/tag42.xml"/><Relationship Id="rId36" Type="http://schemas.openxmlformats.org/officeDocument/2006/relationships/image" Target="../media/image1.png"/><Relationship Id="rId10" Type="http://schemas.openxmlformats.org/officeDocument/2006/relationships/tags" Target="../tags/tag24.xml"/><Relationship Id="rId19" Type="http://schemas.openxmlformats.org/officeDocument/2006/relationships/tags" Target="../tags/tag33.xml"/><Relationship Id="rId31" Type="http://schemas.openxmlformats.org/officeDocument/2006/relationships/tags" Target="../tags/tag45.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tags" Target="../tags/tag28.xml"/><Relationship Id="rId22" Type="http://schemas.openxmlformats.org/officeDocument/2006/relationships/tags" Target="../tags/tag36.xml"/><Relationship Id="rId27" Type="http://schemas.openxmlformats.org/officeDocument/2006/relationships/tags" Target="../tags/tag41.xml"/><Relationship Id="rId30" Type="http://schemas.openxmlformats.org/officeDocument/2006/relationships/tags" Target="../tags/tag44.xml"/><Relationship Id="rId35" Type="http://schemas.openxmlformats.org/officeDocument/2006/relationships/notesSlide" Target="../notesSlides/notesSlide3.xml"/><Relationship Id="rId8" Type="http://schemas.openxmlformats.org/officeDocument/2006/relationships/tags" Target="../tags/tag22.xml"/><Relationship Id="rId3" Type="http://schemas.openxmlformats.org/officeDocument/2006/relationships/tags" Target="../tags/tag17.xml"/></Relationships>
</file>

<file path=ppt/slides/_rels/slide1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jpeg"/><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9.pn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3.png"/><Relationship Id="rId17" Type="http://schemas.openxmlformats.org/officeDocument/2006/relationships/image" Target="../media/image58.jpeg"/><Relationship Id="rId2" Type="http://schemas.openxmlformats.org/officeDocument/2006/relationships/image" Target="../media/image3.png"/><Relationship Id="rId16" Type="http://schemas.openxmlformats.org/officeDocument/2006/relationships/image" Target="../media/image57.jpeg"/><Relationship Id="rId1" Type="http://schemas.openxmlformats.org/officeDocument/2006/relationships/slideLayout" Target="../slideLayouts/slideLayout23.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png"/><Relationship Id="rId15" Type="http://schemas.openxmlformats.org/officeDocument/2006/relationships/image" Target="../media/image56.jpe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jpeg"/><Relationship Id="rId14" Type="http://schemas.openxmlformats.org/officeDocument/2006/relationships/image" Target="../media/image55.png"/></Relationships>
</file>

<file path=ppt/slides/_rels/slide13.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65.png"/><Relationship Id="rId3" Type="http://schemas.openxmlformats.org/officeDocument/2006/relationships/notesSlide" Target="../notesSlides/notesSlide5.xml"/><Relationship Id="rId7" Type="http://schemas.openxmlformats.org/officeDocument/2006/relationships/image" Target="../media/image51.png"/><Relationship Id="rId12" Type="http://schemas.openxmlformats.org/officeDocument/2006/relationships/image" Target="../media/image64.jpeg"/><Relationship Id="rId2" Type="http://schemas.openxmlformats.org/officeDocument/2006/relationships/slideLayout" Target="../slideLayouts/slideLayout18.xml"/><Relationship Id="rId1" Type="http://schemas.openxmlformats.org/officeDocument/2006/relationships/tags" Target="../tags/tag48.xml"/><Relationship Id="rId6" Type="http://schemas.openxmlformats.org/officeDocument/2006/relationships/image" Target="../media/image60.png"/><Relationship Id="rId11" Type="http://schemas.openxmlformats.org/officeDocument/2006/relationships/image" Target="../media/image63.jpeg"/><Relationship Id="rId5" Type="http://schemas.openxmlformats.org/officeDocument/2006/relationships/image" Target="../media/image12.png"/><Relationship Id="rId15" Type="http://schemas.openxmlformats.org/officeDocument/2006/relationships/image" Target="../media/image67.png"/><Relationship Id="rId10" Type="http://schemas.openxmlformats.org/officeDocument/2006/relationships/image" Target="../media/image62.jpeg"/><Relationship Id="rId4" Type="http://schemas.openxmlformats.org/officeDocument/2006/relationships/image" Target="../media/image1.png"/><Relationship Id="rId9" Type="http://schemas.openxmlformats.org/officeDocument/2006/relationships/image" Target="../media/image61.png"/><Relationship Id="rId14" Type="http://schemas.openxmlformats.org/officeDocument/2006/relationships/image" Target="../media/image66.png"/></Relationships>
</file>

<file path=ppt/slides/_rels/slide14.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image" Target="../media/image1.png"/><Relationship Id="rId18" Type="http://schemas.openxmlformats.org/officeDocument/2006/relationships/image" Target="../media/image71.jpeg"/><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notesSlide" Target="../notesSlides/notesSlide6.xml"/><Relationship Id="rId17" Type="http://schemas.openxmlformats.org/officeDocument/2006/relationships/image" Target="../media/image70.jpeg"/><Relationship Id="rId2" Type="http://schemas.openxmlformats.org/officeDocument/2006/relationships/tags" Target="../tags/tag50.xml"/><Relationship Id="rId16" Type="http://schemas.openxmlformats.org/officeDocument/2006/relationships/image" Target="../media/image69.jpeg"/><Relationship Id="rId20" Type="http://schemas.openxmlformats.org/officeDocument/2006/relationships/image" Target="../media/image73.jpeg"/><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slideLayout" Target="../slideLayouts/slideLayout18.xml"/><Relationship Id="rId5" Type="http://schemas.openxmlformats.org/officeDocument/2006/relationships/tags" Target="../tags/tag53.xml"/><Relationship Id="rId15" Type="http://schemas.openxmlformats.org/officeDocument/2006/relationships/image" Target="../media/image68.jpeg"/><Relationship Id="rId10" Type="http://schemas.openxmlformats.org/officeDocument/2006/relationships/tags" Target="../tags/tag58.xml"/><Relationship Id="rId19" Type="http://schemas.openxmlformats.org/officeDocument/2006/relationships/image" Target="../media/image72.jpeg"/><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4.jpeg"/><Relationship Id="rId1" Type="http://schemas.openxmlformats.org/officeDocument/2006/relationships/slideLayout" Target="../slideLayouts/slideLayout30.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3" Type="http://schemas.openxmlformats.org/officeDocument/2006/relationships/tags" Target="../tags/tag71.xml"/><Relationship Id="rId18" Type="http://schemas.openxmlformats.org/officeDocument/2006/relationships/tags" Target="../tags/tag76.xml"/><Relationship Id="rId26" Type="http://schemas.openxmlformats.org/officeDocument/2006/relationships/tags" Target="../tags/tag84.xml"/><Relationship Id="rId39" Type="http://schemas.openxmlformats.org/officeDocument/2006/relationships/image" Target="../media/image79.png"/><Relationship Id="rId21" Type="http://schemas.openxmlformats.org/officeDocument/2006/relationships/tags" Target="../tags/tag79.xml"/><Relationship Id="rId34" Type="http://schemas.openxmlformats.org/officeDocument/2006/relationships/image" Target="../media/image12.png"/><Relationship Id="rId7" Type="http://schemas.openxmlformats.org/officeDocument/2006/relationships/tags" Target="../tags/tag65.xml"/><Relationship Id="rId12" Type="http://schemas.openxmlformats.org/officeDocument/2006/relationships/tags" Target="../tags/tag70.xml"/><Relationship Id="rId17" Type="http://schemas.openxmlformats.org/officeDocument/2006/relationships/tags" Target="../tags/tag75.xml"/><Relationship Id="rId25" Type="http://schemas.openxmlformats.org/officeDocument/2006/relationships/tags" Target="../tags/tag83.xml"/><Relationship Id="rId33" Type="http://schemas.openxmlformats.org/officeDocument/2006/relationships/image" Target="../media/image1.png"/><Relationship Id="rId38" Type="http://schemas.openxmlformats.org/officeDocument/2006/relationships/image" Target="../media/image78.png"/><Relationship Id="rId2" Type="http://schemas.openxmlformats.org/officeDocument/2006/relationships/tags" Target="../tags/tag60.xml"/><Relationship Id="rId16" Type="http://schemas.openxmlformats.org/officeDocument/2006/relationships/tags" Target="../tags/tag74.xml"/><Relationship Id="rId20" Type="http://schemas.openxmlformats.org/officeDocument/2006/relationships/tags" Target="../tags/tag78.xml"/><Relationship Id="rId29" Type="http://schemas.openxmlformats.org/officeDocument/2006/relationships/tags" Target="../tags/tag87.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tags" Target="../tags/tag69.xml"/><Relationship Id="rId24" Type="http://schemas.openxmlformats.org/officeDocument/2006/relationships/tags" Target="../tags/tag82.xml"/><Relationship Id="rId32" Type="http://schemas.openxmlformats.org/officeDocument/2006/relationships/notesSlide" Target="../notesSlides/notesSlide7.xml"/><Relationship Id="rId37" Type="http://schemas.openxmlformats.org/officeDocument/2006/relationships/image" Target="../media/image77.png"/><Relationship Id="rId40" Type="http://schemas.openxmlformats.org/officeDocument/2006/relationships/image" Target="../media/image80.png"/><Relationship Id="rId5" Type="http://schemas.openxmlformats.org/officeDocument/2006/relationships/tags" Target="../tags/tag63.xml"/><Relationship Id="rId15" Type="http://schemas.openxmlformats.org/officeDocument/2006/relationships/tags" Target="../tags/tag73.xml"/><Relationship Id="rId23" Type="http://schemas.openxmlformats.org/officeDocument/2006/relationships/tags" Target="../tags/tag81.xml"/><Relationship Id="rId28" Type="http://schemas.openxmlformats.org/officeDocument/2006/relationships/tags" Target="../tags/tag86.xml"/><Relationship Id="rId36" Type="http://schemas.openxmlformats.org/officeDocument/2006/relationships/image" Target="../media/image76.png"/><Relationship Id="rId10" Type="http://schemas.openxmlformats.org/officeDocument/2006/relationships/tags" Target="../tags/tag68.xml"/><Relationship Id="rId19" Type="http://schemas.openxmlformats.org/officeDocument/2006/relationships/tags" Target="../tags/tag77.xml"/><Relationship Id="rId31" Type="http://schemas.openxmlformats.org/officeDocument/2006/relationships/slideLayout" Target="../slideLayouts/slideLayout18.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tags" Target="../tags/tag72.xml"/><Relationship Id="rId22" Type="http://schemas.openxmlformats.org/officeDocument/2006/relationships/tags" Target="../tags/tag80.xml"/><Relationship Id="rId27" Type="http://schemas.openxmlformats.org/officeDocument/2006/relationships/tags" Target="../tags/tag85.xml"/><Relationship Id="rId30" Type="http://schemas.openxmlformats.org/officeDocument/2006/relationships/tags" Target="../tags/tag88.xml"/><Relationship Id="rId35" Type="http://schemas.openxmlformats.org/officeDocument/2006/relationships/image" Target="../media/image75.png"/><Relationship Id="rId8" Type="http://schemas.openxmlformats.org/officeDocument/2006/relationships/tags" Target="../tags/tag66.xml"/><Relationship Id="rId3"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96.xml"/><Relationship Id="rId13" Type="http://schemas.openxmlformats.org/officeDocument/2006/relationships/tags" Target="../tags/tag101.xml"/><Relationship Id="rId18" Type="http://schemas.openxmlformats.org/officeDocument/2006/relationships/tags" Target="../tags/tag106.xml"/><Relationship Id="rId26" Type="http://schemas.openxmlformats.org/officeDocument/2006/relationships/image" Target="../media/image77.png"/><Relationship Id="rId3" Type="http://schemas.openxmlformats.org/officeDocument/2006/relationships/tags" Target="../tags/tag91.xml"/><Relationship Id="rId21" Type="http://schemas.openxmlformats.org/officeDocument/2006/relationships/tags" Target="../tags/tag109.xml"/><Relationship Id="rId7" Type="http://schemas.openxmlformats.org/officeDocument/2006/relationships/tags" Target="../tags/tag95.xml"/><Relationship Id="rId12" Type="http://schemas.openxmlformats.org/officeDocument/2006/relationships/tags" Target="../tags/tag100.xml"/><Relationship Id="rId17" Type="http://schemas.openxmlformats.org/officeDocument/2006/relationships/tags" Target="../tags/tag105.xml"/><Relationship Id="rId25" Type="http://schemas.openxmlformats.org/officeDocument/2006/relationships/image" Target="../media/image12.png"/><Relationship Id="rId2" Type="http://schemas.openxmlformats.org/officeDocument/2006/relationships/tags" Target="../tags/tag90.xml"/><Relationship Id="rId16" Type="http://schemas.openxmlformats.org/officeDocument/2006/relationships/tags" Target="../tags/tag104.xml"/><Relationship Id="rId20" Type="http://schemas.openxmlformats.org/officeDocument/2006/relationships/tags" Target="../tags/tag108.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tags" Target="../tags/tag99.xml"/><Relationship Id="rId24" Type="http://schemas.openxmlformats.org/officeDocument/2006/relationships/slideLayout" Target="../slideLayouts/slideLayout18.xml"/><Relationship Id="rId5" Type="http://schemas.openxmlformats.org/officeDocument/2006/relationships/tags" Target="../tags/tag93.xml"/><Relationship Id="rId15" Type="http://schemas.openxmlformats.org/officeDocument/2006/relationships/tags" Target="../tags/tag103.xml"/><Relationship Id="rId23" Type="http://schemas.openxmlformats.org/officeDocument/2006/relationships/tags" Target="../tags/tag111.xml"/><Relationship Id="rId10" Type="http://schemas.openxmlformats.org/officeDocument/2006/relationships/tags" Target="../tags/tag98.xml"/><Relationship Id="rId19" Type="http://schemas.openxmlformats.org/officeDocument/2006/relationships/tags" Target="../tags/tag107.xml"/><Relationship Id="rId4" Type="http://schemas.openxmlformats.org/officeDocument/2006/relationships/tags" Target="../tags/tag92.xml"/><Relationship Id="rId9" Type="http://schemas.openxmlformats.org/officeDocument/2006/relationships/tags" Target="../tags/tag97.xml"/><Relationship Id="rId14" Type="http://schemas.openxmlformats.org/officeDocument/2006/relationships/tags" Target="../tags/tag102.xml"/><Relationship Id="rId22" Type="http://schemas.openxmlformats.org/officeDocument/2006/relationships/tags" Target="../tags/tag110.xml"/><Relationship Id="rId27" Type="http://schemas.openxmlformats.org/officeDocument/2006/relationships/image" Target="../media/image81.png"/></Relationships>
</file>

<file path=ppt/slides/_rels/slide18.xml.rels><?xml version="1.0" encoding="UTF-8" standalone="yes"?>
<Relationships xmlns="http://schemas.openxmlformats.org/package/2006/relationships"><Relationship Id="rId3" Type="http://schemas.openxmlformats.org/officeDocument/2006/relationships/image" Target="../media/image5.tiff"/><Relationship Id="rId7" Type="http://schemas.openxmlformats.org/officeDocument/2006/relationships/image" Target="../media/image83.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82.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12" Type="http://schemas.openxmlformats.org/officeDocument/2006/relationships/image" Target="../media/image87.png"/><Relationship Id="rId2" Type="http://schemas.openxmlformats.org/officeDocument/2006/relationships/image" Target="../media/image12.png"/><Relationship Id="rId1" Type="http://schemas.openxmlformats.org/officeDocument/2006/relationships/slideLayout" Target="../slideLayouts/slideLayout18.xml"/><Relationship Id="rId6" Type="http://schemas.openxmlformats.org/officeDocument/2006/relationships/diagramQuickStyle" Target="../diagrams/quickStyle1.xml"/><Relationship Id="rId11" Type="http://schemas.openxmlformats.org/officeDocument/2006/relationships/image" Target="../media/image86.png"/><Relationship Id="rId5" Type="http://schemas.openxmlformats.org/officeDocument/2006/relationships/diagramLayout" Target="../diagrams/layout1.xml"/><Relationship Id="rId10" Type="http://schemas.openxmlformats.org/officeDocument/2006/relationships/image" Target="../media/image85.png"/><Relationship Id="rId4" Type="http://schemas.openxmlformats.org/officeDocument/2006/relationships/diagramData" Target="../diagrams/data1.xml"/><Relationship Id="rId9" Type="http://schemas.openxmlformats.org/officeDocument/2006/relationships/image" Target="../media/image84.png"/></Relationships>
</file>

<file path=ppt/slides/_rels/slide20.xml.rels><?xml version="1.0" encoding="UTF-8" standalone="yes"?>
<Relationships xmlns="http://schemas.openxmlformats.org/package/2006/relationships"><Relationship Id="rId8" Type="http://schemas.openxmlformats.org/officeDocument/2006/relationships/image" Target="../media/image90.jpeg"/><Relationship Id="rId13" Type="http://schemas.openxmlformats.org/officeDocument/2006/relationships/image" Target="../media/image75.png"/><Relationship Id="rId3" Type="http://schemas.openxmlformats.org/officeDocument/2006/relationships/slideLayout" Target="../slideLayouts/slideLayout18.xml"/><Relationship Id="rId7" Type="http://schemas.openxmlformats.org/officeDocument/2006/relationships/image" Target="../media/image89.jpeg"/><Relationship Id="rId12" Type="http://schemas.openxmlformats.org/officeDocument/2006/relationships/chart" Target="../charts/chart6.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12.png"/><Relationship Id="rId10" Type="http://schemas.openxmlformats.org/officeDocument/2006/relationships/image" Target="../media/image92.jpeg"/><Relationship Id="rId4" Type="http://schemas.openxmlformats.org/officeDocument/2006/relationships/chart" Target="../charts/chart5.xml"/><Relationship Id="rId9" Type="http://schemas.openxmlformats.org/officeDocument/2006/relationships/image" Target="../media/image91.png"/></Relationships>
</file>

<file path=ppt/slides/_rels/slide21.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tags" Target="../tags/tag126.xml"/><Relationship Id="rId18" Type="http://schemas.openxmlformats.org/officeDocument/2006/relationships/tags" Target="../tags/tag131.xml"/><Relationship Id="rId26" Type="http://schemas.openxmlformats.org/officeDocument/2006/relationships/tags" Target="../tags/tag139.xml"/><Relationship Id="rId3" Type="http://schemas.openxmlformats.org/officeDocument/2006/relationships/tags" Target="../tags/tag116.xml"/><Relationship Id="rId21" Type="http://schemas.openxmlformats.org/officeDocument/2006/relationships/tags" Target="../tags/tag134.xml"/><Relationship Id="rId7" Type="http://schemas.openxmlformats.org/officeDocument/2006/relationships/tags" Target="../tags/tag120.xml"/><Relationship Id="rId12" Type="http://schemas.openxmlformats.org/officeDocument/2006/relationships/tags" Target="../tags/tag125.xml"/><Relationship Id="rId17" Type="http://schemas.openxmlformats.org/officeDocument/2006/relationships/tags" Target="../tags/tag130.xml"/><Relationship Id="rId25" Type="http://schemas.openxmlformats.org/officeDocument/2006/relationships/tags" Target="../tags/tag138.xml"/><Relationship Id="rId2" Type="http://schemas.openxmlformats.org/officeDocument/2006/relationships/tags" Target="../tags/tag115.xml"/><Relationship Id="rId16" Type="http://schemas.openxmlformats.org/officeDocument/2006/relationships/tags" Target="../tags/tag129.xml"/><Relationship Id="rId20" Type="http://schemas.openxmlformats.org/officeDocument/2006/relationships/tags" Target="../tags/tag133.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tags" Target="../tags/tag124.xml"/><Relationship Id="rId24" Type="http://schemas.openxmlformats.org/officeDocument/2006/relationships/tags" Target="../tags/tag137.xml"/><Relationship Id="rId5" Type="http://schemas.openxmlformats.org/officeDocument/2006/relationships/tags" Target="../tags/tag118.xml"/><Relationship Id="rId15" Type="http://schemas.openxmlformats.org/officeDocument/2006/relationships/tags" Target="../tags/tag128.xml"/><Relationship Id="rId23" Type="http://schemas.openxmlformats.org/officeDocument/2006/relationships/tags" Target="../tags/tag136.xml"/><Relationship Id="rId28" Type="http://schemas.openxmlformats.org/officeDocument/2006/relationships/image" Target="../media/image1.png"/><Relationship Id="rId10" Type="http://schemas.openxmlformats.org/officeDocument/2006/relationships/tags" Target="../tags/tag123.xml"/><Relationship Id="rId19" Type="http://schemas.openxmlformats.org/officeDocument/2006/relationships/tags" Target="../tags/tag132.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tags" Target="../tags/tag127.xml"/><Relationship Id="rId22" Type="http://schemas.openxmlformats.org/officeDocument/2006/relationships/tags" Target="../tags/tag135.xml"/><Relationship Id="rId27"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png"/><Relationship Id="rId3" Type="http://schemas.openxmlformats.org/officeDocument/2006/relationships/image" Target="../media/image1.png"/><Relationship Id="rId7" Type="http://schemas.openxmlformats.org/officeDocument/2006/relationships/image" Target="../media/image96.png"/><Relationship Id="rId12" Type="http://schemas.openxmlformats.org/officeDocument/2006/relationships/image" Target="../media/image101.png"/><Relationship Id="rId2" Type="http://schemas.openxmlformats.org/officeDocument/2006/relationships/image" Target="../media/image5.tiff"/><Relationship Id="rId1" Type="http://schemas.openxmlformats.org/officeDocument/2006/relationships/slideLayout" Target="../slideLayouts/slideLayout18.xml"/><Relationship Id="rId6" Type="http://schemas.openxmlformats.org/officeDocument/2006/relationships/image" Target="../media/image95.jpeg"/><Relationship Id="rId11" Type="http://schemas.openxmlformats.org/officeDocument/2006/relationships/image" Target="../media/image100.png"/><Relationship Id="rId5" Type="http://schemas.openxmlformats.org/officeDocument/2006/relationships/image" Target="../media/image94.png"/><Relationship Id="rId10" Type="http://schemas.openxmlformats.org/officeDocument/2006/relationships/image" Target="../media/image99.jpeg"/><Relationship Id="rId4" Type="http://schemas.openxmlformats.org/officeDocument/2006/relationships/image" Target="../media/image12.png"/><Relationship Id="rId9" Type="http://schemas.openxmlformats.org/officeDocument/2006/relationships/image" Target="../media/image98.png"/><Relationship Id="rId14" Type="http://schemas.openxmlformats.org/officeDocument/2006/relationships/image" Target="../media/image103.png"/></Relationships>
</file>

<file path=ppt/slides/_rels/slide23.xml.rels><?xml version="1.0" encoding="UTF-8" standalone="yes"?>
<Relationships xmlns="http://schemas.openxmlformats.org/package/2006/relationships"><Relationship Id="rId13" Type="http://schemas.openxmlformats.org/officeDocument/2006/relationships/tags" Target="../tags/tag152.xml"/><Relationship Id="rId18" Type="http://schemas.openxmlformats.org/officeDocument/2006/relationships/tags" Target="../tags/tag157.xml"/><Relationship Id="rId26" Type="http://schemas.openxmlformats.org/officeDocument/2006/relationships/slideLayout" Target="../slideLayouts/slideLayout18.xml"/><Relationship Id="rId39" Type="http://schemas.openxmlformats.org/officeDocument/2006/relationships/image" Target="../media/image114.png"/><Relationship Id="rId21" Type="http://schemas.openxmlformats.org/officeDocument/2006/relationships/tags" Target="../tags/tag160.xml"/><Relationship Id="rId34" Type="http://schemas.openxmlformats.org/officeDocument/2006/relationships/image" Target="../media/image109.jpeg"/><Relationship Id="rId42" Type="http://schemas.openxmlformats.org/officeDocument/2006/relationships/image" Target="../media/image117.png"/><Relationship Id="rId47" Type="http://schemas.openxmlformats.org/officeDocument/2006/relationships/image" Target="../media/image122.png"/><Relationship Id="rId50" Type="http://schemas.openxmlformats.org/officeDocument/2006/relationships/image" Target="../media/image125.jpeg"/><Relationship Id="rId55" Type="http://schemas.openxmlformats.org/officeDocument/2006/relationships/image" Target="../media/image130.png"/><Relationship Id="rId7" Type="http://schemas.openxmlformats.org/officeDocument/2006/relationships/tags" Target="../tags/tag146.xml"/><Relationship Id="rId2" Type="http://schemas.openxmlformats.org/officeDocument/2006/relationships/tags" Target="../tags/tag141.xml"/><Relationship Id="rId16" Type="http://schemas.openxmlformats.org/officeDocument/2006/relationships/tags" Target="../tags/tag155.xml"/><Relationship Id="rId29" Type="http://schemas.openxmlformats.org/officeDocument/2006/relationships/image" Target="../media/image104.png"/><Relationship Id="rId11" Type="http://schemas.openxmlformats.org/officeDocument/2006/relationships/tags" Target="../tags/tag150.xml"/><Relationship Id="rId24" Type="http://schemas.openxmlformats.org/officeDocument/2006/relationships/tags" Target="../tags/tag163.xml"/><Relationship Id="rId32" Type="http://schemas.openxmlformats.org/officeDocument/2006/relationships/image" Target="../media/image107.png"/><Relationship Id="rId37" Type="http://schemas.openxmlformats.org/officeDocument/2006/relationships/image" Target="../media/image112.png"/><Relationship Id="rId40" Type="http://schemas.openxmlformats.org/officeDocument/2006/relationships/image" Target="../media/image115.jpeg"/><Relationship Id="rId45" Type="http://schemas.openxmlformats.org/officeDocument/2006/relationships/image" Target="../media/image120.png"/><Relationship Id="rId53" Type="http://schemas.openxmlformats.org/officeDocument/2006/relationships/image" Target="../media/image128.png"/><Relationship Id="rId58" Type="http://schemas.openxmlformats.org/officeDocument/2006/relationships/image" Target="../media/image133.png"/><Relationship Id="rId5" Type="http://schemas.openxmlformats.org/officeDocument/2006/relationships/tags" Target="../tags/tag144.xml"/><Relationship Id="rId19" Type="http://schemas.openxmlformats.org/officeDocument/2006/relationships/tags" Target="../tags/tag158.xml"/><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 Id="rId22" Type="http://schemas.openxmlformats.org/officeDocument/2006/relationships/tags" Target="../tags/tag161.xml"/><Relationship Id="rId27" Type="http://schemas.openxmlformats.org/officeDocument/2006/relationships/image" Target="../media/image1.png"/><Relationship Id="rId30" Type="http://schemas.openxmlformats.org/officeDocument/2006/relationships/image" Target="../media/image105.png"/><Relationship Id="rId35" Type="http://schemas.openxmlformats.org/officeDocument/2006/relationships/image" Target="../media/image110.jpeg"/><Relationship Id="rId43" Type="http://schemas.openxmlformats.org/officeDocument/2006/relationships/image" Target="../media/image118.png"/><Relationship Id="rId48" Type="http://schemas.openxmlformats.org/officeDocument/2006/relationships/image" Target="../media/image123.png"/><Relationship Id="rId56" Type="http://schemas.openxmlformats.org/officeDocument/2006/relationships/image" Target="../media/image131.jpeg"/><Relationship Id="rId8" Type="http://schemas.openxmlformats.org/officeDocument/2006/relationships/tags" Target="../tags/tag147.xml"/><Relationship Id="rId51" Type="http://schemas.openxmlformats.org/officeDocument/2006/relationships/image" Target="../media/image126.jpeg"/><Relationship Id="rId3" Type="http://schemas.openxmlformats.org/officeDocument/2006/relationships/tags" Target="../tags/tag142.xml"/><Relationship Id="rId12" Type="http://schemas.openxmlformats.org/officeDocument/2006/relationships/tags" Target="../tags/tag151.xml"/><Relationship Id="rId17" Type="http://schemas.openxmlformats.org/officeDocument/2006/relationships/tags" Target="../tags/tag156.xml"/><Relationship Id="rId25" Type="http://schemas.openxmlformats.org/officeDocument/2006/relationships/tags" Target="../tags/tag164.xml"/><Relationship Id="rId33" Type="http://schemas.openxmlformats.org/officeDocument/2006/relationships/image" Target="../media/image108.png"/><Relationship Id="rId38" Type="http://schemas.openxmlformats.org/officeDocument/2006/relationships/image" Target="../media/image113.png"/><Relationship Id="rId46" Type="http://schemas.openxmlformats.org/officeDocument/2006/relationships/image" Target="../media/image121.png"/><Relationship Id="rId20" Type="http://schemas.openxmlformats.org/officeDocument/2006/relationships/tags" Target="../tags/tag159.xml"/><Relationship Id="rId41" Type="http://schemas.openxmlformats.org/officeDocument/2006/relationships/image" Target="../media/image116.png"/><Relationship Id="rId54" Type="http://schemas.openxmlformats.org/officeDocument/2006/relationships/image" Target="../media/image129.jpeg"/><Relationship Id="rId1" Type="http://schemas.openxmlformats.org/officeDocument/2006/relationships/tags" Target="../tags/tag140.xml"/><Relationship Id="rId6" Type="http://schemas.openxmlformats.org/officeDocument/2006/relationships/tags" Target="../tags/tag145.xml"/><Relationship Id="rId15" Type="http://schemas.openxmlformats.org/officeDocument/2006/relationships/tags" Target="../tags/tag154.xml"/><Relationship Id="rId23" Type="http://schemas.openxmlformats.org/officeDocument/2006/relationships/tags" Target="../tags/tag162.xml"/><Relationship Id="rId28" Type="http://schemas.openxmlformats.org/officeDocument/2006/relationships/image" Target="../media/image12.png"/><Relationship Id="rId36" Type="http://schemas.openxmlformats.org/officeDocument/2006/relationships/image" Target="../media/image111.png"/><Relationship Id="rId49" Type="http://schemas.openxmlformats.org/officeDocument/2006/relationships/image" Target="../media/image124.png"/><Relationship Id="rId57" Type="http://schemas.openxmlformats.org/officeDocument/2006/relationships/image" Target="../media/image132.png"/><Relationship Id="rId10" Type="http://schemas.openxmlformats.org/officeDocument/2006/relationships/tags" Target="../tags/tag149.xml"/><Relationship Id="rId31" Type="http://schemas.openxmlformats.org/officeDocument/2006/relationships/image" Target="../media/image106.png"/><Relationship Id="rId44" Type="http://schemas.openxmlformats.org/officeDocument/2006/relationships/image" Target="../media/image119.png"/><Relationship Id="rId52" Type="http://schemas.openxmlformats.org/officeDocument/2006/relationships/image" Target="../media/image127.png"/></Relationships>
</file>

<file path=ppt/slides/_rels/slide24.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tags" Target="../tags/tag177.xml"/><Relationship Id="rId18" Type="http://schemas.openxmlformats.org/officeDocument/2006/relationships/tags" Target="../tags/tag182.xml"/><Relationship Id="rId26" Type="http://schemas.openxmlformats.org/officeDocument/2006/relationships/image" Target="../media/image134.png"/><Relationship Id="rId3" Type="http://schemas.openxmlformats.org/officeDocument/2006/relationships/tags" Target="../tags/tag167.xml"/><Relationship Id="rId21" Type="http://schemas.openxmlformats.org/officeDocument/2006/relationships/tags" Target="../tags/tag185.xml"/><Relationship Id="rId7" Type="http://schemas.openxmlformats.org/officeDocument/2006/relationships/tags" Target="../tags/tag171.xml"/><Relationship Id="rId12" Type="http://schemas.openxmlformats.org/officeDocument/2006/relationships/tags" Target="../tags/tag176.xml"/><Relationship Id="rId17" Type="http://schemas.openxmlformats.org/officeDocument/2006/relationships/tags" Target="../tags/tag181.xml"/><Relationship Id="rId25" Type="http://schemas.openxmlformats.org/officeDocument/2006/relationships/image" Target="../media/image12.png"/><Relationship Id="rId2" Type="http://schemas.openxmlformats.org/officeDocument/2006/relationships/tags" Target="../tags/tag166.xml"/><Relationship Id="rId16" Type="http://schemas.openxmlformats.org/officeDocument/2006/relationships/tags" Target="../tags/tag180.xml"/><Relationship Id="rId20" Type="http://schemas.openxmlformats.org/officeDocument/2006/relationships/tags" Target="../tags/tag184.xml"/><Relationship Id="rId29" Type="http://schemas.openxmlformats.org/officeDocument/2006/relationships/image" Target="../media/image137.png"/><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24" Type="http://schemas.openxmlformats.org/officeDocument/2006/relationships/image" Target="../media/image1.png"/><Relationship Id="rId5" Type="http://schemas.openxmlformats.org/officeDocument/2006/relationships/tags" Target="../tags/tag169.xml"/><Relationship Id="rId15" Type="http://schemas.openxmlformats.org/officeDocument/2006/relationships/tags" Target="../tags/tag179.xml"/><Relationship Id="rId23" Type="http://schemas.openxmlformats.org/officeDocument/2006/relationships/slideLayout" Target="../slideLayouts/slideLayout18.xml"/><Relationship Id="rId28" Type="http://schemas.openxmlformats.org/officeDocument/2006/relationships/image" Target="../media/image136.png"/><Relationship Id="rId10" Type="http://schemas.openxmlformats.org/officeDocument/2006/relationships/tags" Target="../tags/tag174.xml"/><Relationship Id="rId19" Type="http://schemas.openxmlformats.org/officeDocument/2006/relationships/tags" Target="../tags/tag183.xml"/><Relationship Id="rId31" Type="http://schemas.openxmlformats.org/officeDocument/2006/relationships/image" Target="../media/image139.png"/><Relationship Id="rId4" Type="http://schemas.openxmlformats.org/officeDocument/2006/relationships/tags" Target="../tags/tag168.xml"/><Relationship Id="rId9" Type="http://schemas.openxmlformats.org/officeDocument/2006/relationships/tags" Target="../tags/tag173.xml"/><Relationship Id="rId14" Type="http://schemas.openxmlformats.org/officeDocument/2006/relationships/tags" Target="../tags/tag178.xml"/><Relationship Id="rId22" Type="http://schemas.openxmlformats.org/officeDocument/2006/relationships/tags" Target="../tags/tag186.xml"/><Relationship Id="rId27" Type="http://schemas.openxmlformats.org/officeDocument/2006/relationships/image" Target="../media/image135.jpeg"/><Relationship Id="rId30" Type="http://schemas.openxmlformats.org/officeDocument/2006/relationships/image" Target="../media/image138.png"/></Relationships>
</file>

<file path=ppt/slides/_rels/slide25.xml.rels><?xml version="1.0" encoding="UTF-8" standalone="yes"?>
<Relationships xmlns="http://schemas.openxmlformats.org/package/2006/relationships"><Relationship Id="rId13" Type="http://schemas.openxmlformats.org/officeDocument/2006/relationships/tags" Target="../tags/tag199.xml"/><Relationship Id="rId18" Type="http://schemas.openxmlformats.org/officeDocument/2006/relationships/tags" Target="../tags/tag204.xml"/><Relationship Id="rId26" Type="http://schemas.openxmlformats.org/officeDocument/2006/relationships/image" Target="../media/image140.png"/><Relationship Id="rId39" Type="http://schemas.openxmlformats.org/officeDocument/2006/relationships/image" Target="../media/image153.jpeg"/><Relationship Id="rId21" Type="http://schemas.openxmlformats.org/officeDocument/2006/relationships/tags" Target="../tags/tag207.xml"/><Relationship Id="rId34" Type="http://schemas.openxmlformats.org/officeDocument/2006/relationships/image" Target="../media/image148.png"/><Relationship Id="rId42" Type="http://schemas.openxmlformats.org/officeDocument/2006/relationships/image" Target="../media/image156.jpeg"/><Relationship Id="rId7" Type="http://schemas.openxmlformats.org/officeDocument/2006/relationships/tags" Target="../tags/tag193.xml"/><Relationship Id="rId2" Type="http://schemas.openxmlformats.org/officeDocument/2006/relationships/tags" Target="../tags/tag188.xml"/><Relationship Id="rId16" Type="http://schemas.openxmlformats.org/officeDocument/2006/relationships/tags" Target="../tags/tag202.xml"/><Relationship Id="rId20" Type="http://schemas.openxmlformats.org/officeDocument/2006/relationships/tags" Target="../tags/tag206.xml"/><Relationship Id="rId29" Type="http://schemas.openxmlformats.org/officeDocument/2006/relationships/image" Target="../media/image143.png"/><Relationship Id="rId41" Type="http://schemas.openxmlformats.org/officeDocument/2006/relationships/image" Target="../media/image155.png"/><Relationship Id="rId1" Type="http://schemas.openxmlformats.org/officeDocument/2006/relationships/tags" Target="../tags/tag187.xml"/><Relationship Id="rId6" Type="http://schemas.openxmlformats.org/officeDocument/2006/relationships/tags" Target="../tags/tag192.xml"/><Relationship Id="rId11" Type="http://schemas.openxmlformats.org/officeDocument/2006/relationships/tags" Target="../tags/tag197.xml"/><Relationship Id="rId24" Type="http://schemas.openxmlformats.org/officeDocument/2006/relationships/slideLayout" Target="../slideLayouts/slideLayout18.xml"/><Relationship Id="rId32" Type="http://schemas.openxmlformats.org/officeDocument/2006/relationships/image" Target="../media/image146.png"/><Relationship Id="rId37" Type="http://schemas.openxmlformats.org/officeDocument/2006/relationships/image" Target="../media/image151.png"/><Relationship Id="rId40" Type="http://schemas.openxmlformats.org/officeDocument/2006/relationships/image" Target="../media/image154.jpeg"/><Relationship Id="rId5" Type="http://schemas.openxmlformats.org/officeDocument/2006/relationships/tags" Target="../tags/tag191.xml"/><Relationship Id="rId15" Type="http://schemas.openxmlformats.org/officeDocument/2006/relationships/tags" Target="../tags/tag201.xml"/><Relationship Id="rId23" Type="http://schemas.openxmlformats.org/officeDocument/2006/relationships/tags" Target="../tags/tag209.xml"/><Relationship Id="rId28" Type="http://schemas.openxmlformats.org/officeDocument/2006/relationships/image" Target="../media/image142.png"/><Relationship Id="rId36" Type="http://schemas.openxmlformats.org/officeDocument/2006/relationships/image" Target="../media/image150.png"/><Relationship Id="rId10" Type="http://schemas.openxmlformats.org/officeDocument/2006/relationships/tags" Target="../tags/tag196.xml"/><Relationship Id="rId19" Type="http://schemas.openxmlformats.org/officeDocument/2006/relationships/tags" Target="../tags/tag205.xml"/><Relationship Id="rId31" Type="http://schemas.openxmlformats.org/officeDocument/2006/relationships/image" Target="../media/image145.jpeg"/><Relationship Id="rId4" Type="http://schemas.openxmlformats.org/officeDocument/2006/relationships/tags" Target="../tags/tag190.xml"/><Relationship Id="rId9" Type="http://schemas.openxmlformats.org/officeDocument/2006/relationships/tags" Target="../tags/tag195.xml"/><Relationship Id="rId14" Type="http://schemas.openxmlformats.org/officeDocument/2006/relationships/tags" Target="../tags/tag200.xml"/><Relationship Id="rId22" Type="http://schemas.openxmlformats.org/officeDocument/2006/relationships/tags" Target="../tags/tag208.xml"/><Relationship Id="rId27" Type="http://schemas.openxmlformats.org/officeDocument/2006/relationships/image" Target="../media/image141.png"/><Relationship Id="rId30" Type="http://schemas.openxmlformats.org/officeDocument/2006/relationships/image" Target="../media/image144.png"/><Relationship Id="rId35" Type="http://schemas.openxmlformats.org/officeDocument/2006/relationships/image" Target="../media/image149.png"/><Relationship Id="rId8" Type="http://schemas.openxmlformats.org/officeDocument/2006/relationships/tags" Target="../tags/tag194.xml"/><Relationship Id="rId3" Type="http://schemas.openxmlformats.org/officeDocument/2006/relationships/tags" Target="../tags/tag189.xml"/><Relationship Id="rId12" Type="http://schemas.openxmlformats.org/officeDocument/2006/relationships/tags" Target="../tags/tag198.xml"/><Relationship Id="rId17" Type="http://schemas.openxmlformats.org/officeDocument/2006/relationships/tags" Target="../tags/tag203.xml"/><Relationship Id="rId25" Type="http://schemas.openxmlformats.org/officeDocument/2006/relationships/image" Target="../media/image12.png"/><Relationship Id="rId33" Type="http://schemas.openxmlformats.org/officeDocument/2006/relationships/image" Target="../media/image147.png"/><Relationship Id="rId38" Type="http://schemas.openxmlformats.org/officeDocument/2006/relationships/image" Target="../media/image152.jpeg"/></Relationships>
</file>

<file path=ppt/slides/_rels/slide26.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tags" Target="../tags/tag222.xml"/><Relationship Id="rId18" Type="http://schemas.openxmlformats.org/officeDocument/2006/relationships/tags" Target="../tags/tag227.xml"/><Relationship Id="rId26" Type="http://schemas.openxmlformats.org/officeDocument/2006/relationships/tags" Target="../tags/tag235.xml"/><Relationship Id="rId3" Type="http://schemas.openxmlformats.org/officeDocument/2006/relationships/tags" Target="../tags/tag212.xml"/><Relationship Id="rId21" Type="http://schemas.openxmlformats.org/officeDocument/2006/relationships/tags" Target="../tags/tag230.xml"/><Relationship Id="rId7" Type="http://schemas.openxmlformats.org/officeDocument/2006/relationships/tags" Target="../tags/tag216.xml"/><Relationship Id="rId12" Type="http://schemas.openxmlformats.org/officeDocument/2006/relationships/tags" Target="../tags/tag221.xml"/><Relationship Id="rId17" Type="http://schemas.openxmlformats.org/officeDocument/2006/relationships/tags" Target="../tags/tag226.xml"/><Relationship Id="rId25" Type="http://schemas.openxmlformats.org/officeDocument/2006/relationships/tags" Target="../tags/tag234.xml"/><Relationship Id="rId2" Type="http://schemas.openxmlformats.org/officeDocument/2006/relationships/tags" Target="../tags/tag211.xml"/><Relationship Id="rId16" Type="http://schemas.openxmlformats.org/officeDocument/2006/relationships/tags" Target="../tags/tag225.xml"/><Relationship Id="rId20" Type="http://schemas.openxmlformats.org/officeDocument/2006/relationships/tags" Target="../tags/tag229.xml"/><Relationship Id="rId29" Type="http://schemas.openxmlformats.org/officeDocument/2006/relationships/tags" Target="../tags/tag238.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tags" Target="../tags/tag220.xml"/><Relationship Id="rId24" Type="http://schemas.openxmlformats.org/officeDocument/2006/relationships/tags" Target="../tags/tag233.xml"/><Relationship Id="rId5" Type="http://schemas.openxmlformats.org/officeDocument/2006/relationships/tags" Target="../tags/tag214.xml"/><Relationship Id="rId15" Type="http://schemas.openxmlformats.org/officeDocument/2006/relationships/tags" Target="../tags/tag224.xml"/><Relationship Id="rId23" Type="http://schemas.openxmlformats.org/officeDocument/2006/relationships/tags" Target="../tags/tag232.xml"/><Relationship Id="rId28" Type="http://schemas.openxmlformats.org/officeDocument/2006/relationships/tags" Target="../tags/tag237.xml"/><Relationship Id="rId10" Type="http://schemas.openxmlformats.org/officeDocument/2006/relationships/tags" Target="../tags/tag219.xml"/><Relationship Id="rId19" Type="http://schemas.openxmlformats.org/officeDocument/2006/relationships/tags" Target="../tags/tag228.xml"/><Relationship Id="rId31" Type="http://schemas.openxmlformats.org/officeDocument/2006/relationships/image" Target="../media/image1.png"/><Relationship Id="rId4" Type="http://schemas.openxmlformats.org/officeDocument/2006/relationships/tags" Target="../tags/tag213.xml"/><Relationship Id="rId9" Type="http://schemas.openxmlformats.org/officeDocument/2006/relationships/tags" Target="../tags/tag218.xml"/><Relationship Id="rId14" Type="http://schemas.openxmlformats.org/officeDocument/2006/relationships/tags" Target="../tags/tag223.xml"/><Relationship Id="rId22" Type="http://schemas.openxmlformats.org/officeDocument/2006/relationships/tags" Target="../tags/tag231.xml"/><Relationship Id="rId27" Type="http://schemas.openxmlformats.org/officeDocument/2006/relationships/tags" Target="../tags/tag236.xml"/><Relationship Id="rId30"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8" Type="http://schemas.openxmlformats.org/officeDocument/2006/relationships/image" Target="../media/image162.jpeg"/><Relationship Id="rId13" Type="http://schemas.openxmlformats.org/officeDocument/2006/relationships/image" Target="../media/image167.jpeg"/><Relationship Id="rId18" Type="http://schemas.openxmlformats.org/officeDocument/2006/relationships/image" Target="../media/image172.jpeg"/><Relationship Id="rId26" Type="http://schemas.openxmlformats.org/officeDocument/2006/relationships/image" Target="../media/image180.png"/><Relationship Id="rId3" Type="http://schemas.openxmlformats.org/officeDocument/2006/relationships/image" Target="../media/image157.jpeg"/><Relationship Id="rId21" Type="http://schemas.openxmlformats.org/officeDocument/2006/relationships/image" Target="../media/image175.jpeg"/><Relationship Id="rId7" Type="http://schemas.openxmlformats.org/officeDocument/2006/relationships/image" Target="../media/image161.jpeg"/><Relationship Id="rId12" Type="http://schemas.openxmlformats.org/officeDocument/2006/relationships/image" Target="../media/image166.jpeg"/><Relationship Id="rId17" Type="http://schemas.openxmlformats.org/officeDocument/2006/relationships/image" Target="../media/image171.jpg"/><Relationship Id="rId25" Type="http://schemas.openxmlformats.org/officeDocument/2006/relationships/image" Target="../media/image179.png"/><Relationship Id="rId2" Type="http://schemas.openxmlformats.org/officeDocument/2006/relationships/notesSlide" Target="../notesSlides/notesSlide9.xml"/><Relationship Id="rId16" Type="http://schemas.openxmlformats.org/officeDocument/2006/relationships/image" Target="../media/image170.png"/><Relationship Id="rId20" Type="http://schemas.openxmlformats.org/officeDocument/2006/relationships/image" Target="../media/image174.jpeg"/><Relationship Id="rId1" Type="http://schemas.openxmlformats.org/officeDocument/2006/relationships/slideLayout" Target="../slideLayouts/slideLayout18.xml"/><Relationship Id="rId6" Type="http://schemas.openxmlformats.org/officeDocument/2006/relationships/image" Target="../media/image160.jpeg"/><Relationship Id="rId11" Type="http://schemas.openxmlformats.org/officeDocument/2006/relationships/image" Target="../media/image165.jpeg"/><Relationship Id="rId24" Type="http://schemas.openxmlformats.org/officeDocument/2006/relationships/image" Target="../media/image178.png"/><Relationship Id="rId5" Type="http://schemas.openxmlformats.org/officeDocument/2006/relationships/image" Target="../media/image159.jpg"/><Relationship Id="rId15" Type="http://schemas.openxmlformats.org/officeDocument/2006/relationships/image" Target="../media/image169.jpeg"/><Relationship Id="rId23" Type="http://schemas.openxmlformats.org/officeDocument/2006/relationships/image" Target="../media/image177.jpeg"/><Relationship Id="rId10" Type="http://schemas.openxmlformats.org/officeDocument/2006/relationships/image" Target="../media/image164.jpeg"/><Relationship Id="rId19" Type="http://schemas.openxmlformats.org/officeDocument/2006/relationships/image" Target="../media/image173.jpeg"/><Relationship Id="rId4" Type="http://schemas.openxmlformats.org/officeDocument/2006/relationships/image" Target="../media/image158.jpeg"/><Relationship Id="rId9" Type="http://schemas.openxmlformats.org/officeDocument/2006/relationships/image" Target="../media/image163.jpeg"/><Relationship Id="rId14" Type="http://schemas.openxmlformats.org/officeDocument/2006/relationships/image" Target="../media/image168.jpeg"/><Relationship Id="rId22" Type="http://schemas.openxmlformats.org/officeDocument/2006/relationships/image" Target="../media/image176.jpeg"/></Relationships>
</file>

<file path=ppt/slides/_rels/slide28.xml.rels><?xml version="1.0" encoding="UTF-8" standalone="yes"?>
<Relationships xmlns="http://schemas.openxmlformats.org/package/2006/relationships"><Relationship Id="rId13" Type="http://schemas.openxmlformats.org/officeDocument/2006/relationships/tags" Target="../tags/tag251.xml"/><Relationship Id="rId18" Type="http://schemas.openxmlformats.org/officeDocument/2006/relationships/tags" Target="../tags/tag256.xml"/><Relationship Id="rId26" Type="http://schemas.openxmlformats.org/officeDocument/2006/relationships/tags" Target="../tags/tag264.xml"/><Relationship Id="rId39" Type="http://schemas.openxmlformats.org/officeDocument/2006/relationships/tags" Target="../tags/tag277.xml"/><Relationship Id="rId21" Type="http://schemas.openxmlformats.org/officeDocument/2006/relationships/tags" Target="../tags/tag259.xml"/><Relationship Id="rId34" Type="http://schemas.openxmlformats.org/officeDocument/2006/relationships/tags" Target="../tags/tag272.xml"/><Relationship Id="rId42" Type="http://schemas.openxmlformats.org/officeDocument/2006/relationships/notesSlide" Target="../notesSlides/notesSlide10.xml"/><Relationship Id="rId47" Type="http://schemas.openxmlformats.org/officeDocument/2006/relationships/image" Target="../media/image185.jpeg"/><Relationship Id="rId50" Type="http://schemas.openxmlformats.org/officeDocument/2006/relationships/image" Target="../media/image188.jpeg"/><Relationship Id="rId55" Type="http://schemas.openxmlformats.org/officeDocument/2006/relationships/image" Target="../media/image193.jpeg"/><Relationship Id="rId7" Type="http://schemas.openxmlformats.org/officeDocument/2006/relationships/tags" Target="../tags/tag245.xml"/><Relationship Id="rId2" Type="http://schemas.openxmlformats.org/officeDocument/2006/relationships/tags" Target="../tags/tag240.xml"/><Relationship Id="rId16" Type="http://schemas.openxmlformats.org/officeDocument/2006/relationships/tags" Target="../tags/tag254.xml"/><Relationship Id="rId29" Type="http://schemas.openxmlformats.org/officeDocument/2006/relationships/tags" Target="../tags/tag267.xml"/><Relationship Id="rId11" Type="http://schemas.openxmlformats.org/officeDocument/2006/relationships/tags" Target="../tags/tag249.xml"/><Relationship Id="rId24" Type="http://schemas.openxmlformats.org/officeDocument/2006/relationships/tags" Target="../tags/tag262.xml"/><Relationship Id="rId32" Type="http://schemas.openxmlformats.org/officeDocument/2006/relationships/tags" Target="../tags/tag270.xml"/><Relationship Id="rId37" Type="http://schemas.openxmlformats.org/officeDocument/2006/relationships/tags" Target="../tags/tag275.xml"/><Relationship Id="rId40" Type="http://schemas.openxmlformats.org/officeDocument/2006/relationships/tags" Target="../tags/tag278.xml"/><Relationship Id="rId45" Type="http://schemas.openxmlformats.org/officeDocument/2006/relationships/image" Target="../media/image183.jpeg"/><Relationship Id="rId53" Type="http://schemas.openxmlformats.org/officeDocument/2006/relationships/image" Target="../media/image191.jpeg"/><Relationship Id="rId58" Type="http://schemas.openxmlformats.org/officeDocument/2006/relationships/image" Target="../media/image196.png"/><Relationship Id="rId5" Type="http://schemas.openxmlformats.org/officeDocument/2006/relationships/tags" Target="../tags/tag243.xml"/><Relationship Id="rId19" Type="http://schemas.openxmlformats.org/officeDocument/2006/relationships/tags" Target="../tags/tag257.xml"/><Relationship Id="rId4" Type="http://schemas.openxmlformats.org/officeDocument/2006/relationships/tags" Target="../tags/tag242.xml"/><Relationship Id="rId9" Type="http://schemas.openxmlformats.org/officeDocument/2006/relationships/tags" Target="../tags/tag247.xml"/><Relationship Id="rId14" Type="http://schemas.openxmlformats.org/officeDocument/2006/relationships/tags" Target="../tags/tag252.xml"/><Relationship Id="rId22" Type="http://schemas.openxmlformats.org/officeDocument/2006/relationships/tags" Target="../tags/tag260.xml"/><Relationship Id="rId27" Type="http://schemas.openxmlformats.org/officeDocument/2006/relationships/tags" Target="../tags/tag265.xml"/><Relationship Id="rId30" Type="http://schemas.openxmlformats.org/officeDocument/2006/relationships/tags" Target="../tags/tag268.xml"/><Relationship Id="rId35" Type="http://schemas.openxmlformats.org/officeDocument/2006/relationships/tags" Target="../tags/tag273.xml"/><Relationship Id="rId43" Type="http://schemas.openxmlformats.org/officeDocument/2006/relationships/image" Target="../media/image181.png"/><Relationship Id="rId48" Type="http://schemas.openxmlformats.org/officeDocument/2006/relationships/image" Target="../media/image186.jpeg"/><Relationship Id="rId56" Type="http://schemas.openxmlformats.org/officeDocument/2006/relationships/image" Target="../media/image194.jpeg"/><Relationship Id="rId8" Type="http://schemas.openxmlformats.org/officeDocument/2006/relationships/tags" Target="../tags/tag246.xml"/><Relationship Id="rId51" Type="http://schemas.openxmlformats.org/officeDocument/2006/relationships/image" Target="../media/image189.gif"/><Relationship Id="rId3" Type="http://schemas.openxmlformats.org/officeDocument/2006/relationships/tags" Target="../tags/tag241.xml"/><Relationship Id="rId12" Type="http://schemas.openxmlformats.org/officeDocument/2006/relationships/tags" Target="../tags/tag250.xml"/><Relationship Id="rId17" Type="http://schemas.openxmlformats.org/officeDocument/2006/relationships/tags" Target="../tags/tag255.xml"/><Relationship Id="rId25" Type="http://schemas.openxmlformats.org/officeDocument/2006/relationships/tags" Target="../tags/tag263.xml"/><Relationship Id="rId33" Type="http://schemas.openxmlformats.org/officeDocument/2006/relationships/tags" Target="../tags/tag271.xml"/><Relationship Id="rId38" Type="http://schemas.openxmlformats.org/officeDocument/2006/relationships/tags" Target="../tags/tag276.xml"/><Relationship Id="rId46" Type="http://schemas.openxmlformats.org/officeDocument/2006/relationships/image" Target="../media/image184.jpeg"/><Relationship Id="rId59" Type="http://schemas.openxmlformats.org/officeDocument/2006/relationships/image" Target="../media/image197.png"/><Relationship Id="rId20" Type="http://schemas.openxmlformats.org/officeDocument/2006/relationships/tags" Target="../tags/tag258.xml"/><Relationship Id="rId41" Type="http://schemas.openxmlformats.org/officeDocument/2006/relationships/slideLayout" Target="../slideLayouts/slideLayout18.xml"/><Relationship Id="rId54" Type="http://schemas.openxmlformats.org/officeDocument/2006/relationships/image" Target="../media/image192.png"/><Relationship Id="rId1" Type="http://schemas.openxmlformats.org/officeDocument/2006/relationships/tags" Target="../tags/tag239.xml"/><Relationship Id="rId6" Type="http://schemas.openxmlformats.org/officeDocument/2006/relationships/tags" Target="../tags/tag244.xml"/><Relationship Id="rId15" Type="http://schemas.openxmlformats.org/officeDocument/2006/relationships/tags" Target="../tags/tag253.xml"/><Relationship Id="rId23" Type="http://schemas.openxmlformats.org/officeDocument/2006/relationships/tags" Target="../tags/tag261.xml"/><Relationship Id="rId28" Type="http://schemas.openxmlformats.org/officeDocument/2006/relationships/tags" Target="../tags/tag266.xml"/><Relationship Id="rId36" Type="http://schemas.openxmlformats.org/officeDocument/2006/relationships/tags" Target="../tags/tag274.xml"/><Relationship Id="rId49" Type="http://schemas.openxmlformats.org/officeDocument/2006/relationships/image" Target="../media/image187.jpeg"/><Relationship Id="rId57" Type="http://schemas.openxmlformats.org/officeDocument/2006/relationships/image" Target="../media/image195.jpeg"/><Relationship Id="rId10" Type="http://schemas.openxmlformats.org/officeDocument/2006/relationships/tags" Target="../tags/tag248.xml"/><Relationship Id="rId31" Type="http://schemas.openxmlformats.org/officeDocument/2006/relationships/tags" Target="../tags/tag269.xml"/><Relationship Id="rId44" Type="http://schemas.openxmlformats.org/officeDocument/2006/relationships/image" Target="../media/image182.png"/><Relationship Id="rId52" Type="http://schemas.openxmlformats.org/officeDocument/2006/relationships/image" Target="../media/image190.jpeg"/><Relationship Id="rId60" Type="http://schemas.openxmlformats.org/officeDocument/2006/relationships/image" Target="../media/image198.png"/></Relationships>
</file>

<file path=ppt/slides/_rels/slide29.xml.rels><?xml version="1.0" encoding="UTF-8" standalone="yes"?>
<Relationships xmlns="http://schemas.openxmlformats.org/package/2006/relationships"><Relationship Id="rId26" Type="http://schemas.openxmlformats.org/officeDocument/2006/relationships/tags" Target="../tags/tag306.xml"/><Relationship Id="rId21" Type="http://schemas.openxmlformats.org/officeDocument/2006/relationships/tags" Target="../tags/tag301.xml"/><Relationship Id="rId42" Type="http://schemas.openxmlformats.org/officeDocument/2006/relationships/tags" Target="../tags/tag322.xml"/><Relationship Id="rId47" Type="http://schemas.openxmlformats.org/officeDocument/2006/relationships/tags" Target="../tags/tag327.xml"/><Relationship Id="rId63" Type="http://schemas.openxmlformats.org/officeDocument/2006/relationships/image" Target="../media/image209.jpeg"/><Relationship Id="rId68" Type="http://schemas.openxmlformats.org/officeDocument/2006/relationships/image" Target="../media/image214.jpeg"/><Relationship Id="rId2" Type="http://schemas.openxmlformats.org/officeDocument/2006/relationships/tags" Target="../tags/tag282.xml"/><Relationship Id="rId16" Type="http://schemas.openxmlformats.org/officeDocument/2006/relationships/tags" Target="../tags/tag296.xml"/><Relationship Id="rId29" Type="http://schemas.openxmlformats.org/officeDocument/2006/relationships/tags" Target="../tags/tag309.xml"/><Relationship Id="rId11" Type="http://schemas.openxmlformats.org/officeDocument/2006/relationships/tags" Target="../tags/tag291.xml"/><Relationship Id="rId24" Type="http://schemas.openxmlformats.org/officeDocument/2006/relationships/tags" Target="../tags/tag304.xml"/><Relationship Id="rId32" Type="http://schemas.openxmlformats.org/officeDocument/2006/relationships/tags" Target="../tags/tag312.xml"/><Relationship Id="rId37" Type="http://schemas.openxmlformats.org/officeDocument/2006/relationships/tags" Target="../tags/tag317.xml"/><Relationship Id="rId40" Type="http://schemas.openxmlformats.org/officeDocument/2006/relationships/tags" Target="../tags/tag320.xml"/><Relationship Id="rId45" Type="http://schemas.openxmlformats.org/officeDocument/2006/relationships/tags" Target="../tags/tag325.xml"/><Relationship Id="rId53" Type="http://schemas.openxmlformats.org/officeDocument/2006/relationships/image" Target="../media/image199.png"/><Relationship Id="rId58" Type="http://schemas.openxmlformats.org/officeDocument/2006/relationships/image" Target="../media/image204.jpeg"/><Relationship Id="rId66" Type="http://schemas.openxmlformats.org/officeDocument/2006/relationships/image" Target="../media/image212.png"/><Relationship Id="rId74" Type="http://schemas.openxmlformats.org/officeDocument/2006/relationships/image" Target="../media/image220.jpeg"/><Relationship Id="rId5" Type="http://schemas.openxmlformats.org/officeDocument/2006/relationships/tags" Target="../tags/tag285.xml"/><Relationship Id="rId61" Type="http://schemas.openxmlformats.org/officeDocument/2006/relationships/image" Target="../media/image207.png"/><Relationship Id="rId19" Type="http://schemas.openxmlformats.org/officeDocument/2006/relationships/tags" Target="../tags/tag299.xml"/><Relationship Id="rId14" Type="http://schemas.openxmlformats.org/officeDocument/2006/relationships/tags" Target="../tags/tag294.xml"/><Relationship Id="rId22" Type="http://schemas.openxmlformats.org/officeDocument/2006/relationships/tags" Target="../tags/tag302.xml"/><Relationship Id="rId27" Type="http://schemas.openxmlformats.org/officeDocument/2006/relationships/tags" Target="../tags/tag307.xml"/><Relationship Id="rId30" Type="http://schemas.openxmlformats.org/officeDocument/2006/relationships/tags" Target="../tags/tag310.xml"/><Relationship Id="rId35" Type="http://schemas.openxmlformats.org/officeDocument/2006/relationships/tags" Target="../tags/tag315.xml"/><Relationship Id="rId43" Type="http://schemas.openxmlformats.org/officeDocument/2006/relationships/tags" Target="../tags/tag323.xml"/><Relationship Id="rId48" Type="http://schemas.openxmlformats.org/officeDocument/2006/relationships/tags" Target="../tags/tag328.xml"/><Relationship Id="rId56" Type="http://schemas.openxmlformats.org/officeDocument/2006/relationships/image" Target="../media/image202.jpeg"/><Relationship Id="rId64" Type="http://schemas.openxmlformats.org/officeDocument/2006/relationships/image" Target="../media/image210.jpeg"/><Relationship Id="rId69" Type="http://schemas.openxmlformats.org/officeDocument/2006/relationships/image" Target="../media/image215.jpeg"/><Relationship Id="rId8" Type="http://schemas.openxmlformats.org/officeDocument/2006/relationships/tags" Target="../tags/tag288.xml"/><Relationship Id="rId51" Type="http://schemas.openxmlformats.org/officeDocument/2006/relationships/slideLayout" Target="../slideLayouts/slideLayout18.xml"/><Relationship Id="rId72" Type="http://schemas.openxmlformats.org/officeDocument/2006/relationships/image" Target="../media/image218.jpeg"/><Relationship Id="rId3" Type="http://schemas.openxmlformats.org/officeDocument/2006/relationships/tags" Target="../tags/tag283.xml"/><Relationship Id="rId12" Type="http://schemas.openxmlformats.org/officeDocument/2006/relationships/tags" Target="../tags/tag292.xml"/><Relationship Id="rId17" Type="http://schemas.openxmlformats.org/officeDocument/2006/relationships/tags" Target="../tags/tag297.xml"/><Relationship Id="rId25" Type="http://schemas.openxmlformats.org/officeDocument/2006/relationships/tags" Target="../tags/tag305.xml"/><Relationship Id="rId33" Type="http://schemas.openxmlformats.org/officeDocument/2006/relationships/tags" Target="../tags/tag313.xml"/><Relationship Id="rId38" Type="http://schemas.openxmlformats.org/officeDocument/2006/relationships/tags" Target="../tags/tag318.xml"/><Relationship Id="rId46" Type="http://schemas.openxmlformats.org/officeDocument/2006/relationships/tags" Target="../tags/tag326.xml"/><Relationship Id="rId59" Type="http://schemas.openxmlformats.org/officeDocument/2006/relationships/image" Target="../media/image205.jpeg"/><Relationship Id="rId67" Type="http://schemas.openxmlformats.org/officeDocument/2006/relationships/image" Target="../media/image213.jpeg"/><Relationship Id="rId20" Type="http://schemas.openxmlformats.org/officeDocument/2006/relationships/tags" Target="../tags/tag300.xml"/><Relationship Id="rId41" Type="http://schemas.openxmlformats.org/officeDocument/2006/relationships/tags" Target="../tags/tag321.xml"/><Relationship Id="rId54" Type="http://schemas.openxmlformats.org/officeDocument/2006/relationships/image" Target="../media/image200.jpeg"/><Relationship Id="rId62" Type="http://schemas.openxmlformats.org/officeDocument/2006/relationships/image" Target="../media/image208.jpeg"/><Relationship Id="rId70" Type="http://schemas.openxmlformats.org/officeDocument/2006/relationships/image" Target="../media/image216.jpeg"/><Relationship Id="rId75" Type="http://schemas.openxmlformats.org/officeDocument/2006/relationships/image" Target="../media/image221.jpeg"/><Relationship Id="rId1" Type="http://schemas.openxmlformats.org/officeDocument/2006/relationships/tags" Target="../tags/tag281.xml"/><Relationship Id="rId6" Type="http://schemas.openxmlformats.org/officeDocument/2006/relationships/tags" Target="../tags/tag286.xml"/><Relationship Id="rId15" Type="http://schemas.openxmlformats.org/officeDocument/2006/relationships/tags" Target="../tags/tag295.xml"/><Relationship Id="rId23" Type="http://schemas.openxmlformats.org/officeDocument/2006/relationships/tags" Target="../tags/tag303.xml"/><Relationship Id="rId28" Type="http://schemas.openxmlformats.org/officeDocument/2006/relationships/tags" Target="../tags/tag308.xml"/><Relationship Id="rId36" Type="http://schemas.openxmlformats.org/officeDocument/2006/relationships/tags" Target="../tags/tag316.xml"/><Relationship Id="rId49" Type="http://schemas.openxmlformats.org/officeDocument/2006/relationships/tags" Target="../tags/tag329.xml"/><Relationship Id="rId57" Type="http://schemas.openxmlformats.org/officeDocument/2006/relationships/image" Target="../media/image203.jpeg"/><Relationship Id="rId10" Type="http://schemas.openxmlformats.org/officeDocument/2006/relationships/tags" Target="../tags/tag290.xml"/><Relationship Id="rId31" Type="http://schemas.openxmlformats.org/officeDocument/2006/relationships/tags" Target="../tags/tag311.xml"/><Relationship Id="rId44" Type="http://schemas.openxmlformats.org/officeDocument/2006/relationships/tags" Target="../tags/tag324.xml"/><Relationship Id="rId52" Type="http://schemas.openxmlformats.org/officeDocument/2006/relationships/notesSlide" Target="../notesSlides/notesSlide11.xml"/><Relationship Id="rId60" Type="http://schemas.openxmlformats.org/officeDocument/2006/relationships/image" Target="../media/image206.jpeg"/><Relationship Id="rId65" Type="http://schemas.openxmlformats.org/officeDocument/2006/relationships/image" Target="../media/image211.jpeg"/><Relationship Id="rId73" Type="http://schemas.openxmlformats.org/officeDocument/2006/relationships/image" Target="../media/image219.jpeg"/><Relationship Id="rId4" Type="http://schemas.openxmlformats.org/officeDocument/2006/relationships/tags" Target="../tags/tag284.xml"/><Relationship Id="rId9" Type="http://schemas.openxmlformats.org/officeDocument/2006/relationships/tags" Target="../tags/tag289.xml"/><Relationship Id="rId13" Type="http://schemas.openxmlformats.org/officeDocument/2006/relationships/tags" Target="../tags/tag293.xml"/><Relationship Id="rId18" Type="http://schemas.openxmlformats.org/officeDocument/2006/relationships/tags" Target="../tags/tag298.xml"/><Relationship Id="rId39" Type="http://schemas.openxmlformats.org/officeDocument/2006/relationships/tags" Target="../tags/tag319.xml"/><Relationship Id="rId34" Type="http://schemas.openxmlformats.org/officeDocument/2006/relationships/tags" Target="../tags/tag314.xml"/><Relationship Id="rId50" Type="http://schemas.openxmlformats.org/officeDocument/2006/relationships/tags" Target="../tags/tag330.xml"/><Relationship Id="rId55" Type="http://schemas.openxmlformats.org/officeDocument/2006/relationships/image" Target="../media/image201.png"/><Relationship Id="rId7" Type="http://schemas.openxmlformats.org/officeDocument/2006/relationships/tags" Target="../tags/tag287.xml"/><Relationship Id="rId71" Type="http://schemas.openxmlformats.org/officeDocument/2006/relationships/image" Target="../media/image217.png"/></Relationships>
</file>

<file path=ppt/slides/_rels/slide30.xml.rels><?xml version="1.0" encoding="UTF-8" standalone="yes"?>
<Relationships xmlns="http://schemas.openxmlformats.org/package/2006/relationships"><Relationship Id="rId8" Type="http://schemas.openxmlformats.org/officeDocument/2006/relationships/tags" Target="../tags/tag340.xml"/><Relationship Id="rId13" Type="http://schemas.openxmlformats.org/officeDocument/2006/relationships/tags" Target="../tags/tag345.xml"/><Relationship Id="rId18" Type="http://schemas.openxmlformats.org/officeDocument/2006/relationships/tags" Target="../tags/tag350.xml"/><Relationship Id="rId26" Type="http://schemas.openxmlformats.org/officeDocument/2006/relationships/image" Target="../media/image1.png"/><Relationship Id="rId3" Type="http://schemas.openxmlformats.org/officeDocument/2006/relationships/tags" Target="../tags/tag335.xml"/><Relationship Id="rId21" Type="http://schemas.openxmlformats.org/officeDocument/2006/relationships/tags" Target="../tags/tag353.xml"/><Relationship Id="rId7" Type="http://schemas.openxmlformats.org/officeDocument/2006/relationships/tags" Target="../tags/tag339.xml"/><Relationship Id="rId12" Type="http://schemas.openxmlformats.org/officeDocument/2006/relationships/tags" Target="../tags/tag344.xml"/><Relationship Id="rId17" Type="http://schemas.openxmlformats.org/officeDocument/2006/relationships/tags" Target="../tags/tag349.xml"/><Relationship Id="rId25" Type="http://schemas.openxmlformats.org/officeDocument/2006/relationships/slideLayout" Target="../slideLayouts/slideLayout18.xml"/><Relationship Id="rId2" Type="http://schemas.openxmlformats.org/officeDocument/2006/relationships/tags" Target="../tags/tag334.xml"/><Relationship Id="rId16" Type="http://schemas.openxmlformats.org/officeDocument/2006/relationships/tags" Target="../tags/tag348.xml"/><Relationship Id="rId20" Type="http://schemas.openxmlformats.org/officeDocument/2006/relationships/tags" Target="../tags/tag352.xml"/><Relationship Id="rId1" Type="http://schemas.openxmlformats.org/officeDocument/2006/relationships/tags" Target="../tags/tag333.xml"/><Relationship Id="rId6" Type="http://schemas.openxmlformats.org/officeDocument/2006/relationships/tags" Target="../tags/tag338.xml"/><Relationship Id="rId11" Type="http://schemas.openxmlformats.org/officeDocument/2006/relationships/tags" Target="../tags/tag343.xml"/><Relationship Id="rId24" Type="http://schemas.openxmlformats.org/officeDocument/2006/relationships/tags" Target="../tags/tag356.xml"/><Relationship Id="rId5" Type="http://schemas.openxmlformats.org/officeDocument/2006/relationships/tags" Target="../tags/tag337.xml"/><Relationship Id="rId15" Type="http://schemas.openxmlformats.org/officeDocument/2006/relationships/tags" Target="../tags/tag347.xml"/><Relationship Id="rId23" Type="http://schemas.openxmlformats.org/officeDocument/2006/relationships/tags" Target="../tags/tag355.xml"/><Relationship Id="rId10" Type="http://schemas.openxmlformats.org/officeDocument/2006/relationships/tags" Target="../tags/tag342.xml"/><Relationship Id="rId19" Type="http://schemas.openxmlformats.org/officeDocument/2006/relationships/tags" Target="../tags/tag351.xml"/><Relationship Id="rId4" Type="http://schemas.openxmlformats.org/officeDocument/2006/relationships/tags" Target="../tags/tag336.xml"/><Relationship Id="rId9" Type="http://schemas.openxmlformats.org/officeDocument/2006/relationships/tags" Target="../tags/tag341.xml"/><Relationship Id="rId14" Type="http://schemas.openxmlformats.org/officeDocument/2006/relationships/tags" Target="../tags/tag346.xml"/><Relationship Id="rId22" Type="http://schemas.openxmlformats.org/officeDocument/2006/relationships/tags" Target="../tags/tag354.xml"/><Relationship Id="rId27" Type="http://schemas.openxmlformats.org/officeDocument/2006/relationships/image" Target="../media/image222.png"/></Relationships>
</file>

<file path=ppt/slides/_rels/slide31.xml.rels><?xml version="1.0" encoding="UTF-8" standalone="yes"?>
<Relationships xmlns="http://schemas.openxmlformats.org/package/2006/relationships"><Relationship Id="rId8" Type="http://schemas.openxmlformats.org/officeDocument/2006/relationships/tags" Target="../tags/tag364.xml"/><Relationship Id="rId13" Type="http://schemas.openxmlformats.org/officeDocument/2006/relationships/tags" Target="../tags/tag369.xml"/><Relationship Id="rId18" Type="http://schemas.openxmlformats.org/officeDocument/2006/relationships/tags" Target="../tags/tag374.xml"/><Relationship Id="rId3" Type="http://schemas.openxmlformats.org/officeDocument/2006/relationships/tags" Target="../tags/tag359.xml"/><Relationship Id="rId21" Type="http://schemas.openxmlformats.org/officeDocument/2006/relationships/image" Target="../media/image1.png"/><Relationship Id="rId7" Type="http://schemas.openxmlformats.org/officeDocument/2006/relationships/tags" Target="../tags/tag363.xml"/><Relationship Id="rId12" Type="http://schemas.openxmlformats.org/officeDocument/2006/relationships/tags" Target="../tags/tag368.xml"/><Relationship Id="rId17" Type="http://schemas.openxmlformats.org/officeDocument/2006/relationships/tags" Target="../tags/tag373.xml"/><Relationship Id="rId2" Type="http://schemas.openxmlformats.org/officeDocument/2006/relationships/tags" Target="../tags/tag358.xml"/><Relationship Id="rId16" Type="http://schemas.openxmlformats.org/officeDocument/2006/relationships/tags" Target="../tags/tag372.xml"/><Relationship Id="rId20" Type="http://schemas.openxmlformats.org/officeDocument/2006/relationships/notesSlide" Target="../notesSlides/notesSlide12.xml"/><Relationship Id="rId1" Type="http://schemas.openxmlformats.org/officeDocument/2006/relationships/tags" Target="../tags/tag357.xml"/><Relationship Id="rId6" Type="http://schemas.openxmlformats.org/officeDocument/2006/relationships/tags" Target="../tags/tag362.xml"/><Relationship Id="rId11" Type="http://schemas.openxmlformats.org/officeDocument/2006/relationships/tags" Target="../tags/tag367.xml"/><Relationship Id="rId5" Type="http://schemas.openxmlformats.org/officeDocument/2006/relationships/tags" Target="../tags/tag361.xml"/><Relationship Id="rId15" Type="http://schemas.openxmlformats.org/officeDocument/2006/relationships/tags" Target="../tags/tag371.xml"/><Relationship Id="rId10" Type="http://schemas.openxmlformats.org/officeDocument/2006/relationships/tags" Target="../tags/tag366.xml"/><Relationship Id="rId19" Type="http://schemas.openxmlformats.org/officeDocument/2006/relationships/slideLayout" Target="../slideLayouts/slideLayout18.xml"/><Relationship Id="rId4" Type="http://schemas.openxmlformats.org/officeDocument/2006/relationships/tags" Target="../tags/tag360.xml"/><Relationship Id="rId9" Type="http://schemas.openxmlformats.org/officeDocument/2006/relationships/tags" Target="../tags/tag365.xml"/><Relationship Id="rId14" Type="http://schemas.openxmlformats.org/officeDocument/2006/relationships/tags" Target="../tags/tag370.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6" Type="http://schemas.openxmlformats.org/officeDocument/2006/relationships/image" Target="../media/image245.png"/><Relationship Id="rId21" Type="http://schemas.openxmlformats.org/officeDocument/2006/relationships/image" Target="../media/image240.png"/><Relationship Id="rId42" Type="http://schemas.openxmlformats.org/officeDocument/2006/relationships/image" Target="../media/image260.png"/><Relationship Id="rId47" Type="http://schemas.openxmlformats.org/officeDocument/2006/relationships/image" Target="../media/image265.png"/><Relationship Id="rId63" Type="http://schemas.openxmlformats.org/officeDocument/2006/relationships/image" Target="../media/image281.png"/><Relationship Id="rId68" Type="http://schemas.openxmlformats.org/officeDocument/2006/relationships/image" Target="../media/image286.png"/><Relationship Id="rId84" Type="http://schemas.openxmlformats.org/officeDocument/2006/relationships/image" Target="../media/image302.png"/><Relationship Id="rId89" Type="http://schemas.openxmlformats.org/officeDocument/2006/relationships/image" Target="../media/image307.png"/><Relationship Id="rId16" Type="http://schemas.openxmlformats.org/officeDocument/2006/relationships/image" Target="../media/image235.png"/><Relationship Id="rId11" Type="http://schemas.openxmlformats.org/officeDocument/2006/relationships/image" Target="../media/image230.png"/><Relationship Id="rId32" Type="http://schemas.openxmlformats.org/officeDocument/2006/relationships/image" Target="../media/image250.png"/><Relationship Id="rId37" Type="http://schemas.openxmlformats.org/officeDocument/2006/relationships/image" Target="../media/image255.png"/><Relationship Id="rId53" Type="http://schemas.openxmlformats.org/officeDocument/2006/relationships/image" Target="../media/image271.png"/><Relationship Id="rId58" Type="http://schemas.openxmlformats.org/officeDocument/2006/relationships/image" Target="../media/image276.png"/><Relationship Id="rId74" Type="http://schemas.openxmlformats.org/officeDocument/2006/relationships/image" Target="../media/image292.jpeg"/><Relationship Id="rId79" Type="http://schemas.openxmlformats.org/officeDocument/2006/relationships/image" Target="../media/image297.png"/><Relationship Id="rId5" Type="http://schemas.openxmlformats.org/officeDocument/2006/relationships/image" Target="../media/image224.png"/><Relationship Id="rId90" Type="http://schemas.openxmlformats.org/officeDocument/2006/relationships/image" Target="../media/image308.png"/><Relationship Id="rId14" Type="http://schemas.openxmlformats.org/officeDocument/2006/relationships/image" Target="../media/image233.png"/><Relationship Id="rId22" Type="http://schemas.openxmlformats.org/officeDocument/2006/relationships/image" Target="../media/image241.png"/><Relationship Id="rId27" Type="http://schemas.openxmlformats.org/officeDocument/2006/relationships/image" Target="../media/image246.png"/><Relationship Id="rId30" Type="http://schemas.openxmlformats.org/officeDocument/2006/relationships/image" Target="../media/image248.png"/><Relationship Id="rId35" Type="http://schemas.openxmlformats.org/officeDocument/2006/relationships/image" Target="../media/image253.png"/><Relationship Id="rId43" Type="http://schemas.openxmlformats.org/officeDocument/2006/relationships/image" Target="../media/image261.png"/><Relationship Id="rId48" Type="http://schemas.openxmlformats.org/officeDocument/2006/relationships/image" Target="../media/image266.png"/><Relationship Id="rId56" Type="http://schemas.openxmlformats.org/officeDocument/2006/relationships/image" Target="../media/image274.jpeg"/><Relationship Id="rId64" Type="http://schemas.openxmlformats.org/officeDocument/2006/relationships/image" Target="../media/image282.png"/><Relationship Id="rId69" Type="http://schemas.openxmlformats.org/officeDocument/2006/relationships/image" Target="../media/image287.png"/><Relationship Id="rId77" Type="http://schemas.openxmlformats.org/officeDocument/2006/relationships/image" Target="../media/image295.png"/><Relationship Id="rId8" Type="http://schemas.openxmlformats.org/officeDocument/2006/relationships/image" Target="../media/image227.png"/><Relationship Id="rId51" Type="http://schemas.openxmlformats.org/officeDocument/2006/relationships/image" Target="../media/image269.png"/><Relationship Id="rId72" Type="http://schemas.openxmlformats.org/officeDocument/2006/relationships/image" Target="../media/image290.png"/><Relationship Id="rId80" Type="http://schemas.openxmlformats.org/officeDocument/2006/relationships/image" Target="../media/image298.jpeg"/><Relationship Id="rId85" Type="http://schemas.openxmlformats.org/officeDocument/2006/relationships/image" Target="../media/image303.png"/><Relationship Id="rId3" Type="http://schemas.openxmlformats.org/officeDocument/2006/relationships/image" Target="../media/image4.png"/><Relationship Id="rId12" Type="http://schemas.openxmlformats.org/officeDocument/2006/relationships/image" Target="../media/image231.png"/><Relationship Id="rId17" Type="http://schemas.openxmlformats.org/officeDocument/2006/relationships/image" Target="../media/image236.png"/><Relationship Id="rId25" Type="http://schemas.openxmlformats.org/officeDocument/2006/relationships/image" Target="../media/image244.png"/><Relationship Id="rId33" Type="http://schemas.openxmlformats.org/officeDocument/2006/relationships/image" Target="../media/image251.GIF"/><Relationship Id="rId38" Type="http://schemas.openxmlformats.org/officeDocument/2006/relationships/image" Target="../media/image256.png"/><Relationship Id="rId46" Type="http://schemas.openxmlformats.org/officeDocument/2006/relationships/image" Target="../media/image264.png"/><Relationship Id="rId59" Type="http://schemas.openxmlformats.org/officeDocument/2006/relationships/image" Target="../media/image277.png"/><Relationship Id="rId67" Type="http://schemas.openxmlformats.org/officeDocument/2006/relationships/image" Target="../media/image285.png"/><Relationship Id="rId20" Type="http://schemas.openxmlformats.org/officeDocument/2006/relationships/image" Target="../media/image239.png"/><Relationship Id="rId41" Type="http://schemas.openxmlformats.org/officeDocument/2006/relationships/image" Target="../media/image259.png"/><Relationship Id="rId54" Type="http://schemas.openxmlformats.org/officeDocument/2006/relationships/image" Target="../media/image272.png"/><Relationship Id="rId62" Type="http://schemas.openxmlformats.org/officeDocument/2006/relationships/image" Target="../media/image280.png"/><Relationship Id="rId70" Type="http://schemas.openxmlformats.org/officeDocument/2006/relationships/image" Target="../media/image288.png"/><Relationship Id="rId75" Type="http://schemas.openxmlformats.org/officeDocument/2006/relationships/image" Target="../media/image293.png"/><Relationship Id="rId83" Type="http://schemas.openxmlformats.org/officeDocument/2006/relationships/image" Target="../media/image301.png"/><Relationship Id="rId88" Type="http://schemas.openxmlformats.org/officeDocument/2006/relationships/image" Target="../media/image306.png"/><Relationship Id="rId91" Type="http://schemas.openxmlformats.org/officeDocument/2006/relationships/image" Target="../media/image309.png"/><Relationship Id="rId1" Type="http://schemas.openxmlformats.org/officeDocument/2006/relationships/slideLayout" Target="../slideLayouts/slideLayout18.xml"/><Relationship Id="rId6" Type="http://schemas.openxmlformats.org/officeDocument/2006/relationships/image" Target="../media/image225.png"/><Relationship Id="rId15" Type="http://schemas.openxmlformats.org/officeDocument/2006/relationships/image" Target="../media/image234.png"/><Relationship Id="rId23" Type="http://schemas.openxmlformats.org/officeDocument/2006/relationships/image" Target="../media/image242.jpeg"/><Relationship Id="rId28" Type="http://schemas.openxmlformats.org/officeDocument/2006/relationships/image" Target="../media/image101.png"/><Relationship Id="rId36" Type="http://schemas.openxmlformats.org/officeDocument/2006/relationships/image" Target="../media/image254.png"/><Relationship Id="rId49" Type="http://schemas.openxmlformats.org/officeDocument/2006/relationships/image" Target="../media/image267.png"/><Relationship Id="rId57" Type="http://schemas.openxmlformats.org/officeDocument/2006/relationships/image" Target="../media/image275.png"/><Relationship Id="rId10" Type="http://schemas.openxmlformats.org/officeDocument/2006/relationships/image" Target="../media/image229.png"/><Relationship Id="rId31" Type="http://schemas.openxmlformats.org/officeDocument/2006/relationships/image" Target="../media/image249.jpeg"/><Relationship Id="rId44" Type="http://schemas.openxmlformats.org/officeDocument/2006/relationships/image" Target="../media/image262.png"/><Relationship Id="rId52" Type="http://schemas.openxmlformats.org/officeDocument/2006/relationships/image" Target="../media/image270.png"/><Relationship Id="rId60" Type="http://schemas.openxmlformats.org/officeDocument/2006/relationships/image" Target="../media/image278.png"/><Relationship Id="rId65" Type="http://schemas.openxmlformats.org/officeDocument/2006/relationships/image" Target="../media/image283.png"/><Relationship Id="rId73" Type="http://schemas.openxmlformats.org/officeDocument/2006/relationships/image" Target="../media/image291.png"/><Relationship Id="rId78" Type="http://schemas.openxmlformats.org/officeDocument/2006/relationships/image" Target="../media/image296.png"/><Relationship Id="rId81" Type="http://schemas.openxmlformats.org/officeDocument/2006/relationships/image" Target="../media/image299.png"/><Relationship Id="rId86" Type="http://schemas.openxmlformats.org/officeDocument/2006/relationships/image" Target="../media/image304.png"/><Relationship Id="rId4" Type="http://schemas.openxmlformats.org/officeDocument/2006/relationships/image" Target="../media/image223.png"/><Relationship Id="rId9" Type="http://schemas.openxmlformats.org/officeDocument/2006/relationships/image" Target="../media/image228.jpeg"/><Relationship Id="rId13" Type="http://schemas.openxmlformats.org/officeDocument/2006/relationships/image" Target="../media/image232.png"/><Relationship Id="rId18" Type="http://schemas.openxmlformats.org/officeDocument/2006/relationships/image" Target="../media/image237.png"/><Relationship Id="rId39" Type="http://schemas.openxmlformats.org/officeDocument/2006/relationships/image" Target="../media/image257.png"/><Relationship Id="rId34" Type="http://schemas.openxmlformats.org/officeDocument/2006/relationships/image" Target="../media/image252.png"/><Relationship Id="rId50" Type="http://schemas.openxmlformats.org/officeDocument/2006/relationships/image" Target="../media/image268.png"/><Relationship Id="rId55" Type="http://schemas.openxmlformats.org/officeDocument/2006/relationships/image" Target="../media/image273.png"/><Relationship Id="rId76" Type="http://schemas.openxmlformats.org/officeDocument/2006/relationships/image" Target="../media/image294.png"/><Relationship Id="rId7" Type="http://schemas.openxmlformats.org/officeDocument/2006/relationships/image" Target="../media/image226.jpeg"/><Relationship Id="rId71" Type="http://schemas.openxmlformats.org/officeDocument/2006/relationships/image" Target="../media/image289.png"/><Relationship Id="rId92" Type="http://schemas.openxmlformats.org/officeDocument/2006/relationships/image" Target="../media/image310.png"/><Relationship Id="rId2" Type="http://schemas.openxmlformats.org/officeDocument/2006/relationships/image" Target="../media/image12.png"/><Relationship Id="rId29" Type="http://schemas.openxmlformats.org/officeDocument/2006/relationships/image" Target="../media/image247.png"/><Relationship Id="rId24" Type="http://schemas.openxmlformats.org/officeDocument/2006/relationships/image" Target="../media/image243.png"/><Relationship Id="rId40" Type="http://schemas.openxmlformats.org/officeDocument/2006/relationships/image" Target="../media/image258.png"/><Relationship Id="rId45" Type="http://schemas.openxmlformats.org/officeDocument/2006/relationships/image" Target="../media/image263.png"/><Relationship Id="rId66" Type="http://schemas.openxmlformats.org/officeDocument/2006/relationships/image" Target="../media/image284.png"/><Relationship Id="rId87" Type="http://schemas.openxmlformats.org/officeDocument/2006/relationships/image" Target="../media/image305.png"/><Relationship Id="rId61" Type="http://schemas.openxmlformats.org/officeDocument/2006/relationships/image" Target="../media/image279.png"/><Relationship Id="rId82" Type="http://schemas.openxmlformats.org/officeDocument/2006/relationships/image" Target="../media/image300.png"/><Relationship Id="rId19" Type="http://schemas.openxmlformats.org/officeDocument/2006/relationships/image" Target="../media/image238.png"/></Relationships>
</file>

<file path=ppt/slides/_rels/slide34.xml.rels><?xml version="1.0" encoding="UTF-8" standalone="yes"?>
<Relationships xmlns="http://schemas.openxmlformats.org/package/2006/relationships"><Relationship Id="rId8" Type="http://schemas.openxmlformats.org/officeDocument/2006/relationships/image" Target="../media/image315.jpeg"/><Relationship Id="rId13" Type="http://schemas.openxmlformats.org/officeDocument/2006/relationships/image" Target="../media/image320.png"/><Relationship Id="rId3" Type="http://schemas.openxmlformats.org/officeDocument/2006/relationships/slideLayout" Target="../slideLayouts/slideLayout18.xml"/><Relationship Id="rId7" Type="http://schemas.openxmlformats.org/officeDocument/2006/relationships/image" Target="../media/image314.png"/><Relationship Id="rId12" Type="http://schemas.openxmlformats.org/officeDocument/2006/relationships/image" Target="../media/image319.jpeg"/><Relationship Id="rId2" Type="http://schemas.openxmlformats.org/officeDocument/2006/relationships/tags" Target="../tags/tag376.xml"/><Relationship Id="rId1" Type="http://schemas.openxmlformats.org/officeDocument/2006/relationships/tags" Target="../tags/tag375.xml"/><Relationship Id="rId6" Type="http://schemas.openxmlformats.org/officeDocument/2006/relationships/image" Target="../media/image313.png"/><Relationship Id="rId11" Type="http://schemas.openxmlformats.org/officeDocument/2006/relationships/image" Target="../media/image318.png"/><Relationship Id="rId5" Type="http://schemas.openxmlformats.org/officeDocument/2006/relationships/image" Target="../media/image312.jpeg"/><Relationship Id="rId10" Type="http://schemas.openxmlformats.org/officeDocument/2006/relationships/image" Target="../media/image317.png"/><Relationship Id="rId4" Type="http://schemas.openxmlformats.org/officeDocument/2006/relationships/image" Target="../media/image311.jpeg"/><Relationship Id="rId9" Type="http://schemas.openxmlformats.org/officeDocument/2006/relationships/image" Target="../media/image316.jpeg"/></Relationships>
</file>

<file path=ppt/slides/_rels/slide35.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image" Target="../media/image323.png"/><Relationship Id="rId18" Type="http://schemas.openxmlformats.org/officeDocument/2006/relationships/image" Target="../media/image328.png"/><Relationship Id="rId26" Type="http://schemas.openxmlformats.org/officeDocument/2006/relationships/image" Target="../media/image336.png"/><Relationship Id="rId3" Type="http://schemas.openxmlformats.org/officeDocument/2006/relationships/tags" Target="../tags/tag379.xml"/><Relationship Id="rId21" Type="http://schemas.openxmlformats.org/officeDocument/2006/relationships/image" Target="../media/image331.png"/><Relationship Id="rId7" Type="http://schemas.openxmlformats.org/officeDocument/2006/relationships/tags" Target="../tags/tag383.xml"/><Relationship Id="rId12" Type="http://schemas.openxmlformats.org/officeDocument/2006/relationships/image" Target="../media/image322.png"/><Relationship Id="rId17" Type="http://schemas.openxmlformats.org/officeDocument/2006/relationships/image" Target="../media/image327.png"/><Relationship Id="rId25" Type="http://schemas.openxmlformats.org/officeDocument/2006/relationships/image" Target="../media/image335.png"/><Relationship Id="rId2" Type="http://schemas.openxmlformats.org/officeDocument/2006/relationships/tags" Target="../tags/tag378.xml"/><Relationship Id="rId16" Type="http://schemas.openxmlformats.org/officeDocument/2006/relationships/image" Target="../media/image326.png"/><Relationship Id="rId20" Type="http://schemas.openxmlformats.org/officeDocument/2006/relationships/image" Target="../media/image330.png"/><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image" Target="../media/image321.png"/><Relationship Id="rId24" Type="http://schemas.openxmlformats.org/officeDocument/2006/relationships/image" Target="../media/image334.jpeg"/><Relationship Id="rId5" Type="http://schemas.openxmlformats.org/officeDocument/2006/relationships/tags" Target="../tags/tag381.xml"/><Relationship Id="rId15" Type="http://schemas.openxmlformats.org/officeDocument/2006/relationships/image" Target="../media/image325.png"/><Relationship Id="rId23" Type="http://schemas.openxmlformats.org/officeDocument/2006/relationships/image" Target="../media/image333.png"/><Relationship Id="rId10" Type="http://schemas.openxmlformats.org/officeDocument/2006/relationships/slideLayout" Target="../slideLayouts/slideLayout18.xml"/><Relationship Id="rId19" Type="http://schemas.openxmlformats.org/officeDocument/2006/relationships/image" Target="../media/image329.png"/><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image" Target="../media/image324.jpeg"/><Relationship Id="rId22" Type="http://schemas.openxmlformats.org/officeDocument/2006/relationships/image" Target="../media/image332.png"/></Relationships>
</file>

<file path=ppt/slides/_rels/slide36.xml.rels><?xml version="1.0" encoding="UTF-8" standalone="yes"?>
<Relationships xmlns="http://schemas.openxmlformats.org/package/2006/relationships"><Relationship Id="rId8" Type="http://schemas.openxmlformats.org/officeDocument/2006/relationships/image" Target="../media/image343.png"/><Relationship Id="rId13" Type="http://schemas.openxmlformats.org/officeDocument/2006/relationships/image" Target="../media/image348.png"/><Relationship Id="rId18" Type="http://schemas.openxmlformats.org/officeDocument/2006/relationships/image" Target="../media/image352.png"/><Relationship Id="rId3" Type="http://schemas.openxmlformats.org/officeDocument/2006/relationships/image" Target="../media/image338.png"/><Relationship Id="rId7" Type="http://schemas.openxmlformats.org/officeDocument/2006/relationships/image" Target="../media/image342.png"/><Relationship Id="rId12" Type="http://schemas.openxmlformats.org/officeDocument/2006/relationships/image" Target="../media/image347.png"/><Relationship Id="rId17" Type="http://schemas.openxmlformats.org/officeDocument/2006/relationships/image" Target="../media/image351.png"/><Relationship Id="rId2" Type="http://schemas.openxmlformats.org/officeDocument/2006/relationships/image" Target="../media/image337.png"/><Relationship Id="rId16" Type="http://schemas.openxmlformats.org/officeDocument/2006/relationships/image" Target="../media/image350.png"/><Relationship Id="rId20" Type="http://schemas.openxmlformats.org/officeDocument/2006/relationships/image" Target="../media/image354.png"/><Relationship Id="rId1" Type="http://schemas.openxmlformats.org/officeDocument/2006/relationships/slideLayout" Target="../slideLayouts/slideLayout18.xml"/><Relationship Id="rId6" Type="http://schemas.openxmlformats.org/officeDocument/2006/relationships/image" Target="../media/image341.png"/><Relationship Id="rId11" Type="http://schemas.openxmlformats.org/officeDocument/2006/relationships/image" Target="../media/image346.png"/><Relationship Id="rId5" Type="http://schemas.openxmlformats.org/officeDocument/2006/relationships/image" Target="../media/image340.png"/><Relationship Id="rId15" Type="http://schemas.openxmlformats.org/officeDocument/2006/relationships/image" Target="../media/image349.png"/><Relationship Id="rId10" Type="http://schemas.openxmlformats.org/officeDocument/2006/relationships/image" Target="../media/image345.png"/><Relationship Id="rId19" Type="http://schemas.openxmlformats.org/officeDocument/2006/relationships/image" Target="../media/image353.jpeg"/><Relationship Id="rId4" Type="http://schemas.openxmlformats.org/officeDocument/2006/relationships/image" Target="../media/image339.png"/><Relationship Id="rId9" Type="http://schemas.openxmlformats.org/officeDocument/2006/relationships/image" Target="../media/image344.png"/><Relationship Id="rId14" Type="http://schemas.microsoft.com/office/2007/relationships/hdphoto" Target="../media/hdphoto2.wdp"/></Relationships>
</file>

<file path=ppt/slides/_rels/slide37.xml.rels><?xml version="1.0" encoding="UTF-8" standalone="yes"?>
<Relationships xmlns="http://schemas.openxmlformats.org/package/2006/relationships"><Relationship Id="rId8" Type="http://schemas.openxmlformats.org/officeDocument/2006/relationships/tags" Target="../tags/tag393.xml"/><Relationship Id="rId13" Type="http://schemas.openxmlformats.org/officeDocument/2006/relationships/tags" Target="../tags/tag398.xml"/><Relationship Id="rId18" Type="http://schemas.openxmlformats.org/officeDocument/2006/relationships/tags" Target="../tags/tag403.xml"/><Relationship Id="rId26" Type="http://schemas.openxmlformats.org/officeDocument/2006/relationships/tags" Target="../tags/tag411.xml"/><Relationship Id="rId3" Type="http://schemas.openxmlformats.org/officeDocument/2006/relationships/tags" Target="../tags/tag388.xml"/><Relationship Id="rId21" Type="http://schemas.openxmlformats.org/officeDocument/2006/relationships/tags" Target="../tags/tag406.xml"/><Relationship Id="rId7" Type="http://schemas.openxmlformats.org/officeDocument/2006/relationships/tags" Target="../tags/tag392.xml"/><Relationship Id="rId12" Type="http://schemas.openxmlformats.org/officeDocument/2006/relationships/tags" Target="../tags/tag397.xml"/><Relationship Id="rId17" Type="http://schemas.openxmlformats.org/officeDocument/2006/relationships/tags" Target="../tags/tag402.xml"/><Relationship Id="rId25" Type="http://schemas.openxmlformats.org/officeDocument/2006/relationships/tags" Target="../tags/tag410.xml"/><Relationship Id="rId2" Type="http://schemas.openxmlformats.org/officeDocument/2006/relationships/tags" Target="../tags/tag387.xml"/><Relationship Id="rId16" Type="http://schemas.openxmlformats.org/officeDocument/2006/relationships/tags" Target="../tags/tag401.xml"/><Relationship Id="rId20" Type="http://schemas.openxmlformats.org/officeDocument/2006/relationships/tags" Target="../tags/tag405.xml"/><Relationship Id="rId29" Type="http://schemas.openxmlformats.org/officeDocument/2006/relationships/tags" Target="../tags/tag414.xml"/><Relationship Id="rId1" Type="http://schemas.openxmlformats.org/officeDocument/2006/relationships/tags" Target="../tags/tag386.xml"/><Relationship Id="rId6" Type="http://schemas.openxmlformats.org/officeDocument/2006/relationships/tags" Target="../tags/tag391.xml"/><Relationship Id="rId11" Type="http://schemas.openxmlformats.org/officeDocument/2006/relationships/tags" Target="../tags/tag396.xml"/><Relationship Id="rId24" Type="http://schemas.openxmlformats.org/officeDocument/2006/relationships/tags" Target="../tags/tag409.xml"/><Relationship Id="rId5" Type="http://schemas.openxmlformats.org/officeDocument/2006/relationships/tags" Target="../tags/tag390.xml"/><Relationship Id="rId15" Type="http://schemas.openxmlformats.org/officeDocument/2006/relationships/tags" Target="../tags/tag400.xml"/><Relationship Id="rId23" Type="http://schemas.openxmlformats.org/officeDocument/2006/relationships/tags" Target="../tags/tag408.xml"/><Relationship Id="rId28" Type="http://schemas.openxmlformats.org/officeDocument/2006/relationships/tags" Target="../tags/tag413.xml"/><Relationship Id="rId10" Type="http://schemas.openxmlformats.org/officeDocument/2006/relationships/tags" Target="../tags/tag395.xml"/><Relationship Id="rId19" Type="http://schemas.openxmlformats.org/officeDocument/2006/relationships/tags" Target="../tags/tag404.xml"/><Relationship Id="rId31" Type="http://schemas.openxmlformats.org/officeDocument/2006/relationships/image" Target="../media/image1.png"/><Relationship Id="rId4" Type="http://schemas.openxmlformats.org/officeDocument/2006/relationships/tags" Target="../tags/tag389.xml"/><Relationship Id="rId9" Type="http://schemas.openxmlformats.org/officeDocument/2006/relationships/tags" Target="../tags/tag394.xml"/><Relationship Id="rId14" Type="http://schemas.openxmlformats.org/officeDocument/2006/relationships/tags" Target="../tags/tag399.xml"/><Relationship Id="rId22" Type="http://schemas.openxmlformats.org/officeDocument/2006/relationships/tags" Target="../tags/tag407.xml"/><Relationship Id="rId27" Type="http://schemas.openxmlformats.org/officeDocument/2006/relationships/tags" Target="../tags/tag412.xml"/><Relationship Id="rId30"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3" Type="http://schemas.openxmlformats.org/officeDocument/2006/relationships/slideLayout" Target="../slideLayouts/slideLayout18.xml"/><Relationship Id="rId18" Type="http://schemas.openxmlformats.org/officeDocument/2006/relationships/image" Target="../media/image358.png"/><Relationship Id="rId26" Type="http://schemas.openxmlformats.org/officeDocument/2006/relationships/image" Target="../media/image366.png"/><Relationship Id="rId39" Type="http://schemas.openxmlformats.org/officeDocument/2006/relationships/image" Target="../media/image379.png"/><Relationship Id="rId21" Type="http://schemas.openxmlformats.org/officeDocument/2006/relationships/image" Target="../media/image361.png"/><Relationship Id="rId34" Type="http://schemas.openxmlformats.org/officeDocument/2006/relationships/image" Target="../media/image374.png"/><Relationship Id="rId7" Type="http://schemas.openxmlformats.org/officeDocument/2006/relationships/tags" Target="../tags/tag421.xml"/><Relationship Id="rId12" Type="http://schemas.openxmlformats.org/officeDocument/2006/relationships/tags" Target="../tags/tag426.xml"/><Relationship Id="rId17" Type="http://schemas.openxmlformats.org/officeDocument/2006/relationships/image" Target="../media/image357.png"/><Relationship Id="rId25" Type="http://schemas.openxmlformats.org/officeDocument/2006/relationships/image" Target="../media/image365.png"/><Relationship Id="rId33" Type="http://schemas.openxmlformats.org/officeDocument/2006/relationships/image" Target="../media/image373.png"/><Relationship Id="rId38" Type="http://schemas.openxmlformats.org/officeDocument/2006/relationships/image" Target="../media/image378.png"/><Relationship Id="rId2" Type="http://schemas.openxmlformats.org/officeDocument/2006/relationships/tags" Target="../tags/tag416.xml"/><Relationship Id="rId16" Type="http://schemas.openxmlformats.org/officeDocument/2006/relationships/image" Target="../media/image356.png"/><Relationship Id="rId20" Type="http://schemas.openxmlformats.org/officeDocument/2006/relationships/image" Target="../media/image360.png"/><Relationship Id="rId29" Type="http://schemas.openxmlformats.org/officeDocument/2006/relationships/image" Target="../media/image369.png"/><Relationship Id="rId1" Type="http://schemas.openxmlformats.org/officeDocument/2006/relationships/tags" Target="../tags/tag415.xml"/><Relationship Id="rId6" Type="http://schemas.openxmlformats.org/officeDocument/2006/relationships/tags" Target="../tags/tag420.xml"/><Relationship Id="rId11" Type="http://schemas.openxmlformats.org/officeDocument/2006/relationships/tags" Target="../tags/tag425.xml"/><Relationship Id="rId24" Type="http://schemas.openxmlformats.org/officeDocument/2006/relationships/image" Target="../media/image364.png"/><Relationship Id="rId32" Type="http://schemas.openxmlformats.org/officeDocument/2006/relationships/image" Target="../media/image372.png"/><Relationship Id="rId37" Type="http://schemas.openxmlformats.org/officeDocument/2006/relationships/image" Target="../media/image377.png"/><Relationship Id="rId5" Type="http://schemas.openxmlformats.org/officeDocument/2006/relationships/tags" Target="../tags/tag419.xml"/><Relationship Id="rId15" Type="http://schemas.openxmlformats.org/officeDocument/2006/relationships/image" Target="../media/image355.png"/><Relationship Id="rId23" Type="http://schemas.openxmlformats.org/officeDocument/2006/relationships/image" Target="../media/image363.png"/><Relationship Id="rId28" Type="http://schemas.openxmlformats.org/officeDocument/2006/relationships/image" Target="../media/image368.png"/><Relationship Id="rId36" Type="http://schemas.openxmlformats.org/officeDocument/2006/relationships/image" Target="../media/image376.png"/><Relationship Id="rId10" Type="http://schemas.openxmlformats.org/officeDocument/2006/relationships/tags" Target="../tags/tag424.xml"/><Relationship Id="rId19" Type="http://schemas.openxmlformats.org/officeDocument/2006/relationships/image" Target="../media/image359.png"/><Relationship Id="rId31" Type="http://schemas.openxmlformats.org/officeDocument/2006/relationships/image" Target="../media/image371.png"/><Relationship Id="rId4" Type="http://schemas.openxmlformats.org/officeDocument/2006/relationships/tags" Target="../tags/tag418.xml"/><Relationship Id="rId9" Type="http://schemas.openxmlformats.org/officeDocument/2006/relationships/tags" Target="../tags/tag423.xml"/><Relationship Id="rId14" Type="http://schemas.openxmlformats.org/officeDocument/2006/relationships/notesSlide" Target="../notesSlides/notesSlide13.xml"/><Relationship Id="rId22" Type="http://schemas.openxmlformats.org/officeDocument/2006/relationships/image" Target="../media/image362.png"/><Relationship Id="rId27" Type="http://schemas.openxmlformats.org/officeDocument/2006/relationships/image" Target="../media/image367.png"/><Relationship Id="rId30" Type="http://schemas.openxmlformats.org/officeDocument/2006/relationships/image" Target="../media/image370.png"/><Relationship Id="rId35" Type="http://schemas.openxmlformats.org/officeDocument/2006/relationships/image" Target="../media/image375.png"/><Relationship Id="rId8" Type="http://schemas.openxmlformats.org/officeDocument/2006/relationships/tags" Target="../tags/tag422.xml"/><Relationship Id="rId3" Type="http://schemas.openxmlformats.org/officeDocument/2006/relationships/tags" Target="../tags/tag417.xml"/></Relationships>
</file>

<file path=ppt/slides/_rels/slide39.xml.rels><?xml version="1.0" encoding="UTF-8" standalone="yes"?>
<Relationships xmlns="http://schemas.openxmlformats.org/package/2006/relationships"><Relationship Id="rId8" Type="http://schemas.openxmlformats.org/officeDocument/2006/relationships/image" Target="../media/image384.png"/><Relationship Id="rId3" Type="http://schemas.openxmlformats.org/officeDocument/2006/relationships/image" Target="../media/image4.png"/><Relationship Id="rId7" Type="http://schemas.openxmlformats.org/officeDocument/2006/relationships/image" Target="../media/image383.png"/><Relationship Id="rId2" Type="http://schemas.openxmlformats.org/officeDocument/2006/relationships/image" Target="../media/image12.png"/><Relationship Id="rId1" Type="http://schemas.openxmlformats.org/officeDocument/2006/relationships/slideLayout" Target="../slideLayouts/slideLayout18.xml"/><Relationship Id="rId6" Type="http://schemas.openxmlformats.org/officeDocument/2006/relationships/image" Target="../media/image382.png"/><Relationship Id="rId5" Type="http://schemas.openxmlformats.org/officeDocument/2006/relationships/image" Target="../media/image381.png"/><Relationship Id="rId10" Type="http://schemas.openxmlformats.org/officeDocument/2006/relationships/image" Target="../media/image1.png"/><Relationship Id="rId4" Type="http://schemas.openxmlformats.org/officeDocument/2006/relationships/image" Target="../media/image380.png"/><Relationship Id="rId9" Type="http://schemas.openxmlformats.org/officeDocument/2006/relationships/image" Target="../media/image385.png"/></Relationships>
</file>

<file path=ppt/slides/_rels/slide40.xml.rels><?xml version="1.0" encoding="UTF-8" standalone="yes"?>
<Relationships xmlns="http://schemas.openxmlformats.org/package/2006/relationships"><Relationship Id="rId8" Type="http://schemas.openxmlformats.org/officeDocument/2006/relationships/tags" Target="../tags/tag434.xml"/><Relationship Id="rId13" Type="http://schemas.openxmlformats.org/officeDocument/2006/relationships/tags" Target="../tags/tag439.xml"/><Relationship Id="rId18" Type="http://schemas.openxmlformats.org/officeDocument/2006/relationships/tags" Target="../tags/tag444.xml"/><Relationship Id="rId26" Type="http://schemas.openxmlformats.org/officeDocument/2006/relationships/tags" Target="../tags/tag452.xml"/><Relationship Id="rId3" Type="http://schemas.openxmlformats.org/officeDocument/2006/relationships/tags" Target="../tags/tag429.xml"/><Relationship Id="rId21" Type="http://schemas.openxmlformats.org/officeDocument/2006/relationships/tags" Target="../tags/tag447.xml"/><Relationship Id="rId7" Type="http://schemas.openxmlformats.org/officeDocument/2006/relationships/tags" Target="../tags/tag433.xml"/><Relationship Id="rId12" Type="http://schemas.openxmlformats.org/officeDocument/2006/relationships/tags" Target="../tags/tag438.xml"/><Relationship Id="rId17" Type="http://schemas.openxmlformats.org/officeDocument/2006/relationships/tags" Target="../tags/tag443.xml"/><Relationship Id="rId25" Type="http://schemas.openxmlformats.org/officeDocument/2006/relationships/tags" Target="../tags/tag451.xml"/><Relationship Id="rId2" Type="http://schemas.openxmlformats.org/officeDocument/2006/relationships/tags" Target="../tags/tag428.xml"/><Relationship Id="rId16" Type="http://schemas.openxmlformats.org/officeDocument/2006/relationships/tags" Target="../tags/tag442.xml"/><Relationship Id="rId20" Type="http://schemas.openxmlformats.org/officeDocument/2006/relationships/tags" Target="../tags/tag446.xml"/><Relationship Id="rId29" Type="http://schemas.openxmlformats.org/officeDocument/2006/relationships/slideLayout" Target="../slideLayouts/slideLayout18.xml"/><Relationship Id="rId1" Type="http://schemas.openxmlformats.org/officeDocument/2006/relationships/tags" Target="../tags/tag427.xml"/><Relationship Id="rId6" Type="http://schemas.openxmlformats.org/officeDocument/2006/relationships/tags" Target="../tags/tag432.xml"/><Relationship Id="rId11" Type="http://schemas.openxmlformats.org/officeDocument/2006/relationships/tags" Target="../tags/tag437.xml"/><Relationship Id="rId24" Type="http://schemas.openxmlformats.org/officeDocument/2006/relationships/tags" Target="../tags/tag450.xml"/><Relationship Id="rId5" Type="http://schemas.openxmlformats.org/officeDocument/2006/relationships/tags" Target="../tags/tag431.xml"/><Relationship Id="rId15" Type="http://schemas.openxmlformats.org/officeDocument/2006/relationships/tags" Target="../tags/tag441.xml"/><Relationship Id="rId23" Type="http://schemas.openxmlformats.org/officeDocument/2006/relationships/tags" Target="../tags/tag449.xml"/><Relationship Id="rId28" Type="http://schemas.openxmlformats.org/officeDocument/2006/relationships/tags" Target="../tags/tag454.xml"/><Relationship Id="rId10" Type="http://schemas.openxmlformats.org/officeDocument/2006/relationships/tags" Target="../tags/tag436.xml"/><Relationship Id="rId19" Type="http://schemas.openxmlformats.org/officeDocument/2006/relationships/tags" Target="../tags/tag445.xml"/><Relationship Id="rId4" Type="http://schemas.openxmlformats.org/officeDocument/2006/relationships/tags" Target="../tags/tag430.xml"/><Relationship Id="rId9" Type="http://schemas.openxmlformats.org/officeDocument/2006/relationships/tags" Target="../tags/tag435.xml"/><Relationship Id="rId14" Type="http://schemas.openxmlformats.org/officeDocument/2006/relationships/tags" Target="../tags/tag440.xml"/><Relationship Id="rId22" Type="http://schemas.openxmlformats.org/officeDocument/2006/relationships/tags" Target="../tags/tag448.xml"/><Relationship Id="rId27" Type="http://schemas.openxmlformats.org/officeDocument/2006/relationships/tags" Target="../tags/tag453.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8" Type="http://schemas.openxmlformats.org/officeDocument/2006/relationships/image" Target="../media/image389.png"/><Relationship Id="rId13" Type="http://schemas.openxmlformats.org/officeDocument/2006/relationships/image" Target="../media/image394.png"/><Relationship Id="rId18" Type="http://schemas.openxmlformats.org/officeDocument/2006/relationships/image" Target="../media/image398.png"/><Relationship Id="rId3" Type="http://schemas.openxmlformats.org/officeDocument/2006/relationships/image" Target="../media/image12.png"/><Relationship Id="rId7" Type="http://schemas.openxmlformats.org/officeDocument/2006/relationships/image" Target="../media/image388.png"/><Relationship Id="rId12" Type="http://schemas.openxmlformats.org/officeDocument/2006/relationships/image" Target="../media/image393.jpeg"/><Relationship Id="rId17" Type="http://schemas.openxmlformats.org/officeDocument/2006/relationships/image" Target="../media/image397.png"/><Relationship Id="rId2" Type="http://schemas.openxmlformats.org/officeDocument/2006/relationships/image" Target="../media/image1.png"/><Relationship Id="rId16" Type="http://schemas.openxmlformats.org/officeDocument/2006/relationships/image" Target="../media/image396.png"/><Relationship Id="rId1" Type="http://schemas.openxmlformats.org/officeDocument/2006/relationships/slideLayout" Target="../slideLayouts/slideLayout18.xml"/><Relationship Id="rId6" Type="http://schemas.openxmlformats.org/officeDocument/2006/relationships/image" Target="../media/image387.jpeg"/><Relationship Id="rId11" Type="http://schemas.openxmlformats.org/officeDocument/2006/relationships/image" Target="../media/image392.jpeg"/><Relationship Id="rId5" Type="http://schemas.openxmlformats.org/officeDocument/2006/relationships/image" Target="../media/image386.png"/><Relationship Id="rId15" Type="http://schemas.microsoft.com/office/2007/relationships/hdphoto" Target="../media/hdphoto3.wdp"/><Relationship Id="rId10" Type="http://schemas.openxmlformats.org/officeDocument/2006/relationships/image" Target="../media/image391.png"/><Relationship Id="rId4" Type="http://schemas.openxmlformats.org/officeDocument/2006/relationships/image" Target="../media/image4.png"/><Relationship Id="rId9" Type="http://schemas.openxmlformats.org/officeDocument/2006/relationships/image" Target="../media/image390.png"/><Relationship Id="rId14" Type="http://schemas.openxmlformats.org/officeDocument/2006/relationships/image" Target="../media/image395.png"/></Relationships>
</file>

<file path=ppt/slides/_rels/slide43.xml.rels><?xml version="1.0" encoding="UTF-8" standalone="yes"?>
<Relationships xmlns="http://schemas.openxmlformats.org/package/2006/relationships"><Relationship Id="rId8" Type="http://schemas.openxmlformats.org/officeDocument/2006/relationships/image" Target="../media/image401.png"/><Relationship Id="rId3" Type="http://schemas.openxmlformats.org/officeDocument/2006/relationships/image" Target="../media/image12.png"/><Relationship Id="rId7" Type="http://schemas.openxmlformats.org/officeDocument/2006/relationships/image" Target="../media/image400.jpe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399.png"/><Relationship Id="rId11" Type="http://schemas.openxmlformats.org/officeDocument/2006/relationships/image" Target="../media/image4.png"/><Relationship Id="rId5" Type="http://schemas.openxmlformats.org/officeDocument/2006/relationships/image" Target="../media/image393.jpeg"/><Relationship Id="rId10" Type="http://schemas.openxmlformats.org/officeDocument/2006/relationships/image" Target="../media/image402.png"/><Relationship Id="rId4" Type="http://schemas.openxmlformats.org/officeDocument/2006/relationships/image" Target="../media/image387.jpeg"/><Relationship Id="rId9" Type="http://schemas.microsoft.com/office/2007/relationships/hdphoto" Target="../media/hdphoto4.wdp"/></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mfang2.fmdevelopers.com.cn/" TargetMode="External"/><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04.png"/><Relationship Id="rId5" Type="http://schemas.openxmlformats.org/officeDocument/2006/relationships/image" Target="../media/image403.pn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8" Type="http://schemas.openxmlformats.org/officeDocument/2006/relationships/image" Target="../media/image409.png"/><Relationship Id="rId13" Type="http://schemas.openxmlformats.org/officeDocument/2006/relationships/image" Target="../media/image414.png"/><Relationship Id="rId3" Type="http://schemas.openxmlformats.org/officeDocument/2006/relationships/image" Target="../media/image1.png"/><Relationship Id="rId7" Type="http://schemas.openxmlformats.org/officeDocument/2006/relationships/image" Target="../media/image408.png"/><Relationship Id="rId12" Type="http://schemas.openxmlformats.org/officeDocument/2006/relationships/image" Target="../media/image413.png"/><Relationship Id="rId2" Type="http://schemas.openxmlformats.org/officeDocument/2006/relationships/image" Target="../media/image12.png"/><Relationship Id="rId1" Type="http://schemas.openxmlformats.org/officeDocument/2006/relationships/slideLayout" Target="../slideLayouts/slideLayout18.xml"/><Relationship Id="rId6" Type="http://schemas.openxmlformats.org/officeDocument/2006/relationships/image" Target="../media/image407.png"/><Relationship Id="rId11" Type="http://schemas.openxmlformats.org/officeDocument/2006/relationships/image" Target="../media/image412.png"/><Relationship Id="rId5" Type="http://schemas.openxmlformats.org/officeDocument/2006/relationships/image" Target="../media/image406.jpeg"/><Relationship Id="rId10" Type="http://schemas.openxmlformats.org/officeDocument/2006/relationships/image" Target="../media/image411.png"/><Relationship Id="rId4" Type="http://schemas.openxmlformats.org/officeDocument/2006/relationships/image" Target="../media/image405.png"/><Relationship Id="rId9" Type="http://schemas.openxmlformats.org/officeDocument/2006/relationships/image" Target="../media/image410.webp"/></Relationships>
</file>

<file path=ppt/slides/_rels/slide46.xml.rels><?xml version="1.0" encoding="UTF-8" standalone="yes"?>
<Relationships xmlns="http://schemas.openxmlformats.org/package/2006/relationships"><Relationship Id="rId3" Type="http://schemas.openxmlformats.org/officeDocument/2006/relationships/image" Target="../media/image415.jpe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416.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17.jpe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8" Type="http://schemas.openxmlformats.org/officeDocument/2006/relationships/image" Target="../media/image418.png"/><Relationship Id="rId3" Type="http://schemas.openxmlformats.org/officeDocument/2006/relationships/tags" Target="../tags/tag457.xml"/><Relationship Id="rId7" Type="http://schemas.openxmlformats.org/officeDocument/2006/relationships/image" Target="../media/image9.tiff"/><Relationship Id="rId2" Type="http://schemas.openxmlformats.org/officeDocument/2006/relationships/tags" Target="../tags/tag456.xml"/><Relationship Id="rId1" Type="http://schemas.openxmlformats.org/officeDocument/2006/relationships/tags" Target="../tags/tag455.xml"/><Relationship Id="rId6" Type="http://schemas.openxmlformats.org/officeDocument/2006/relationships/slideLayout" Target="../slideLayouts/slideLayout7.xml"/><Relationship Id="rId5" Type="http://schemas.openxmlformats.org/officeDocument/2006/relationships/tags" Target="../tags/tag459.xml"/><Relationship Id="rId4" Type="http://schemas.openxmlformats.org/officeDocument/2006/relationships/tags" Target="../tags/tag45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1348421" y="1879762"/>
            <a:ext cx="7820026" cy="1446550"/>
          </a:xfrm>
          <a:prstGeom prst="rect">
            <a:avLst/>
          </a:prstGeom>
          <a:noFill/>
        </p:spPr>
        <p:txBody>
          <a:bodyPr wrap="non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4400" b="1" spc="100" dirty="0">
                <a:gradFill>
                  <a:gsLst>
                    <a:gs pos="30000">
                      <a:srgbClr val="4472C4">
                        <a:lumMod val="0"/>
                        <a:lumOff val="100000"/>
                      </a:srgbClr>
                    </a:gs>
                    <a:gs pos="65000">
                      <a:srgbClr val="99D0F9"/>
                    </a:gs>
                  </a:gsLst>
                  <a:lin ang="5400000" scaled="1"/>
                </a:gradFill>
                <a:effectLst>
                  <a:outerShdw blurRad="63500" dist="76200" dir="5400000" algn="t" rotWithShape="0">
                    <a:srgbClr val="000A5C">
                      <a:alpha val="40000"/>
                    </a:srgbClr>
                  </a:outerShdw>
                </a:effectLst>
                <a:latin typeface="Calibri" panose="020F0502020204030204" pitchFamily="34" charset="0"/>
                <a:ea typeface="微软雅黑" panose="020B0503020204020204" pitchFamily="34" charset="-122"/>
                <a:cs typeface="Calibri" panose="020F0502020204030204" pitchFamily="34" charset="0"/>
              </a:rPr>
              <a:t>FUDAN MICRO</a:t>
            </a:r>
            <a:endParaRPr kumimoji="0" lang="zh-CN" altLang="en-US" sz="44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srgbClr val="000A5C">
                    <a:alpha val="40000"/>
                  </a:srgbClr>
                </a:outerShdw>
              </a:effectLst>
              <a:uLnTx/>
              <a:uFillTx/>
              <a:latin typeface="Calibri" panose="020F0502020204030204" pitchFamily="34" charset="0"/>
              <a:ea typeface="微软雅黑" panose="020B0503020204020204" pitchFamily="34" charset="-122"/>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srgbClr val="000A5C">
                      <a:alpha val="40000"/>
                    </a:srgbClr>
                  </a:outerShdw>
                </a:effectLst>
                <a:uLnTx/>
                <a:uFillTx/>
                <a:latin typeface="Calibri" panose="020F0502020204030204" pitchFamily="34" charset="0"/>
                <a:ea typeface="微软雅黑" panose="020B0503020204020204" pitchFamily="34" charset="-122"/>
                <a:cs typeface="Calibri" panose="020F0502020204030204" pitchFamily="34" charset="0"/>
              </a:rPr>
              <a:t>MCU</a:t>
            </a:r>
            <a:r>
              <a:rPr lang="zh-CN" altLang="en-US" sz="4400" b="1" spc="100" dirty="0">
                <a:gradFill>
                  <a:gsLst>
                    <a:gs pos="30000">
                      <a:srgbClr val="4472C4">
                        <a:lumMod val="0"/>
                        <a:lumOff val="100000"/>
                      </a:srgbClr>
                    </a:gs>
                    <a:gs pos="65000">
                      <a:srgbClr val="99D0F9"/>
                    </a:gs>
                  </a:gsLst>
                  <a:lin ang="5400000" scaled="1"/>
                </a:gradFill>
                <a:effectLst>
                  <a:outerShdw blurRad="63500" dist="76200" dir="5400000" algn="t" rotWithShape="0">
                    <a:srgbClr val="000A5C">
                      <a:alpha val="40000"/>
                    </a:srgbClr>
                  </a:outerShdw>
                </a:effectLst>
                <a:latin typeface="Calibri" panose="020F0502020204030204" pitchFamily="34" charset="0"/>
                <a:ea typeface="微软雅黑" panose="020B0503020204020204" pitchFamily="34" charset="-122"/>
                <a:cs typeface="Calibri" panose="020F0502020204030204" pitchFamily="34" charset="0"/>
              </a:rPr>
              <a:t> </a:t>
            </a:r>
            <a:r>
              <a:rPr lang="en-US" altLang="zh-CN" sz="4400" b="1" spc="100" dirty="0">
                <a:gradFill>
                  <a:gsLst>
                    <a:gs pos="30000">
                      <a:srgbClr val="4472C4">
                        <a:lumMod val="0"/>
                        <a:lumOff val="100000"/>
                      </a:srgbClr>
                    </a:gs>
                    <a:gs pos="65000">
                      <a:srgbClr val="99D0F9"/>
                    </a:gs>
                  </a:gsLst>
                  <a:lin ang="5400000" scaled="1"/>
                </a:gradFill>
                <a:effectLst>
                  <a:outerShdw blurRad="63500" dist="76200" dir="5400000" algn="t" rotWithShape="0">
                    <a:srgbClr val="000A5C">
                      <a:alpha val="40000"/>
                    </a:srgbClr>
                  </a:outerShdw>
                </a:effectLst>
                <a:latin typeface="Calibri" panose="020F0502020204030204" pitchFamily="34" charset="0"/>
                <a:ea typeface="微软雅黑" panose="020B0503020204020204" pitchFamily="34" charset="-122"/>
                <a:cs typeface="Calibri" panose="020F0502020204030204" pitchFamily="34" charset="0"/>
              </a:rPr>
              <a:t>Product Line Introduction</a:t>
            </a:r>
            <a:endParaRPr kumimoji="0" lang="zh-CN" altLang="en-US" sz="44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srgbClr val="000A5C">
                    <a:alpha val="40000"/>
                  </a:srgb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sp>
        <p:nvSpPr>
          <p:cNvPr id="6" name="矩形: 圆角 5"/>
          <p:cNvSpPr/>
          <p:nvPr/>
        </p:nvSpPr>
        <p:spPr>
          <a:xfrm>
            <a:off x="1482725" y="3770630"/>
            <a:ext cx="4924425" cy="394335"/>
          </a:xfrm>
          <a:prstGeom prst="roundRect">
            <a:avLst>
              <a:gd name="adj" fmla="val 29422"/>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400" normalizeH="0" baseline="0" noProof="0" dirty="0">
                <a:ln>
                  <a:noFill/>
                </a:ln>
                <a:solidFill>
                  <a:srgbClr val="03175C"/>
                </a:solidFill>
                <a:effectLst/>
                <a:uLnTx/>
                <a:uFillTx/>
                <a:latin typeface="微软雅黑" panose="020B0503020204020204" pitchFamily="34" charset="-122"/>
                <a:ea typeface="微软雅黑" panose="020B0503020204020204" pitchFamily="34" charset="-122"/>
                <a:cs typeface="+mn-cs"/>
              </a:rPr>
              <a:t>FUDAN MICROELECTRONICS GROUP</a:t>
            </a:r>
          </a:p>
        </p:txBody>
      </p:sp>
      <p:sp>
        <p:nvSpPr>
          <p:cNvPr id="7" name="文本框 6"/>
          <p:cNvSpPr txBox="1"/>
          <p:nvPr/>
        </p:nvSpPr>
        <p:spPr>
          <a:xfrm>
            <a:off x="1954530" y="5030743"/>
            <a:ext cx="8282940" cy="759182"/>
          </a:xfrm>
          <a:prstGeom prst="rect">
            <a:avLst/>
          </a:prstGeom>
          <a:noFill/>
        </p:spPr>
        <p:txBody>
          <a:bodyPr wrap="squar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altLang="zh-CN" sz="1800" b="0" i="0" u="none" strike="noStrike" kern="1200" cap="none" spc="200" normalizeH="0" baseline="0" noProof="0" dirty="0">
                <a:ln>
                  <a:noFill/>
                </a:ln>
                <a:gradFill>
                  <a:gsLst>
                    <a:gs pos="30000">
                      <a:srgbClr val="4472C4">
                        <a:lumMod val="0"/>
                        <a:lumOff val="100000"/>
                      </a:srgbClr>
                    </a:gs>
                    <a:gs pos="65000">
                      <a:srgbClr val="99D0F9"/>
                    </a:gs>
                  </a:gsLst>
                  <a:lin ang="5400000" scaled="1"/>
                </a:gradFill>
                <a:effectLst/>
                <a:uLnTx/>
                <a:uFillTx/>
                <a:latin typeface="Calibri" panose="020F0502020204030204" pitchFamily="34" charset="0"/>
                <a:ea typeface="微软雅黑" panose="020B0503020204020204" pitchFamily="34" charset="-122"/>
                <a:cs typeface="Calibri" panose="020F0502020204030204" pitchFamily="34" charset="0"/>
              </a:rPr>
              <a:t>A professional company engaged in the design, development and provision of system solutions for very large scale integrated circuits</a:t>
            </a:r>
            <a:endParaRPr kumimoji="0" lang="zh-CN" altLang="en-US" sz="1800" b="0" i="0" u="none" strike="noStrike" kern="1200" cap="none" spc="200" normalizeH="0" baseline="0" noProof="0" dirty="0">
              <a:ln>
                <a:noFill/>
              </a:ln>
              <a:gradFill>
                <a:gsLst>
                  <a:gs pos="30000">
                    <a:srgbClr val="4472C4">
                      <a:lumMod val="0"/>
                      <a:lumOff val="100000"/>
                    </a:srgbClr>
                  </a:gs>
                  <a:gs pos="65000">
                    <a:srgbClr val="99D0F9"/>
                  </a:gs>
                </a:gsLst>
                <a:lin ang="5400000" scaled="1"/>
              </a:gradFill>
              <a:effectLst/>
              <a:uLnTx/>
              <a:uFillTx/>
              <a:latin typeface="Calibri" panose="020F0502020204030204" pitchFamily="34" charset="0"/>
              <a:ea typeface="微软雅黑" panose="020B0503020204020204" pitchFamily="34" charset="-122"/>
              <a:cs typeface="Calibri" panose="020F050202020403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630" y="398780"/>
            <a:ext cx="1252220" cy="506730"/>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3061" y="4505632"/>
            <a:ext cx="1003378" cy="2222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cxnSp>
        <p:nvCxnSpPr>
          <p:cNvPr id="5" name="直接连接符 4"/>
          <p:cNvCxnSpPr/>
          <p:nvPr/>
        </p:nvCxnSpPr>
        <p:spPr>
          <a:xfrm rot="240000">
            <a:off x="3048000" y="0"/>
            <a:ext cx="0" cy="685800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240000">
            <a:off x="6096000" y="0"/>
            <a:ext cx="0" cy="685800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240000">
            <a:off x="9144000" y="0"/>
            <a:ext cx="0" cy="685800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29"/>
          <p:cNvGrpSpPr/>
          <p:nvPr/>
        </p:nvGrpSpPr>
        <p:grpSpPr>
          <a:xfrm>
            <a:off x="751785" y="2693870"/>
            <a:ext cx="1892186" cy="2964373"/>
            <a:chOff x="636496" y="2823175"/>
            <a:chExt cx="1892186" cy="2964373"/>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426" y="5369071"/>
              <a:ext cx="1034570" cy="418477"/>
            </a:xfrm>
            <a:prstGeom prst="rect">
              <a:avLst/>
            </a:prstGeom>
          </p:spPr>
        </p:pic>
        <p:sp>
          <p:nvSpPr>
            <p:cNvPr id="14" name="文本框 13"/>
            <p:cNvSpPr txBox="1"/>
            <p:nvPr/>
          </p:nvSpPr>
          <p:spPr>
            <a:xfrm>
              <a:off x="1316345" y="2823175"/>
              <a:ext cx="184730" cy="5539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0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等线"/>
                <a:ea typeface="微软雅黑" panose="020B0503020204020204" pitchFamily="34" charset="-122"/>
                <a:cs typeface="+mn-cs"/>
              </a:endParaRPr>
            </a:p>
          </p:txBody>
        </p:sp>
        <p:sp>
          <p:nvSpPr>
            <p:cNvPr id="15" name="文本框 14"/>
            <p:cNvSpPr txBox="1"/>
            <p:nvPr/>
          </p:nvSpPr>
          <p:spPr>
            <a:xfrm>
              <a:off x="636496" y="3111482"/>
              <a:ext cx="1892186"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rPr>
                <a:t>Group profile</a:t>
              </a:r>
              <a:endParaRPr kumimoji="0" lang="zh-CN" altLang="en-US" b="1"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3" name="组合 30"/>
          <p:cNvGrpSpPr/>
          <p:nvPr/>
        </p:nvGrpSpPr>
        <p:grpSpPr>
          <a:xfrm>
            <a:off x="6543088" y="2970869"/>
            <a:ext cx="2301144" cy="2688009"/>
            <a:chOff x="3306138" y="3099539"/>
            <a:chExt cx="2301144" cy="2688009"/>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9425" y="5369071"/>
              <a:ext cx="1034570" cy="418477"/>
            </a:xfrm>
            <a:prstGeom prst="rect">
              <a:avLst/>
            </a:prstGeom>
          </p:spPr>
        </p:pic>
        <p:sp>
          <p:nvSpPr>
            <p:cNvPr id="20" name="文本框 19"/>
            <p:cNvSpPr txBox="1"/>
            <p:nvPr/>
          </p:nvSpPr>
          <p:spPr>
            <a:xfrm>
              <a:off x="3306138" y="3099539"/>
              <a:ext cx="230114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mn-ea"/>
                </a:rPr>
                <a:t>MCU Product line</a:t>
              </a:r>
              <a:endParaRPr kumimoji="0" lang="zh-CN" altLang="en-US" b="0"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4" name="组合 31"/>
          <p:cNvGrpSpPr/>
          <p:nvPr/>
        </p:nvGrpSpPr>
        <p:grpSpPr>
          <a:xfrm>
            <a:off x="3529251" y="2970869"/>
            <a:ext cx="2168479" cy="2688009"/>
            <a:chOff x="6677717" y="3099539"/>
            <a:chExt cx="2168479" cy="2688009"/>
          </a:xfrm>
        </p:grpSpPr>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0311" y="5369071"/>
              <a:ext cx="1034570" cy="418477"/>
            </a:xfrm>
            <a:prstGeom prst="rect">
              <a:avLst/>
            </a:prstGeom>
          </p:spPr>
        </p:pic>
        <p:sp>
          <p:nvSpPr>
            <p:cNvPr id="23" name="文本框 22"/>
            <p:cNvSpPr txBox="1"/>
            <p:nvPr/>
          </p:nvSpPr>
          <p:spPr>
            <a:xfrm>
              <a:off x="6677717" y="3099539"/>
              <a:ext cx="216847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mn-ea"/>
                </a:rPr>
                <a:t>competitiveness</a:t>
              </a:r>
              <a:endParaRPr kumimoji="0" lang="zh-CN" altLang="en-US" sz="1600" b="1"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8" name="组合 32"/>
          <p:cNvGrpSpPr/>
          <p:nvPr/>
        </p:nvGrpSpPr>
        <p:grpSpPr>
          <a:xfrm>
            <a:off x="10150715" y="2982177"/>
            <a:ext cx="1171215" cy="2676066"/>
            <a:chOff x="10148310" y="3111482"/>
            <a:chExt cx="1171215" cy="2676066"/>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48310" y="5369071"/>
              <a:ext cx="1034570" cy="418477"/>
            </a:xfrm>
            <a:prstGeom prst="rect">
              <a:avLst/>
            </a:prstGeom>
          </p:spPr>
        </p:pic>
        <p:sp>
          <p:nvSpPr>
            <p:cNvPr id="26" name="文本框 25"/>
            <p:cNvSpPr txBox="1"/>
            <p:nvPr/>
          </p:nvSpPr>
          <p:spPr>
            <a:xfrm>
              <a:off x="10196396" y="3111482"/>
              <a:ext cx="112312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rPr>
                <a:t>culture</a:t>
              </a:r>
              <a:endParaRPr kumimoji="0" lang="zh-CN" altLang="en-US" sz="1400" b="0"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1" y="2409092"/>
            <a:ext cx="12191999" cy="2039816"/>
          </a:xfrm>
          <a:prstGeom prst="rect">
            <a:avLst/>
          </a:prstGeom>
          <a:solidFill>
            <a:srgbClr val="1D41D5">
              <a:alpha val="75000"/>
            </a:srgbClr>
          </a:solidFill>
          <a:ln>
            <a:solidFill>
              <a:srgbClr val="1D41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853" y="474335"/>
            <a:ext cx="1034570" cy="418477"/>
          </a:xfrm>
          <a:prstGeom prst="rect">
            <a:avLst/>
          </a:prstGeom>
        </p:spPr>
      </p:pic>
      <p:sp>
        <p:nvSpPr>
          <p:cNvPr id="14" name="文本框 13"/>
          <p:cNvSpPr txBox="1"/>
          <p:nvPr/>
        </p:nvSpPr>
        <p:spPr>
          <a:xfrm>
            <a:off x="4073557" y="2995821"/>
            <a:ext cx="4044890"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rPr>
              <a:t>Group Profile</a:t>
            </a:r>
            <a:endParaRPr kumimoji="0" lang="zh-CN" altLang="en-US" sz="4400" b="0"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nvGrpSpPr>
          <p:cNvPr id="3" name="组合 6"/>
          <p:cNvGrpSpPr/>
          <p:nvPr/>
        </p:nvGrpSpPr>
        <p:grpSpPr>
          <a:xfrm>
            <a:off x="7299960" y="3924300"/>
            <a:ext cx="4881245" cy="2937510"/>
            <a:chOff x="11496" y="6165"/>
            <a:chExt cx="7687" cy="4626"/>
          </a:xfrm>
        </p:grpSpPr>
        <p:pic>
          <p:nvPicPr>
            <p:cNvPr id="8" name="图片 7" descr="白光炫光光圈十字星光光晕光效效果套图5"/>
            <p:cNvPicPr>
              <a:picLocks noChangeAspect="1"/>
            </p:cNvPicPr>
            <p:nvPr/>
          </p:nvPicPr>
          <p:blipFill>
            <a:blip r:embed="rId4" cstate="print"/>
            <a:srcRect t="48485" b="25758"/>
            <a:stretch>
              <a:fillRect/>
            </a:stretch>
          </p:blipFill>
          <p:spPr>
            <a:xfrm>
              <a:off x="11496" y="6585"/>
              <a:ext cx="7021" cy="2418"/>
            </a:xfrm>
            <a:prstGeom prst="rect">
              <a:avLst/>
            </a:prstGeom>
          </p:spPr>
        </p:pic>
        <p:pic>
          <p:nvPicPr>
            <p:cNvPr id="9" name="图片 8" descr="手"/>
            <p:cNvPicPr>
              <a:picLocks noChangeAspect="1"/>
            </p:cNvPicPr>
            <p:nvPr/>
          </p:nvPicPr>
          <p:blipFill>
            <a:blip r:embed="rId5" cstate="print"/>
            <a:srcRect r="12876" b="13093"/>
            <a:stretch>
              <a:fillRect/>
            </a:stretch>
          </p:blipFill>
          <p:spPr>
            <a:xfrm>
              <a:off x="12687" y="6165"/>
              <a:ext cx="6496" cy="4626"/>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2440" y="1036320"/>
            <a:ext cx="11247120" cy="5405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endParaRPr>
          </a:p>
        </p:txBody>
      </p:sp>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400" normalizeH="0" baseline="0" noProof="0" dirty="0">
              <a:ln>
                <a:noFill/>
              </a:ln>
              <a:solidFill>
                <a:srgbClr val="00479D"/>
              </a:solidFill>
              <a:effectLst/>
              <a:uLnTx/>
              <a:uFillTx/>
              <a:latin typeface="等线"/>
              <a:ea typeface="微软雅黑" panose="020B0503020204020204" pitchFamily="34" charset="-122"/>
              <a:cs typeface="+mn-cs"/>
            </a:endParaRPr>
          </a:p>
        </p:txBody>
      </p:sp>
      <p:sp>
        <p:nvSpPr>
          <p:cNvPr id="6" name="文本框 5"/>
          <p:cNvSpPr txBox="1"/>
          <p:nvPr/>
        </p:nvSpPr>
        <p:spPr>
          <a:xfrm>
            <a:off x="505309" y="395330"/>
            <a:ext cx="1765228" cy="553998"/>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3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About Us</a:t>
            </a:r>
            <a:endParaRPr kumimoji="0" lang="zh-CN" altLang="en-US" sz="30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pic>
        <p:nvPicPr>
          <p:cNvPr id="10" name="Picture 13" descr="俞正声考察"/>
          <p:cNvPicPr>
            <a:picLocks noChangeAspect="1"/>
          </p:cNvPicPr>
          <p:nvPr/>
        </p:nvPicPr>
        <p:blipFill>
          <a:blip r:embed="rId4"/>
          <a:srcRect l="3027" t="5011" r="2310" b="4141"/>
          <a:stretch>
            <a:fillRect/>
          </a:stretch>
        </p:blipFill>
        <p:spPr>
          <a:xfrm>
            <a:off x="10040653" y="4335085"/>
            <a:ext cx="1041558" cy="1584593"/>
          </a:xfrm>
          <a:prstGeom prst="rect">
            <a:avLst/>
          </a:prstGeom>
          <a:noFill/>
          <a:ln w="9525">
            <a:noFill/>
          </a:ln>
        </p:spPr>
      </p:pic>
      <p:pic>
        <p:nvPicPr>
          <p:cNvPr id="12" name="Picture 20" descr="\\Shiyifei\各类文件\图库\网站图片\新闻\201109福布斯.jpg"/>
          <p:cNvPicPr>
            <a:picLocks noChangeAspect="1"/>
          </p:cNvPicPr>
          <p:nvPr/>
        </p:nvPicPr>
        <p:blipFill>
          <a:blip r:embed="rId5"/>
          <a:srcRect l="15305" t="2632" r="12303" b="10538"/>
          <a:stretch>
            <a:fillRect/>
          </a:stretch>
        </p:blipFill>
        <p:spPr>
          <a:xfrm>
            <a:off x="7755328" y="1558081"/>
            <a:ext cx="3326883" cy="2656673"/>
          </a:xfrm>
          <a:prstGeom prst="rect">
            <a:avLst/>
          </a:prstGeom>
          <a:noFill/>
          <a:ln w="9525">
            <a:noFill/>
          </a:ln>
        </p:spPr>
      </p:pic>
      <p:pic>
        <p:nvPicPr>
          <p:cNvPr id="14" name="Picture 13" descr="俞正声考察"/>
          <p:cNvPicPr>
            <a:picLocks noChangeAspect="1"/>
          </p:cNvPicPr>
          <p:nvPr/>
        </p:nvPicPr>
        <p:blipFill>
          <a:blip r:embed="rId6"/>
          <a:stretch>
            <a:fillRect/>
          </a:stretch>
        </p:blipFill>
        <p:spPr>
          <a:xfrm>
            <a:off x="7755328" y="4335086"/>
            <a:ext cx="2171187" cy="1584593"/>
          </a:xfrm>
          <a:prstGeom prst="rect">
            <a:avLst/>
          </a:prstGeom>
          <a:noFill/>
          <a:ln w="9525">
            <a:noFill/>
          </a:ln>
        </p:spPr>
      </p:pic>
      <p:grpSp>
        <p:nvGrpSpPr>
          <p:cNvPr id="5" name="组合 4"/>
          <p:cNvGrpSpPr/>
          <p:nvPr/>
        </p:nvGrpSpPr>
        <p:grpSpPr>
          <a:xfrm>
            <a:off x="4666010" y="3149667"/>
            <a:ext cx="3113229" cy="2800049"/>
            <a:chOff x="3169" y="4383"/>
            <a:chExt cx="5365" cy="4939"/>
          </a:xfrm>
        </p:grpSpPr>
        <p:grpSp>
          <p:nvGrpSpPr>
            <p:cNvPr id="34" name="组合 33"/>
            <p:cNvGrpSpPr/>
            <p:nvPr/>
          </p:nvGrpSpPr>
          <p:grpSpPr>
            <a:xfrm>
              <a:off x="3759" y="4963"/>
              <a:ext cx="4359" cy="4359"/>
              <a:chOff x="1827441" y="3349868"/>
              <a:chExt cx="2768191" cy="2768191"/>
            </a:xfrm>
          </p:grpSpPr>
          <p:pic>
            <p:nvPicPr>
              <p:cNvPr id="68" name="图片 6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72692" y="4051728"/>
                <a:ext cx="1331240" cy="1331240"/>
              </a:xfrm>
              <a:prstGeom prst="rect">
                <a:avLst/>
              </a:prstGeom>
            </p:spPr>
          </p:pic>
          <p:sp>
            <p:nvSpPr>
              <p:cNvPr id="69" name="TextBox 17"/>
              <p:cNvSpPr txBox="1">
                <a:spLocks noChangeArrowheads="1"/>
              </p:cNvSpPr>
              <p:nvPr/>
            </p:nvSpPr>
            <p:spPr bwMode="auto">
              <a:xfrm>
                <a:off x="2685450" y="4333744"/>
                <a:ext cx="1105722" cy="584693"/>
              </a:xfrm>
              <a:prstGeom prst="rect">
                <a:avLst/>
              </a:prstGeom>
              <a:noFill/>
              <a:ln>
                <a:noFill/>
              </a:ln>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br>
                  <a:rPr lang="en-US" altLang="zh-CN" sz="1400" dirty="0"/>
                </a:br>
                <a:r>
                  <a:rPr lang="en-US" altLang="zh-CN" sz="1400" b="1" i="0" dirty="0">
                    <a:solidFill>
                      <a:schemeClr val="bg1"/>
                    </a:solidFill>
                    <a:effectLst/>
                    <a:latin typeface="Arial" panose="020B0604020202020204" pitchFamily="34" charset="0"/>
                  </a:rPr>
                  <a:t>VLSI</a:t>
                </a:r>
                <a:endParaRPr kumimoji="0" lang="zh-CN" altLang="en-US" sz="1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0" name="椭圆 59"/>
              <p:cNvSpPr/>
              <p:nvPr/>
            </p:nvSpPr>
            <p:spPr>
              <a:xfrm>
                <a:off x="2050701" y="3573128"/>
                <a:ext cx="2321671" cy="2321671"/>
              </a:xfrm>
              <a:prstGeom prst="ellipse">
                <a:avLst/>
              </a:prstGeom>
              <a:noFill/>
              <a:ln w="1270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等线"/>
                  <a:ea typeface="等线" panose="02010600030101010101" pitchFamily="2" charset="-122"/>
                  <a:cs typeface="+mn-cs"/>
                </a:endParaRPr>
              </a:p>
            </p:txBody>
          </p:sp>
          <p:sp>
            <p:nvSpPr>
              <p:cNvPr id="61" name="椭圆 60"/>
              <p:cNvSpPr/>
              <p:nvPr/>
            </p:nvSpPr>
            <p:spPr>
              <a:xfrm>
                <a:off x="1827441" y="3349868"/>
                <a:ext cx="2768191" cy="2768191"/>
              </a:xfrm>
              <a:prstGeom prst="ellipse">
                <a:avLst/>
              </a:prstGeom>
              <a:noFill/>
              <a:ln w="1270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62" name="椭圆 61"/>
              <p:cNvSpPr/>
              <p:nvPr/>
            </p:nvSpPr>
            <p:spPr>
              <a:xfrm>
                <a:off x="2296111" y="3818538"/>
                <a:ext cx="1830850" cy="1830850"/>
              </a:xfrm>
              <a:prstGeom prst="ellipse">
                <a:avLst/>
              </a:prstGeom>
              <a:noFill/>
              <a:ln w="1270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等线"/>
                  <a:ea typeface="等线" panose="02010600030101010101" pitchFamily="2" charset="-122"/>
                  <a:cs typeface="+mn-cs"/>
                </a:endParaRPr>
              </a:p>
            </p:txBody>
          </p:sp>
        </p:grpSp>
        <p:grpSp>
          <p:nvGrpSpPr>
            <p:cNvPr id="35" name="组合 34"/>
            <p:cNvGrpSpPr/>
            <p:nvPr/>
          </p:nvGrpSpPr>
          <p:grpSpPr>
            <a:xfrm>
              <a:off x="5290" y="4383"/>
              <a:ext cx="1296" cy="1290"/>
              <a:chOff x="3255645" y="2980176"/>
              <a:chExt cx="823156" cy="819229"/>
            </a:xfrm>
          </p:grpSpPr>
          <p:sp>
            <p:nvSpPr>
              <p:cNvPr id="71" name="椭圆 70"/>
              <p:cNvSpPr/>
              <p:nvPr/>
            </p:nvSpPr>
            <p:spPr>
              <a:xfrm>
                <a:off x="3255645" y="2980176"/>
                <a:ext cx="823156" cy="819229"/>
              </a:xfrm>
              <a:prstGeom prst="ellipse">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endParaRPr>
              </a:p>
            </p:txBody>
          </p:sp>
          <p:sp>
            <p:nvSpPr>
              <p:cNvPr id="72" name="文本框 71"/>
              <p:cNvSpPr txBox="1"/>
              <p:nvPr/>
            </p:nvSpPr>
            <p:spPr>
              <a:xfrm>
                <a:off x="3286408" y="3245392"/>
                <a:ext cx="761628" cy="2844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rPr>
                  <a:t>Design</a:t>
                </a:r>
                <a:endParaRPr kumimoji="0" lang="zh-CN" altLang="en-US" sz="1000" b="1"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80" name="组合 79"/>
            <p:cNvGrpSpPr/>
            <p:nvPr/>
          </p:nvGrpSpPr>
          <p:grpSpPr>
            <a:xfrm>
              <a:off x="3169" y="7668"/>
              <a:ext cx="2096" cy="1139"/>
              <a:chOff x="2975315" y="3081489"/>
              <a:chExt cx="1331601" cy="722570"/>
            </a:xfrm>
          </p:grpSpPr>
          <p:sp>
            <p:nvSpPr>
              <p:cNvPr id="81" name="椭圆 80"/>
              <p:cNvSpPr/>
              <p:nvPr/>
            </p:nvSpPr>
            <p:spPr>
              <a:xfrm>
                <a:off x="3287419" y="3081489"/>
                <a:ext cx="722885" cy="722570"/>
              </a:xfrm>
              <a:prstGeom prst="ellipse">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endParaRPr>
              </a:p>
            </p:txBody>
          </p:sp>
          <p:sp>
            <p:nvSpPr>
              <p:cNvPr id="82" name="文本框 81"/>
              <p:cNvSpPr txBox="1"/>
              <p:nvPr/>
            </p:nvSpPr>
            <p:spPr>
              <a:xfrm>
                <a:off x="2975315" y="3299147"/>
                <a:ext cx="1331601" cy="2583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900" b="1"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rPr>
                  <a:t>Development</a:t>
                </a:r>
                <a:endParaRPr kumimoji="0" lang="zh-CN" altLang="en-US" sz="1000" b="1"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38" name="组合 37"/>
            <p:cNvGrpSpPr/>
            <p:nvPr/>
          </p:nvGrpSpPr>
          <p:grpSpPr>
            <a:xfrm>
              <a:off x="7073" y="7807"/>
              <a:ext cx="1461" cy="1139"/>
              <a:chOff x="4363381" y="4957388"/>
              <a:chExt cx="927961" cy="723128"/>
            </a:xfrm>
          </p:grpSpPr>
          <p:sp>
            <p:nvSpPr>
              <p:cNvPr id="84" name="椭圆 83"/>
              <p:cNvSpPr/>
              <p:nvPr/>
            </p:nvSpPr>
            <p:spPr>
              <a:xfrm>
                <a:off x="4443323" y="4957388"/>
                <a:ext cx="723034" cy="723128"/>
              </a:xfrm>
              <a:prstGeom prst="ellipse">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endParaRPr>
              </a:p>
            </p:txBody>
          </p:sp>
          <p:sp>
            <p:nvSpPr>
              <p:cNvPr id="85" name="文本框 84"/>
              <p:cNvSpPr txBox="1"/>
              <p:nvPr/>
            </p:nvSpPr>
            <p:spPr>
              <a:xfrm>
                <a:off x="4363381" y="5207598"/>
                <a:ext cx="927961" cy="2757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Solution</a:t>
                </a:r>
              </a:p>
            </p:txBody>
          </p:sp>
        </p:grpSp>
      </p:grpSp>
      <p:sp>
        <p:nvSpPr>
          <p:cNvPr id="3" name="文本框 2"/>
          <p:cNvSpPr txBox="1"/>
          <p:nvPr/>
        </p:nvSpPr>
        <p:spPr>
          <a:xfrm>
            <a:off x="700394" y="3351052"/>
            <a:ext cx="3965616" cy="2644250"/>
          </a:xfrm>
          <a:prstGeom prst="rect">
            <a:avLst/>
          </a:prstGeom>
          <a:noFill/>
        </p:spPr>
        <p:txBody>
          <a:bodyPr wrap="square" rtlCol="0">
            <a:spAutoFit/>
          </a:bodyPr>
          <a:lstStyle/>
          <a:p>
            <a:pPr marL="0" marR="0" lvl="0" indent="0" algn="just" defTabSz="914400" rtl="0" eaLnBrk="1" fontAlgn="auto" latinLnBrk="0" hangingPunct="1">
              <a:lnSpc>
                <a:spcPct val="150000"/>
              </a:lnSpc>
              <a:spcBef>
                <a:spcPct val="0"/>
              </a:spcBef>
              <a:spcAft>
                <a:spcPct val="0"/>
              </a:spcAft>
              <a:buClrTx/>
              <a:buSzTx/>
              <a:buFont typeface="Arial" panose="020B0604020202020204" pitchFamily="34" charset="0"/>
              <a:buNone/>
              <a:tabLst/>
              <a:defRPr/>
            </a:pPr>
            <a:r>
              <a:rPr kumimoji="0" lang="en-US" altLang="zh-CN" sz="1400" b="0" i="0" u="none" strike="noStrike" kern="1200" cap="none" spc="100" normalizeH="0" baseline="0" noProof="1">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In July 1998, Fudan Microelectronics was founded by the "State Key Laboratory of Application-Specific Integrated Circuits and Systems" of Fudan University, Shanghai Commercial Investment Company and a group of entrepreneurs who dreamed of creating China's best integrated circuit design company.</a:t>
            </a:r>
          </a:p>
        </p:txBody>
      </p:sp>
      <p:sp>
        <p:nvSpPr>
          <p:cNvPr id="15" name="矩形 4"/>
          <p:cNvSpPr>
            <a:spLocks noChangeArrowheads="1"/>
          </p:cNvSpPr>
          <p:nvPr/>
        </p:nvSpPr>
        <p:spPr bwMode="auto">
          <a:xfrm>
            <a:off x="684846" y="1275695"/>
            <a:ext cx="6502453" cy="1711366"/>
          </a:xfrm>
          <a:prstGeom prst="rect">
            <a:avLst/>
          </a:prstGeom>
          <a:noFill/>
          <a:ln w="9525">
            <a:noFill/>
            <a:miter lim="800000"/>
          </a:ln>
        </p:spPr>
        <p:txBody>
          <a:bodyPr wrap="square">
            <a:spAutoFit/>
          </a:bodyPr>
          <a:lstStyle/>
          <a:p>
            <a:pPr marL="0" marR="0" lvl="0" indent="0" algn="just" defTabSz="914400" rtl="0" eaLnBrk="1" fontAlgn="auto" latinLnBrk="0" hangingPunct="1">
              <a:lnSpc>
                <a:spcPct val="150000"/>
              </a:lnSpc>
              <a:spcBef>
                <a:spcPct val="0"/>
              </a:spcBef>
              <a:spcAft>
                <a:spcPct val="0"/>
              </a:spcAft>
              <a:buClrTx/>
              <a:buSzTx/>
              <a:buFont typeface="Arial" panose="020B0604020202020204" pitchFamily="34" charset="0"/>
              <a:buNone/>
              <a:tabLst/>
              <a:defRPr/>
            </a:pPr>
            <a:r>
              <a:rPr kumimoji="0" lang="en-US" altLang="zh-CN" sz="1800" b="1" i="0" u="none" strike="noStrike" kern="1200" cap="none" spc="100" normalizeH="0" baseline="0" noProof="1">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rPr>
              <a:t>Shanghai Fudan Microelectronics Group is a professional company engaged in the </a:t>
            </a:r>
            <a:r>
              <a:rPr kumimoji="0" lang="en-US" altLang="zh-CN" sz="1800" b="1" i="0" u="none" strike="noStrike" kern="1200" cap="none" spc="100" normalizeH="0" baseline="0" noProof="1">
                <a:ln>
                  <a:noFill/>
                </a:ln>
                <a:solidFill>
                  <a:schemeClr val="accent1"/>
                </a:solidFill>
                <a:effectLst/>
                <a:uLnTx/>
                <a:uFillTx/>
                <a:latin typeface="Calibri" panose="020F0502020204030204" pitchFamily="34" charset="0"/>
                <a:ea typeface="微软雅黑" panose="020B0503020204020204" pitchFamily="34" charset="-122"/>
                <a:cs typeface="Calibri" panose="020F0502020204030204" pitchFamily="34" charset="0"/>
              </a:rPr>
              <a:t>design</a:t>
            </a:r>
            <a:r>
              <a:rPr kumimoji="0" lang="en-US" altLang="zh-CN" sz="1800" b="1" i="0" u="none" strike="noStrike" kern="1200" cap="none" spc="100" normalizeH="0" baseline="0" noProof="1">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rPr>
              <a:t>, </a:t>
            </a:r>
            <a:r>
              <a:rPr kumimoji="0" lang="en-US" altLang="zh-CN" sz="1800" b="1" i="0" u="none" strike="noStrike" kern="1200" cap="none" spc="100" normalizeH="0" baseline="0" noProof="1">
                <a:ln>
                  <a:noFill/>
                </a:ln>
                <a:solidFill>
                  <a:schemeClr val="accent1"/>
                </a:solidFill>
                <a:effectLst/>
                <a:uLnTx/>
                <a:uFillTx/>
                <a:latin typeface="Calibri" panose="020F0502020204030204" pitchFamily="34" charset="0"/>
                <a:ea typeface="微软雅黑" panose="020B0503020204020204" pitchFamily="34" charset="-122"/>
                <a:cs typeface="Calibri" panose="020F0502020204030204" pitchFamily="34" charset="0"/>
              </a:rPr>
              <a:t>development</a:t>
            </a:r>
            <a:r>
              <a:rPr kumimoji="0" lang="en-US" altLang="zh-CN" sz="1800" b="1" i="0" u="none" strike="noStrike" kern="1200" cap="none" spc="100" normalizeH="0" baseline="0" noProof="1">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rPr>
              <a:t>, and </a:t>
            </a:r>
            <a:r>
              <a:rPr kumimoji="0" lang="en-US" altLang="zh-CN" sz="1800" b="1" i="0" u="none" strike="noStrike" kern="1200" cap="none" spc="100" normalizeH="0" baseline="0" noProof="1">
                <a:ln>
                  <a:noFill/>
                </a:ln>
                <a:solidFill>
                  <a:schemeClr val="accent1"/>
                </a:solidFill>
                <a:effectLst/>
                <a:uLnTx/>
                <a:uFillTx/>
                <a:latin typeface="Calibri" panose="020F0502020204030204" pitchFamily="34" charset="0"/>
                <a:ea typeface="微软雅黑" panose="020B0503020204020204" pitchFamily="34" charset="-122"/>
                <a:cs typeface="Calibri" panose="020F0502020204030204" pitchFamily="34" charset="0"/>
              </a:rPr>
              <a:t>testing</a:t>
            </a:r>
            <a:r>
              <a:rPr kumimoji="0" lang="en-US" altLang="zh-CN" sz="1800" b="1" i="0" u="none" strike="noStrike" kern="1200" cap="none" spc="100" normalizeH="0" baseline="0" noProof="1">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rPr>
              <a:t> of very large-scale integrated circuits, and provides </a:t>
            </a:r>
            <a:r>
              <a:rPr kumimoji="0" lang="en-US" altLang="zh-CN" sz="1800" b="1" i="0" u="none" strike="noStrike" kern="1200" cap="none" spc="100" normalizeH="0" baseline="0" noProof="1">
                <a:ln>
                  <a:noFill/>
                </a:ln>
                <a:solidFill>
                  <a:schemeClr val="accent1"/>
                </a:solidFill>
                <a:effectLst/>
                <a:uLnTx/>
                <a:uFillTx/>
                <a:latin typeface="Calibri" panose="020F0502020204030204" pitchFamily="34" charset="0"/>
                <a:ea typeface="微软雅黑" panose="020B0503020204020204" pitchFamily="34" charset="-122"/>
                <a:cs typeface="Calibri" panose="020F0502020204030204" pitchFamily="34" charset="0"/>
              </a:rPr>
              <a:t>system solutions</a:t>
            </a:r>
            <a:r>
              <a:rPr kumimoji="0" lang="en-US" altLang="zh-CN" sz="1800" b="1" i="0" u="none" strike="noStrike" kern="1200" cap="none" spc="100" normalizeH="0" baseline="0" noProof="1">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rPr>
              <a:t> to customers.</a:t>
            </a:r>
            <a:endParaRPr kumimoji="0" lang="zh-CN" altLang="en-US" sz="1800" b="1" i="0" u="none" strike="noStrike" kern="1200" cap="none" spc="100" normalizeH="0" baseline="0" noProof="1">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endParaRPr>
          </a:p>
        </p:txBody>
      </p:sp>
      <p:pic>
        <p:nvPicPr>
          <p:cNvPr id="39" name="图片 38"/>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tretch>
            <a:fillRect/>
          </a:stretch>
        </p:blipFill>
        <p:spPr>
          <a:xfrm>
            <a:off x="386963" y="1039596"/>
            <a:ext cx="11247120" cy="5405120"/>
          </a:xfrm>
          <a:prstGeom prst="rect">
            <a:avLst/>
          </a:prstGeom>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图片 7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541" y="1055600"/>
            <a:ext cx="11247120" cy="5405120"/>
          </a:xfrm>
          <a:prstGeom prst="rect">
            <a:avLst/>
          </a:prstGeom>
        </p:spPr>
      </p:pic>
      <p:grpSp>
        <p:nvGrpSpPr>
          <p:cNvPr id="9" name="组合 46"/>
          <p:cNvGrpSpPr/>
          <p:nvPr/>
        </p:nvGrpSpPr>
        <p:grpSpPr>
          <a:xfrm>
            <a:off x="537247" y="5685263"/>
            <a:ext cx="764953" cy="591584"/>
            <a:chOff x="1063317" y="5506720"/>
            <a:chExt cx="764953" cy="591584"/>
          </a:xfrm>
        </p:grpSpPr>
        <p:grpSp>
          <p:nvGrpSpPr>
            <p:cNvPr id="16" name="组合 45"/>
            <p:cNvGrpSpPr/>
            <p:nvPr/>
          </p:nvGrpSpPr>
          <p:grpSpPr>
            <a:xfrm>
              <a:off x="1367727" y="5506720"/>
              <a:ext cx="79027" cy="346420"/>
              <a:chOff x="1407160" y="5506720"/>
              <a:chExt cx="79027" cy="346420"/>
            </a:xfrm>
          </p:grpSpPr>
          <p:sp>
            <p:nvSpPr>
              <p:cNvPr id="36" name="椭圆 35"/>
              <p:cNvSpPr/>
              <p:nvPr/>
            </p:nvSpPr>
            <p:spPr>
              <a:xfrm>
                <a:off x="1407160" y="5506720"/>
                <a:ext cx="79027" cy="79027"/>
              </a:xfrm>
              <a:prstGeom prst="ellipse">
                <a:avLst/>
              </a:prstGeom>
              <a:solidFill>
                <a:srgbClr val="E778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a typeface="微软雅黑" panose="020B0503020204020204" pitchFamily="34" charset="-122"/>
                </a:endParaRPr>
              </a:p>
            </p:txBody>
          </p:sp>
          <p:cxnSp>
            <p:nvCxnSpPr>
              <p:cNvPr id="40" name="直接连接符 39"/>
              <p:cNvCxnSpPr/>
              <p:nvPr/>
            </p:nvCxnSpPr>
            <p:spPr>
              <a:xfrm>
                <a:off x="1446673" y="5565140"/>
                <a:ext cx="0" cy="288000"/>
              </a:xfrm>
              <a:prstGeom prst="line">
                <a:avLst/>
              </a:prstGeom>
              <a:solidFill>
                <a:srgbClr val="E7784D"/>
              </a:solidFill>
              <a:ln w="25400">
                <a:solidFill>
                  <a:srgbClr val="E7784D"/>
                </a:solidFill>
              </a:ln>
            </p:spPr>
            <p:style>
              <a:lnRef idx="1">
                <a:schemeClr val="accent1"/>
              </a:lnRef>
              <a:fillRef idx="0">
                <a:schemeClr val="accent1"/>
              </a:fillRef>
              <a:effectRef idx="0">
                <a:schemeClr val="accent1"/>
              </a:effectRef>
              <a:fontRef idx="minor">
                <a:schemeClr val="tx1"/>
              </a:fontRef>
            </p:style>
          </p:cxnSp>
        </p:grpSp>
        <p:sp>
          <p:nvSpPr>
            <p:cNvPr id="42" name="文本框 41"/>
            <p:cNvSpPr txBox="1"/>
            <p:nvPr/>
          </p:nvSpPr>
          <p:spPr>
            <a:xfrm>
              <a:off x="1063317" y="5823934"/>
              <a:ext cx="764953" cy="274370"/>
            </a:xfrm>
            <a:prstGeom prst="rect">
              <a:avLst/>
            </a:prstGeom>
            <a:noFill/>
          </p:spPr>
          <p:txBody>
            <a:bodyPr wrap="none" rtlCol="0">
              <a:spAutoFit/>
            </a:bodyPr>
            <a:lstStyle/>
            <a:p>
              <a:pPr algn="ctr">
                <a:lnSpc>
                  <a:spcPct val="114000"/>
                </a:lnSpc>
              </a:pPr>
              <a:r>
                <a:rPr lang="en-US" altLang="zh-CN"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Beginning</a:t>
              </a:r>
              <a:endParaRPr lang="zh-CN" altLang="en-US"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22" name="组合 52"/>
          <p:cNvGrpSpPr/>
          <p:nvPr/>
        </p:nvGrpSpPr>
        <p:grpSpPr>
          <a:xfrm>
            <a:off x="2436385" y="5685263"/>
            <a:ext cx="2367956" cy="591595"/>
            <a:chOff x="449471" y="5506720"/>
            <a:chExt cx="2367956" cy="591595"/>
          </a:xfrm>
        </p:grpSpPr>
        <p:grpSp>
          <p:nvGrpSpPr>
            <p:cNvPr id="28" name="组合 53"/>
            <p:cNvGrpSpPr/>
            <p:nvPr/>
          </p:nvGrpSpPr>
          <p:grpSpPr>
            <a:xfrm>
              <a:off x="1367727" y="5506720"/>
              <a:ext cx="79027" cy="346420"/>
              <a:chOff x="1407160" y="5506720"/>
              <a:chExt cx="79027" cy="346420"/>
            </a:xfrm>
          </p:grpSpPr>
          <p:sp>
            <p:nvSpPr>
              <p:cNvPr id="56" name="椭圆 55"/>
              <p:cNvSpPr/>
              <p:nvPr/>
            </p:nvSpPr>
            <p:spPr>
              <a:xfrm>
                <a:off x="1407160" y="5506720"/>
                <a:ext cx="79027" cy="79027"/>
              </a:xfrm>
              <a:prstGeom prst="ellipse">
                <a:avLst/>
              </a:prstGeom>
              <a:solidFill>
                <a:srgbClr val="E778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a typeface="微软雅黑" panose="020B0503020204020204" pitchFamily="34" charset="-122"/>
                </a:endParaRPr>
              </a:p>
            </p:txBody>
          </p:sp>
          <p:cxnSp>
            <p:nvCxnSpPr>
              <p:cNvPr id="57" name="直接连接符 56"/>
              <p:cNvCxnSpPr/>
              <p:nvPr/>
            </p:nvCxnSpPr>
            <p:spPr>
              <a:xfrm>
                <a:off x="1446673" y="5565140"/>
                <a:ext cx="0" cy="288000"/>
              </a:xfrm>
              <a:prstGeom prst="line">
                <a:avLst/>
              </a:prstGeom>
              <a:ln w="25400">
                <a:solidFill>
                  <a:srgbClr val="E7784D"/>
                </a:solidFill>
              </a:ln>
            </p:spPr>
            <p:style>
              <a:lnRef idx="1">
                <a:schemeClr val="accent1"/>
              </a:lnRef>
              <a:fillRef idx="0">
                <a:schemeClr val="accent1"/>
              </a:fillRef>
              <a:effectRef idx="0">
                <a:schemeClr val="accent1"/>
              </a:effectRef>
              <a:fontRef idx="minor">
                <a:schemeClr val="tx1"/>
              </a:fontRef>
            </p:style>
          </p:cxnSp>
        </p:grpSp>
        <p:sp>
          <p:nvSpPr>
            <p:cNvPr id="55" name="文本框 54"/>
            <p:cNvSpPr txBox="1"/>
            <p:nvPr/>
          </p:nvSpPr>
          <p:spPr>
            <a:xfrm>
              <a:off x="449471" y="5823945"/>
              <a:ext cx="2367956" cy="274370"/>
            </a:xfrm>
            <a:prstGeom prst="rect">
              <a:avLst/>
            </a:prstGeom>
            <a:noFill/>
          </p:spPr>
          <p:txBody>
            <a:bodyPr wrap="none" rtlCol="0">
              <a:spAutoFit/>
            </a:bodyPr>
            <a:lstStyle/>
            <a:p>
              <a:pPr algn="ctr">
                <a:lnSpc>
                  <a:spcPct val="114000"/>
                </a:lnSpc>
              </a:pPr>
              <a:r>
                <a:rPr lang="en-US" altLang="zh-CN"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Annual sales exceed 100 million yuan</a:t>
              </a:r>
              <a:endParaRPr lang="zh-CN" altLang="en-US"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46" name="组合 62"/>
          <p:cNvGrpSpPr/>
          <p:nvPr/>
        </p:nvGrpSpPr>
        <p:grpSpPr>
          <a:xfrm>
            <a:off x="7060722" y="5670023"/>
            <a:ext cx="2183610" cy="590820"/>
            <a:chOff x="408057" y="5506720"/>
            <a:chExt cx="2183610" cy="590820"/>
          </a:xfrm>
        </p:grpSpPr>
        <p:grpSp>
          <p:nvGrpSpPr>
            <p:cNvPr id="47" name="组合 63"/>
            <p:cNvGrpSpPr/>
            <p:nvPr/>
          </p:nvGrpSpPr>
          <p:grpSpPr>
            <a:xfrm>
              <a:off x="1361377" y="5506720"/>
              <a:ext cx="79027" cy="346420"/>
              <a:chOff x="1400810" y="5506720"/>
              <a:chExt cx="79027" cy="346420"/>
            </a:xfrm>
          </p:grpSpPr>
          <p:sp>
            <p:nvSpPr>
              <p:cNvPr id="66" name="椭圆 65"/>
              <p:cNvSpPr/>
              <p:nvPr/>
            </p:nvSpPr>
            <p:spPr>
              <a:xfrm>
                <a:off x="1400810" y="5506720"/>
                <a:ext cx="79027" cy="79027"/>
              </a:xfrm>
              <a:prstGeom prst="ellipse">
                <a:avLst/>
              </a:prstGeom>
              <a:solidFill>
                <a:srgbClr val="E778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a typeface="微软雅黑" panose="020B0503020204020204" pitchFamily="34" charset="-122"/>
                </a:endParaRPr>
              </a:p>
            </p:txBody>
          </p:sp>
          <p:cxnSp>
            <p:nvCxnSpPr>
              <p:cNvPr id="67" name="直接连接符 66"/>
              <p:cNvCxnSpPr/>
              <p:nvPr/>
            </p:nvCxnSpPr>
            <p:spPr>
              <a:xfrm>
                <a:off x="1439053" y="5565140"/>
                <a:ext cx="0" cy="288000"/>
              </a:xfrm>
              <a:prstGeom prst="line">
                <a:avLst/>
              </a:prstGeom>
              <a:ln w="25400">
                <a:solidFill>
                  <a:srgbClr val="E7784D"/>
                </a:solidFill>
              </a:ln>
            </p:spPr>
            <p:style>
              <a:lnRef idx="1">
                <a:schemeClr val="accent1"/>
              </a:lnRef>
              <a:fillRef idx="0">
                <a:schemeClr val="accent1"/>
              </a:fillRef>
              <a:effectRef idx="0">
                <a:schemeClr val="accent1"/>
              </a:effectRef>
              <a:fontRef idx="minor">
                <a:schemeClr val="tx1"/>
              </a:fontRef>
            </p:style>
          </p:cxnSp>
        </p:grpSp>
        <p:sp>
          <p:nvSpPr>
            <p:cNvPr id="65" name="文本框 64"/>
            <p:cNvSpPr txBox="1"/>
            <p:nvPr/>
          </p:nvSpPr>
          <p:spPr>
            <a:xfrm>
              <a:off x="408057" y="5823170"/>
              <a:ext cx="2183610" cy="274370"/>
            </a:xfrm>
            <a:prstGeom prst="rect">
              <a:avLst/>
            </a:prstGeom>
            <a:noFill/>
          </p:spPr>
          <p:txBody>
            <a:bodyPr wrap="none" rtlCol="0">
              <a:spAutoFit/>
            </a:bodyPr>
            <a:lstStyle/>
            <a:p>
              <a:pPr algn="ctr">
                <a:lnSpc>
                  <a:spcPct val="114000"/>
                </a:lnSpc>
              </a:pPr>
              <a:r>
                <a:rPr lang="en-US" altLang="zh-CN"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Annual sales exceed 1 billion yuan</a:t>
              </a:r>
              <a:endParaRPr lang="zh-CN" altLang="en-US"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sp>
        <p:nvSpPr>
          <p:cNvPr id="3" name="文本框 2"/>
          <p:cNvSpPr txBox="1"/>
          <p:nvPr/>
        </p:nvSpPr>
        <p:spPr>
          <a:xfrm>
            <a:off x="10374630" y="1127969"/>
            <a:ext cx="1535997" cy="274370"/>
          </a:xfrm>
          <a:prstGeom prst="rect">
            <a:avLst/>
          </a:prstGeom>
          <a:noFill/>
        </p:spPr>
        <p:txBody>
          <a:bodyPr wrap="none" rtlCol="0">
            <a:spAutoFit/>
          </a:bodyPr>
          <a:lstStyle/>
          <a:p>
            <a:pPr algn="r">
              <a:lnSpc>
                <a:spcPct val="114000"/>
              </a:lnSpc>
            </a:pPr>
            <a:r>
              <a:rPr lang="en-US" altLang="zh-CN"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Sales (millions of yuan)</a:t>
            </a:r>
            <a:endParaRPr lang="zh-CN" altLang="en-US"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nvGrpSpPr>
          <p:cNvPr id="61" name="组合 15"/>
          <p:cNvGrpSpPr/>
          <p:nvPr/>
        </p:nvGrpSpPr>
        <p:grpSpPr>
          <a:xfrm>
            <a:off x="531116" y="3404461"/>
            <a:ext cx="1800860" cy="1529983"/>
            <a:chOff x="1741932" y="1035964"/>
            <a:chExt cx="1800860" cy="1529983"/>
          </a:xfrm>
        </p:grpSpPr>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1932" y="1356639"/>
              <a:ext cx="1800860" cy="648335"/>
            </a:xfrm>
            <a:prstGeom prst="rect">
              <a:avLst/>
            </a:prstGeom>
          </p:spPr>
        </p:pic>
        <p:sp>
          <p:nvSpPr>
            <p:cNvPr id="18" name="文本框 17"/>
            <p:cNvSpPr txBox="1"/>
            <p:nvPr/>
          </p:nvSpPr>
          <p:spPr>
            <a:xfrm>
              <a:off x="2149374" y="1035964"/>
              <a:ext cx="985520" cy="460375"/>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pPr algn="ctr"/>
              <a:r>
                <a:rPr lang="en-US" altLang="zh-CN" sz="2400" b="1" spc="100" dirty="0">
                  <a:solidFill>
                    <a:srgbClr val="E7784D"/>
                  </a:solidFill>
                  <a:effectLst/>
                  <a:latin typeface="微软雅黑" panose="020B0503020204020204" pitchFamily="34" charset="-122"/>
                  <a:ea typeface="微软雅黑" panose="020B0503020204020204" pitchFamily="34" charset="-122"/>
                </a:rPr>
                <a:t>1998</a:t>
              </a:r>
            </a:p>
          </p:txBody>
        </p:sp>
        <p:cxnSp>
          <p:nvCxnSpPr>
            <p:cNvPr id="19" name="直接连接符 18"/>
            <p:cNvCxnSpPr/>
            <p:nvPr/>
          </p:nvCxnSpPr>
          <p:spPr>
            <a:xfrm>
              <a:off x="2012531" y="1486304"/>
              <a:ext cx="1259205" cy="0"/>
            </a:xfrm>
            <a:prstGeom prst="line">
              <a:avLst/>
            </a:prstGeom>
            <a:ln w="19050">
              <a:solidFill>
                <a:srgbClr val="00479D"/>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916597" y="1524019"/>
              <a:ext cx="1492717" cy="246221"/>
            </a:xfrm>
            <a:prstGeom prst="rect">
              <a:avLst/>
            </a:prstGeom>
            <a:noFill/>
          </p:spPr>
          <p:txBody>
            <a:bodyPr wrap="none" rtlCol="0">
              <a:spAutoFit/>
            </a:bodyPr>
            <a:lstStyle/>
            <a:p>
              <a:pPr algn="ctr"/>
              <a:r>
                <a:rPr lang="en-US" altLang="zh-CN" sz="1000" b="1" spc="50" dirty="0">
                  <a:solidFill>
                    <a:srgbClr val="E7784D"/>
                  </a:solidFill>
                  <a:latin typeface="Calibri" panose="020F0502020204030204" pitchFamily="34" charset="0"/>
                  <a:ea typeface="微软雅黑" panose="020B0503020204020204" pitchFamily="34" charset="-122"/>
                  <a:cs typeface="Calibri" panose="020F0502020204030204" pitchFamily="34" charset="0"/>
                </a:rPr>
                <a:t>Established on July 16</a:t>
              </a:r>
              <a:endParaRPr lang="zh-CN" altLang="en-US" sz="1000" b="1" spc="50" dirty="0">
                <a:solidFill>
                  <a:srgbClr val="E7784D"/>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1" name="文本框 20"/>
            <p:cNvSpPr txBox="1"/>
            <p:nvPr/>
          </p:nvSpPr>
          <p:spPr>
            <a:xfrm>
              <a:off x="1890163" y="2009000"/>
              <a:ext cx="1503938" cy="556947"/>
            </a:xfrm>
            <a:prstGeom prst="rect">
              <a:avLst/>
            </a:prstGeom>
            <a:noFill/>
          </p:spPr>
          <p:txBody>
            <a:bodyPr wrap="none" rtlCol="0">
              <a:spAutoFit/>
            </a:bodyPr>
            <a:lstStyle/>
            <a:p>
              <a:pPr algn="ctr">
                <a:lnSpc>
                  <a:spcPct val="114000"/>
                </a:lnSpc>
              </a:pPr>
              <a:r>
                <a:rPr lang="en-US" altLang="zh-CN" sz="9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The first domestic </a:t>
              </a:r>
            </a:p>
            <a:p>
              <a:pPr algn="ctr">
                <a:lnSpc>
                  <a:spcPct val="114000"/>
                </a:lnSpc>
              </a:pPr>
              <a:r>
                <a:rPr lang="en-US" altLang="zh-CN" sz="9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joint-stock integrated </a:t>
              </a:r>
            </a:p>
            <a:p>
              <a:pPr algn="ctr">
                <a:lnSpc>
                  <a:spcPct val="114000"/>
                </a:lnSpc>
              </a:pPr>
              <a:r>
                <a:rPr lang="en-US" altLang="zh-CN" sz="9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circuit design enterprise</a:t>
              </a:r>
              <a:endParaRPr lang="zh-CN" altLang="en-US" sz="9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23" name="组合 62"/>
          <p:cNvGrpSpPr/>
          <p:nvPr/>
        </p:nvGrpSpPr>
        <p:grpSpPr>
          <a:xfrm>
            <a:off x="10154633" y="5671177"/>
            <a:ext cx="1567815" cy="768684"/>
            <a:chOff x="948354" y="5492395"/>
            <a:chExt cx="1580291" cy="788199"/>
          </a:xfrm>
        </p:grpSpPr>
        <p:grpSp>
          <p:nvGrpSpPr>
            <p:cNvPr id="29" name="组合 63"/>
            <p:cNvGrpSpPr/>
            <p:nvPr/>
          </p:nvGrpSpPr>
          <p:grpSpPr>
            <a:xfrm>
              <a:off x="1731276" y="5492395"/>
              <a:ext cx="79027" cy="346420"/>
              <a:chOff x="1770709" y="5492395"/>
              <a:chExt cx="79027" cy="346420"/>
            </a:xfrm>
          </p:grpSpPr>
          <p:sp>
            <p:nvSpPr>
              <p:cNvPr id="43" name="椭圆 42"/>
              <p:cNvSpPr/>
              <p:nvPr/>
            </p:nvSpPr>
            <p:spPr>
              <a:xfrm>
                <a:off x="1770709" y="5492395"/>
                <a:ext cx="79027" cy="79027"/>
              </a:xfrm>
              <a:prstGeom prst="ellipse">
                <a:avLst/>
              </a:prstGeom>
              <a:solidFill>
                <a:srgbClr val="E778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a typeface="微软雅黑" panose="020B0503020204020204" pitchFamily="34" charset="-122"/>
                </a:endParaRPr>
              </a:p>
            </p:txBody>
          </p:sp>
          <p:cxnSp>
            <p:nvCxnSpPr>
              <p:cNvPr id="44" name="直接连接符 43"/>
              <p:cNvCxnSpPr/>
              <p:nvPr/>
            </p:nvCxnSpPr>
            <p:spPr>
              <a:xfrm>
                <a:off x="1810117" y="5550815"/>
                <a:ext cx="0" cy="288000"/>
              </a:xfrm>
              <a:prstGeom prst="line">
                <a:avLst/>
              </a:prstGeom>
              <a:ln w="25400">
                <a:solidFill>
                  <a:srgbClr val="E7784D"/>
                </a:solidFill>
              </a:ln>
            </p:spPr>
            <p:style>
              <a:lnRef idx="1">
                <a:schemeClr val="accent1"/>
              </a:lnRef>
              <a:fillRef idx="0">
                <a:schemeClr val="accent1"/>
              </a:fillRef>
              <a:effectRef idx="0">
                <a:schemeClr val="accent1"/>
              </a:effectRef>
              <a:fontRef idx="minor">
                <a:schemeClr val="tx1"/>
              </a:fontRef>
            </p:style>
          </p:cxnSp>
        </p:grpSp>
        <p:sp>
          <p:nvSpPr>
            <p:cNvPr id="48" name="文本框 47"/>
            <p:cNvSpPr txBox="1"/>
            <p:nvPr/>
          </p:nvSpPr>
          <p:spPr>
            <a:xfrm>
              <a:off x="948354" y="5802146"/>
              <a:ext cx="1580291" cy="478448"/>
            </a:xfrm>
            <a:prstGeom prst="rect">
              <a:avLst/>
            </a:prstGeom>
            <a:noFill/>
          </p:spPr>
          <p:txBody>
            <a:bodyPr wrap="square" rtlCol="0">
              <a:spAutoFit/>
            </a:bodyPr>
            <a:lstStyle/>
            <a:p>
              <a:pPr algn="ctr">
                <a:lnSpc>
                  <a:spcPct val="114000"/>
                </a:lnSpc>
              </a:pPr>
              <a:r>
                <a:rPr lang="en-US" altLang="zh-CN"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Annual sales exceed </a:t>
              </a:r>
            </a:p>
            <a:p>
              <a:pPr algn="ctr">
                <a:lnSpc>
                  <a:spcPct val="114000"/>
                </a:lnSpc>
              </a:pPr>
              <a:r>
                <a:rPr lang="en-US" altLang="zh-CN"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3.5 billion yuan</a:t>
              </a:r>
              <a:endParaRPr lang="zh-CN" altLang="en-US" sz="11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59" name="组合 58"/>
          <p:cNvGrpSpPr/>
          <p:nvPr/>
        </p:nvGrpSpPr>
        <p:grpSpPr>
          <a:xfrm>
            <a:off x="2287270" y="2907030"/>
            <a:ext cx="2517140" cy="1418590"/>
            <a:chOff x="4142" y="3786"/>
            <a:chExt cx="3964" cy="2234"/>
          </a:xfrm>
        </p:grpSpPr>
        <p:grpSp>
          <p:nvGrpSpPr>
            <p:cNvPr id="54" name="组合 21"/>
            <p:cNvGrpSpPr/>
            <p:nvPr/>
          </p:nvGrpSpPr>
          <p:grpSpPr>
            <a:xfrm>
              <a:off x="4142" y="3786"/>
              <a:ext cx="3964" cy="2234"/>
              <a:chOff x="1383386" y="1121689"/>
              <a:chExt cx="2517495" cy="1418517"/>
            </a:xfrm>
          </p:grpSpPr>
          <p:sp>
            <p:nvSpPr>
              <p:cNvPr id="24" name="文本框 23"/>
              <p:cNvSpPr txBox="1"/>
              <p:nvPr/>
            </p:nvSpPr>
            <p:spPr>
              <a:xfrm>
                <a:off x="2149374" y="1121689"/>
                <a:ext cx="985520" cy="460375"/>
              </a:xfrm>
              <a:prstGeom prst="rect">
                <a:avLst/>
              </a:prstGeom>
              <a:noFill/>
            </p:spPr>
            <p:txBody>
              <a:bodyPr wrap="none" rtlCol="0">
                <a:spAutoFit/>
              </a:bodyPr>
              <a:lstStyle/>
              <a:p>
                <a:pPr algn="ctr"/>
                <a:r>
                  <a:rPr lang="en-US" altLang="zh-CN" sz="2400" b="1" spc="100" dirty="0">
                    <a:solidFill>
                      <a:srgbClr val="E7784D"/>
                    </a:solidFill>
                    <a:latin typeface="微软雅黑" panose="020B0503020204020204" pitchFamily="34" charset="-122"/>
                    <a:ea typeface="微软雅黑" panose="020B0503020204020204" pitchFamily="34" charset="-122"/>
                  </a:rPr>
                  <a:t>2000</a:t>
                </a:r>
              </a:p>
            </p:txBody>
          </p:sp>
          <p:cxnSp>
            <p:nvCxnSpPr>
              <p:cNvPr id="25" name="直接连接符 24"/>
              <p:cNvCxnSpPr/>
              <p:nvPr/>
            </p:nvCxnSpPr>
            <p:spPr>
              <a:xfrm>
                <a:off x="2012531" y="1581554"/>
                <a:ext cx="1259205" cy="0"/>
              </a:xfrm>
              <a:prstGeom prst="line">
                <a:avLst/>
              </a:prstGeom>
              <a:ln w="19050">
                <a:solidFill>
                  <a:srgbClr val="00479D"/>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870113" y="1637048"/>
                <a:ext cx="1568417" cy="369388"/>
              </a:xfrm>
              <a:prstGeom prst="rect">
                <a:avLst/>
              </a:prstGeom>
              <a:noFill/>
            </p:spPr>
            <p:txBody>
              <a:bodyPr wrap="none" rtlCol="0">
                <a:spAutoFit/>
              </a:bodyPr>
              <a:lstStyle/>
              <a:p>
                <a:pPr algn="ctr"/>
                <a:r>
                  <a:rPr lang="en-US" altLang="zh-CN" sz="900" b="1" spc="50" dirty="0">
                    <a:solidFill>
                      <a:srgbClr val="E7784D"/>
                    </a:solidFill>
                    <a:latin typeface="Calibri" panose="020F0502020204030204" pitchFamily="34" charset="0"/>
                    <a:ea typeface="微软雅黑" panose="020B0503020204020204" pitchFamily="34" charset="-122"/>
                    <a:cs typeface="Calibri" panose="020F0502020204030204" pitchFamily="34" charset="0"/>
                  </a:rPr>
                  <a:t>Listed on Hong Kong GEM</a:t>
                </a:r>
              </a:p>
              <a:p>
                <a:pPr algn="ctr"/>
                <a:r>
                  <a:rPr lang="en-US" altLang="zh-CN" sz="900" b="1" spc="50" dirty="0">
                    <a:solidFill>
                      <a:srgbClr val="E7784D"/>
                    </a:solidFill>
                    <a:latin typeface="Calibri" panose="020F0502020204030204" pitchFamily="34" charset="0"/>
                    <a:ea typeface="微软雅黑" panose="020B0503020204020204" pitchFamily="34" charset="-122"/>
                    <a:cs typeface="Calibri" panose="020F0502020204030204" pitchFamily="34" charset="0"/>
                  </a:rPr>
                  <a:t> in August</a:t>
                </a:r>
                <a:endParaRPr lang="zh-CN" altLang="en-US" sz="900" b="1" spc="50" dirty="0">
                  <a:solidFill>
                    <a:srgbClr val="E7784D"/>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7" name="文本框 26"/>
              <p:cNvSpPr txBox="1"/>
              <p:nvPr/>
            </p:nvSpPr>
            <p:spPr>
              <a:xfrm>
                <a:off x="1383386" y="2141081"/>
                <a:ext cx="2517495" cy="399125"/>
              </a:xfrm>
              <a:prstGeom prst="rect">
                <a:avLst/>
              </a:prstGeom>
              <a:noFill/>
            </p:spPr>
            <p:txBody>
              <a:bodyPr wrap="none" rtlCol="0">
                <a:spAutoFit/>
              </a:bodyPr>
              <a:lstStyle/>
              <a:p>
                <a:pPr algn="ctr">
                  <a:lnSpc>
                    <a:spcPct val="114000"/>
                  </a:lnSpc>
                </a:pPr>
                <a:r>
                  <a:rPr lang="en-US" altLang="zh-CN" sz="9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The first listed company in the </a:t>
                </a:r>
              </a:p>
              <a:p>
                <a:pPr algn="ctr">
                  <a:lnSpc>
                    <a:spcPct val="114000"/>
                  </a:lnSpc>
                </a:pPr>
                <a:r>
                  <a:rPr lang="en-US" altLang="zh-CN" sz="9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domestic integrated circuit design industry</a:t>
                </a:r>
                <a:endParaRPr lang="zh-CN" altLang="en-US" sz="9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endParaRPr>
              </a:p>
            </p:txBody>
          </p:sp>
        </p:grpSp>
        <p:pic>
          <p:nvPicPr>
            <p:cNvPr id="49" name="图片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5" y="4453"/>
              <a:ext cx="2836" cy="1021"/>
            </a:xfrm>
            <a:prstGeom prst="rect">
              <a:avLst/>
            </a:prstGeom>
          </p:spPr>
        </p:pic>
      </p:grpSp>
      <p:grpSp>
        <p:nvGrpSpPr>
          <p:cNvPr id="64" name="组合 63"/>
          <p:cNvGrpSpPr/>
          <p:nvPr/>
        </p:nvGrpSpPr>
        <p:grpSpPr>
          <a:xfrm>
            <a:off x="6814820" y="1968500"/>
            <a:ext cx="1800860" cy="1243965"/>
            <a:chOff x="11292" y="2299"/>
            <a:chExt cx="2836" cy="1959"/>
          </a:xfrm>
        </p:grpSpPr>
        <p:pic>
          <p:nvPicPr>
            <p:cNvPr id="63" name="图片 6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2" y="2874"/>
              <a:ext cx="2836" cy="1021"/>
            </a:xfrm>
            <a:prstGeom prst="rect">
              <a:avLst/>
            </a:prstGeom>
          </p:spPr>
        </p:pic>
        <p:grpSp>
          <p:nvGrpSpPr>
            <p:cNvPr id="34" name="组合 27"/>
            <p:cNvGrpSpPr/>
            <p:nvPr/>
          </p:nvGrpSpPr>
          <p:grpSpPr>
            <a:xfrm>
              <a:off x="11337" y="2299"/>
              <a:ext cx="2753" cy="1959"/>
              <a:chOff x="1769978" y="1112164"/>
              <a:chExt cx="1748367" cy="1244527"/>
            </a:xfrm>
          </p:grpSpPr>
          <p:sp>
            <p:nvSpPr>
              <p:cNvPr id="35" name="文本框 34"/>
              <p:cNvSpPr txBox="1"/>
              <p:nvPr/>
            </p:nvSpPr>
            <p:spPr>
              <a:xfrm>
                <a:off x="2149374" y="1112164"/>
                <a:ext cx="985520" cy="460473"/>
              </a:xfrm>
              <a:prstGeom prst="rect">
                <a:avLst/>
              </a:prstGeom>
              <a:noFill/>
            </p:spPr>
            <p:txBody>
              <a:bodyPr wrap="none" rtlCol="0">
                <a:spAutoFit/>
              </a:bodyPr>
              <a:lstStyle/>
              <a:p>
                <a:pPr algn="ctr"/>
                <a:r>
                  <a:rPr lang="en-US" altLang="zh-CN" sz="2400" b="1" spc="100" dirty="0">
                    <a:solidFill>
                      <a:srgbClr val="FF0000"/>
                    </a:solidFill>
                    <a:latin typeface="微软雅黑" panose="020B0503020204020204" pitchFamily="34" charset="-122"/>
                    <a:ea typeface="微软雅黑" panose="020B0503020204020204" pitchFamily="34" charset="-122"/>
                  </a:rPr>
                  <a:t>2021</a:t>
                </a:r>
              </a:p>
            </p:txBody>
          </p:sp>
          <p:cxnSp>
            <p:nvCxnSpPr>
              <p:cNvPr id="37" name="直接连接符 36"/>
              <p:cNvCxnSpPr/>
              <p:nvPr/>
            </p:nvCxnSpPr>
            <p:spPr>
              <a:xfrm>
                <a:off x="2012531" y="1581554"/>
                <a:ext cx="1259205" cy="0"/>
              </a:xfrm>
              <a:prstGeom prst="line">
                <a:avLst/>
              </a:prstGeom>
              <a:ln w="19050">
                <a:solidFill>
                  <a:srgbClr val="00479D"/>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788605" y="1621829"/>
                <a:ext cx="1729740" cy="246274"/>
              </a:xfrm>
              <a:prstGeom prst="rect">
                <a:avLst/>
              </a:prstGeom>
              <a:noFill/>
            </p:spPr>
            <p:txBody>
              <a:bodyPr wrap="square" rtlCol="0">
                <a:spAutoFit/>
              </a:bodyPr>
              <a:lstStyle/>
              <a:p>
                <a:pPr algn="ctr"/>
                <a:r>
                  <a:rPr lang="en-US" altLang="zh-CN" sz="1000" b="1" spc="-60" dirty="0">
                    <a:solidFill>
                      <a:srgbClr val="FF0000"/>
                    </a:solidFill>
                    <a:uFillTx/>
                    <a:latin typeface="微软雅黑" panose="020B0503020204020204" pitchFamily="34" charset="-122"/>
                    <a:ea typeface="微软雅黑" panose="020B0503020204020204" pitchFamily="34" charset="-122"/>
                    <a:cs typeface="方正大黑简体" panose="02010601030101010101" charset="-122"/>
                  </a:rPr>
                  <a:t>Listed on SSE in August</a:t>
                </a:r>
                <a:endParaRPr lang="zh-CN" altLang="en-US" sz="1000" b="1" spc="-60" dirty="0">
                  <a:solidFill>
                    <a:srgbClr val="FF0000"/>
                  </a:solidFill>
                  <a:uFillTx/>
                  <a:latin typeface="微软雅黑" panose="020B0503020204020204" pitchFamily="34" charset="-122"/>
                  <a:ea typeface="微软雅黑" panose="020B0503020204020204" pitchFamily="34" charset="-122"/>
                  <a:cs typeface="方正大黑简体" panose="02010601030101010101" charset="-122"/>
                </a:endParaRPr>
              </a:p>
            </p:txBody>
          </p:sp>
          <p:sp>
            <p:nvSpPr>
              <p:cNvPr id="39" name="文本框 38"/>
              <p:cNvSpPr txBox="1"/>
              <p:nvPr/>
            </p:nvSpPr>
            <p:spPr>
              <a:xfrm>
                <a:off x="1769978" y="2115043"/>
                <a:ext cx="1744315" cy="241648"/>
              </a:xfrm>
              <a:prstGeom prst="rect">
                <a:avLst/>
              </a:prstGeom>
              <a:noFill/>
            </p:spPr>
            <p:txBody>
              <a:bodyPr wrap="none" rtlCol="0">
                <a:spAutoFit/>
              </a:bodyPr>
              <a:lstStyle/>
              <a:p>
                <a:pPr algn="ctr">
                  <a:lnSpc>
                    <a:spcPct val="114000"/>
                  </a:lnSpc>
                </a:pPr>
                <a:r>
                  <a:rPr lang="en-US" altLang="zh-CN" sz="900" b="1" spc="50" dirty="0">
                    <a:solidFill>
                      <a:srgbClr val="00479D"/>
                    </a:solidFill>
                    <a:ea typeface="微软雅黑" panose="020B0503020204020204" pitchFamily="34" charset="-122"/>
                  </a:rPr>
                  <a:t>securities code: </a:t>
                </a:r>
                <a:r>
                  <a:rPr lang="zh-CN" altLang="en-US" sz="900" b="1" spc="50" dirty="0">
                    <a:solidFill>
                      <a:srgbClr val="00479D"/>
                    </a:solidFill>
                    <a:ea typeface="微软雅黑" panose="020B0503020204020204" pitchFamily="34" charset="-122"/>
                  </a:rPr>
                  <a:t>688385.SH</a:t>
                </a:r>
              </a:p>
            </p:txBody>
          </p:sp>
        </p:grpSp>
      </p:grpSp>
      <p:grpSp>
        <p:nvGrpSpPr>
          <p:cNvPr id="71" name="组合 70"/>
          <p:cNvGrpSpPr/>
          <p:nvPr/>
        </p:nvGrpSpPr>
        <p:grpSpPr>
          <a:xfrm>
            <a:off x="4735830" y="2477135"/>
            <a:ext cx="1800860" cy="1314450"/>
            <a:chOff x="8077" y="3010"/>
            <a:chExt cx="2836" cy="2070"/>
          </a:xfrm>
        </p:grpSpPr>
        <p:grpSp>
          <p:nvGrpSpPr>
            <p:cNvPr id="53" name="组合 27"/>
            <p:cNvGrpSpPr/>
            <p:nvPr/>
          </p:nvGrpSpPr>
          <p:grpSpPr>
            <a:xfrm>
              <a:off x="8160" y="3010"/>
              <a:ext cx="2724" cy="2070"/>
              <a:chOff x="1838814" y="1112164"/>
              <a:chExt cx="1729740" cy="1315180"/>
            </a:xfrm>
          </p:grpSpPr>
          <p:sp>
            <p:nvSpPr>
              <p:cNvPr id="30" name="文本框 29"/>
              <p:cNvSpPr txBox="1"/>
              <p:nvPr/>
            </p:nvSpPr>
            <p:spPr>
              <a:xfrm>
                <a:off x="2149374" y="1112164"/>
                <a:ext cx="985520" cy="460375"/>
              </a:xfrm>
              <a:prstGeom prst="rect">
                <a:avLst/>
              </a:prstGeom>
              <a:noFill/>
            </p:spPr>
            <p:txBody>
              <a:bodyPr wrap="none" rtlCol="0">
                <a:spAutoFit/>
              </a:bodyPr>
              <a:lstStyle/>
              <a:p>
                <a:pPr algn="ctr"/>
                <a:r>
                  <a:rPr lang="en-US" altLang="zh-CN" sz="2400" b="1" spc="100" dirty="0">
                    <a:solidFill>
                      <a:srgbClr val="E7784D"/>
                    </a:solidFill>
                    <a:latin typeface="微软雅黑" panose="020B0503020204020204" pitchFamily="34" charset="-122"/>
                    <a:ea typeface="微软雅黑" panose="020B0503020204020204" pitchFamily="34" charset="-122"/>
                  </a:rPr>
                  <a:t>2014</a:t>
                </a:r>
              </a:p>
            </p:txBody>
          </p:sp>
          <p:cxnSp>
            <p:nvCxnSpPr>
              <p:cNvPr id="31" name="直接连接符 30"/>
              <p:cNvCxnSpPr/>
              <p:nvPr/>
            </p:nvCxnSpPr>
            <p:spPr>
              <a:xfrm>
                <a:off x="2012531" y="1581554"/>
                <a:ext cx="1259205" cy="0"/>
              </a:xfrm>
              <a:prstGeom prst="line">
                <a:avLst/>
              </a:prstGeom>
              <a:ln w="19050">
                <a:solidFill>
                  <a:srgbClr val="00479D"/>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1838814" y="1613162"/>
                <a:ext cx="1729740" cy="400196"/>
              </a:xfrm>
              <a:prstGeom prst="rect">
                <a:avLst/>
              </a:prstGeom>
              <a:noFill/>
            </p:spPr>
            <p:txBody>
              <a:bodyPr wrap="square" rtlCol="0">
                <a:spAutoFit/>
              </a:bodyPr>
              <a:lstStyle/>
              <a:p>
                <a:pPr algn="ctr"/>
                <a:r>
                  <a:rPr lang="en-US" altLang="zh-CN" sz="1000" b="1" spc="-60" dirty="0">
                    <a:solidFill>
                      <a:srgbClr val="E7784D"/>
                    </a:solidFill>
                    <a:uFillTx/>
                    <a:latin typeface="Calibri" panose="020F0502020204030204" pitchFamily="34" charset="0"/>
                    <a:ea typeface="微软雅黑" panose="020B0503020204020204" pitchFamily="34" charset="-122"/>
                    <a:cs typeface="Calibri" panose="020F0502020204030204" pitchFamily="34" charset="0"/>
                  </a:rPr>
                  <a:t>Listed on the  HKEX</a:t>
                </a:r>
              </a:p>
              <a:p>
                <a:pPr algn="ctr"/>
                <a:r>
                  <a:rPr lang="en-US" altLang="zh-CN" sz="1000" b="1" spc="-60" dirty="0">
                    <a:solidFill>
                      <a:srgbClr val="E7784D"/>
                    </a:solidFill>
                    <a:uFillTx/>
                    <a:latin typeface="Calibri" panose="020F0502020204030204" pitchFamily="34" charset="0"/>
                    <a:ea typeface="微软雅黑" panose="020B0503020204020204" pitchFamily="34" charset="-122"/>
                    <a:cs typeface="Calibri" panose="020F0502020204030204" pitchFamily="34" charset="0"/>
                  </a:rPr>
                  <a:t>on January 8</a:t>
                </a:r>
                <a:endParaRPr lang="zh-CN" altLang="en-US" sz="1000" b="1" spc="-60" dirty="0">
                  <a:solidFill>
                    <a:srgbClr val="E7784D"/>
                  </a:solidFill>
                  <a:uFillTx/>
                  <a:latin typeface="Calibri" panose="020F0502020204030204" pitchFamily="34" charset="0"/>
                  <a:ea typeface="微软雅黑" panose="020B0503020204020204" pitchFamily="34" charset="-122"/>
                  <a:cs typeface="Calibri" panose="020F0502020204030204" pitchFamily="34" charset="0"/>
                </a:endParaRPr>
              </a:p>
            </p:txBody>
          </p:sp>
          <p:sp>
            <p:nvSpPr>
              <p:cNvPr id="33" name="文本框 32"/>
              <p:cNvSpPr txBox="1"/>
              <p:nvPr/>
            </p:nvSpPr>
            <p:spPr>
              <a:xfrm>
                <a:off x="1985378" y="2185669"/>
                <a:ext cx="1436612" cy="241675"/>
              </a:xfrm>
              <a:prstGeom prst="rect">
                <a:avLst/>
              </a:prstGeom>
              <a:noFill/>
            </p:spPr>
            <p:txBody>
              <a:bodyPr wrap="none" rtlCol="0">
                <a:spAutoFit/>
              </a:bodyPr>
              <a:lstStyle/>
              <a:p>
                <a:pPr algn="ctr">
                  <a:lnSpc>
                    <a:spcPct val="114000"/>
                  </a:lnSpc>
                </a:pPr>
                <a:r>
                  <a:rPr lang="en-US" altLang="zh-CN" sz="900" b="1" spc="50" dirty="0">
                    <a:solidFill>
                      <a:srgbClr val="00479D"/>
                    </a:solidFill>
                    <a:ea typeface="微软雅黑" panose="020B0503020204020204" pitchFamily="34" charset="-122"/>
                  </a:rPr>
                  <a:t>stock code: 01385.HK</a:t>
                </a:r>
              </a:p>
            </p:txBody>
          </p:sp>
        </p:grpSp>
        <p:pic>
          <p:nvPicPr>
            <p:cNvPr id="70" name="图片 6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7" y="3665"/>
              <a:ext cx="2836" cy="1021"/>
            </a:xfrm>
            <a:prstGeom prst="rect">
              <a:avLst/>
            </a:prstGeom>
          </p:spPr>
        </p:pic>
      </p:grpSp>
      <p:grpSp>
        <p:nvGrpSpPr>
          <p:cNvPr id="79" name="组合 78"/>
          <p:cNvGrpSpPr/>
          <p:nvPr/>
        </p:nvGrpSpPr>
        <p:grpSpPr>
          <a:xfrm>
            <a:off x="8720455" y="1472565"/>
            <a:ext cx="1886585" cy="1290955"/>
            <a:chOff x="14195" y="2674"/>
            <a:chExt cx="2971" cy="2033"/>
          </a:xfrm>
        </p:grpSpPr>
        <p:grpSp>
          <p:nvGrpSpPr>
            <p:cNvPr id="62" name="组合 61"/>
            <p:cNvGrpSpPr/>
            <p:nvPr/>
          </p:nvGrpSpPr>
          <p:grpSpPr>
            <a:xfrm>
              <a:off x="14195" y="2674"/>
              <a:ext cx="2971" cy="2033"/>
              <a:chOff x="14195" y="2674"/>
              <a:chExt cx="2971" cy="2033"/>
            </a:xfrm>
          </p:grpSpPr>
          <p:grpSp>
            <p:nvGrpSpPr>
              <p:cNvPr id="68" name="组合 67"/>
              <p:cNvGrpSpPr/>
              <p:nvPr/>
            </p:nvGrpSpPr>
            <p:grpSpPr>
              <a:xfrm>
                <a:off x="14195" y="2674"/>
                <a:ext cx="2971" cy="2033"/>
                <a:chOff x="11157" y="2299"/>
                <a:chExt cx="2971" cy="2033"/>
              </a:xfrm>
            </p:grpSpPr>
            <p:pic>
              <p:nvPicPr>
                <p:cNvPr id="69" name="图片 6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2" y="2939"/>
                  <a:ext cx="2836" cy="1021"/>
                </a:xfrm>
                <a:prstGeom prst="rect">
                  <a:avLst/>
                </a:prstGeom>
              </p:spPr>
            </p:pic>
            <p:grpSp>
              <p:nvGrpSpPr>
                <p:cNvPr id="72" name="组合 27"/>
                <p:cNvGrpSpPr/>
                <p:nvPr/>
              </p:nvGrpSpPr>
              <p:grpSpPr>
                <a:xfrm>
                  <a:off x="11157" y="2299"/>
                  <a:ext cx="2697" cy="2033"/>
                  <a:chOff x="1655906" y="1112164"/>
                  <a:chExt cx="1712444" cy="1291517"/>
                </a:xfrm>
              </p:grpSpPr>
              <p:sp>
                <p:nvSpPr>
                  <p:cNvPr id="73" name="文本框 72"/>
                  <p:cNvSpPr txBox="1"/>
                  <p:nvPr/>
                </p:nvSpPr>
                <p:spPr>
                  <a:xfrm>
                    <a:off x="2149374" y="1112164"/>
                    <a:ext cx="985520" cy="460473"/>
                  </a:xfrm>
                  <a:prstGeom prst="rect">
                    <a:avLst/>
                  </a:prstGeom>
                  <a:noFill/>
                </p:spPr>
                <p:txBody>
                  <a:bodyPr wrap="none" rtlCol="0">
                    <a:spAutoFit/>
                  </a:bodyPr>
                  <a:lstStyle/>
                  <a:p>
                    <a:pPr algn="ctr"/>
                    <a:r>
                      <a:rPr lang="en-US" altLang="zh-CN" sz="2400" b="1" spc="100" dirty="0">
                        <a:solidFill>
                          <a:srgbClr val="FF0000"/>
                        </a:solidFill>
                        <a:latin typeface="微软雅黑" panose="020B0503020204020204" pitchFamily="34" charset="-122"/>
                        <a:ea typeface="微软雅黑" panose="020B0503020204020204" pitchFamily="34" charset="-122"/>
                      </a:rPr>
                      <a:t>2022</a:t>
                    </a:r>
                  </a:p>
                </p:txBody>
              </p:sp>
              <p:cxnSp>
                <p:nvCxnSpPr>
                  <p:cNvPr id="74" name="直接连接符 73"/>
                  <p:cNvCxnSpPr/>
                  <p:nvPr/>
                </p:nvCxnSpPr>
                <p:spPr>
                  <a:xfrm>
                    <a:off x="2012531" y="1581554"/>
                    <a:ext cx="1259205" cy="0"/>
                  </a:xfrm>
                  <a:prstGeom prst="line">
                    <a:avLst/>
                  </a:prstGeom>
                  <a:ln w="19050">
                    <a:solidFill>
                      <a:srgbClr val="00479D"/>
                    </a:solidFill>
                  </a:ln>
                </p:spPr>
                <p:style>
                  <a:lnRef idx="1">
                    <a:schemeClr val="accent1"/>
                  </a:lnRef>
                  <a:fillRef idx="0">
                    <a:schemeClr val="accent1"/>
                  </a:fillRef>
                  <a:effectRef idx="0">
                    <a:schemeClr val="accent1"/>
                  </a:effectRef>
                  <a:fontRef idx="minor">
                    <a:schemeClr val="tx1"/>
                  </a:fontRef>
                </p:style>
              </p:cxnSp>
              <p:sp>
                <p:nvSpPr>
                  <p:cNvPr id="75" name="文本框 74"/>
                  <p:cNvSpPr txBox="1"/>
                  <p:nvPr/>
                </p:nvSpPr>
                <p:spPr>
                  <a:xfrm>
                    <a:off x="1655906" y="2162081"/>
                    <a:ext cx="1712444" cy="241600"/>
                  </a:xfrm>
                  <a:prstGeom prst="rect">
                    <a:avLst/>
                  </a:prstGeom>
                  <a:noFill/>
                </p:spPr>
                <p:txBody>
                  <a:bodyPr wrap="none" rtlCol="0">
                    <a:spAutoFit/>
                  </a:bodyPr>
                  <a:lstStyle/>
                  <a:p>
                    <a:pPr algn="ctr">
                      <a:lnSpc>
                        <a:spcPct val="114000"/>
                      </a:lnSpc>
                    </a:pPr>
                    <a:r>
                      <a:rPr lang="en-US" altLang="zh-CN" sz="900" b="1" spc="50" dirty="0">
                        <a:solidFill>
                          <a:srgbClr val="00479D"/>
                        </a:solidFill>
                        <a:ea typeface="微软雅黑" panose="020B0503020204020204" pitchFamily="34" charset="-122"/>
                      </a:rPr>
                      <a:t>securities code: 430139.BJ</a:t>
                    </a:r>
                  </a:p>
                </p:txBody>
              </p:sp>
            </p:grpSp>
          </p:grpSp>
          <p:pic>
            <p:nvPicPr>
              <p:cNvPr id="76" name="图片 75"/>
              <p:cNvPicPr>
                <a:picLocks noChangeAspect="1"/>
              </p:cNvPicPr>
              <p:nvPr/>
            </p:nvPicPr>
            <p:blipFill>
              <a:blip r:embed="rId6"/>
              <a:stretch>
                <a:fillRect/>
              </a:stretch>
            </p:blipFill>
            <p:spPr>
              <a:xfrm>
                <a:off x="15267" y="3888"/>
                <a:ext cx="1012" cy="394"/>
              </a:xfrm>
              <a:prstGeom prst="rect">
                <a:avLst/>
              </a:prstGeom>
            </p:spPr>
          </p:pic>
        </p:grpSp>
        <p:sp>
          <p:nvSpPr>
            <p:cNvPr id="60" name="矩形 59"/>
            <p:cNvSpPr/>
            <p:nvPr/>
          </p:nvSpPr>
          <p:spPr>
            <a:xfrm>
              <a:off x="14651" y="3842"/>
              <a:ext cx="2241" cy="307"/>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spc="-6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mn-ea"/>
                </a:rPr>
                <a:t>Listed on BSE in October</a:t>
              </a:r>
              <a:endParaRPr lang="zh-CN" altLang="en-US" sz="1000" b="1" spc="-60" dirty="0">
                <a:solidFill>
                  <a:srgbClr val="FF0000"/>
                </a:solidFill>
                <a:uFillTx/>
                <a:latin typeface="Calibri" panose="020F0502020204030204" pitchFamily="34" charset="0"/>
                <a:ea typeface="微软雅黑" panose="020B0503020204020204" pitchFamily="34" charset="-122"/>
                <a:cs typeface="Calibri" panose="020F0502020204030204" pitchFamily="34" charset="0"/>
                <a:sym typeface="+mn-ea"/>
              </a:endParaRPr>
            </a:p>
          </p:txBody>
        </p:sp>
        <p:sp>
          <p:nvSpPr>
            <p:cNvPr id="77" name="矩形 76"/>
            <p:cNvSpPr/>
            <p:nvPr/>
          </p:nvSpPr>
          <p:spPr>
            <a:xfrm>
              <a:off x="14635" y="3500"/>
              <a:ext cx="2165" cy="278"/>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spc="-60" dirty="0">
                  <a:solidFill>
                    <a:srgbClr val="FF0000"/>
                  </a:solidFill>
                  <a:uFillTx/>
                  <a:latin typeface="Calibri" panose="020F0502020204030204" pitchFamily="34" charset="0"/>
                  <a:ea typeface="微软雅黑" panose="020B0503020204020204" pitchFamily="34" charset="-122"/>
                  <a:cs typeface="Calibri" panose="020F0502020204030204" pitchFamily="34" charset="0"/>
                  <a:sym typeface="+mn-ea"/>
                </a:rPr>
                <a:t>Controlled subsidiary Hualing Corporation</a:t>
              </a:r>
              <a:endParaRPr lang="zh-CN" altLang="en-US" sz="1000" b="1" spc="-60" dirty="0">
                <a:solidFill>
                  <a:srgbClr val="FF0000"/>
                </a:solidFill>
                <a:uFillTx/>
                <a:latin typeface="Calibri" panose="020F0502020204030204" pitchFamily="34" charset="0"/>
                <a:ea typeface="微软雅黑" panose="020B0503020204020204" pitchFamily="34" charset="-122"/>
                <a:cs typeface="Calibri" panose="020F0502020204030204" pitchFamily="34" charset="0"/>
                <a:sym typeface="+mn-ea"/>
              </a:endParaRPr>
            </a:p>
          </p:txBody>
        </p:sp>
      </p:grpSp>
      <p:graphicFrame>
        <p:nvGraphicFramePr>
          <p:cNvPr id="10" name="图表 9"/>
          <p:cNvGraphicFramePr/>
          <p:nvPr>
            <p:custDataLst>
              <p:tags r:id="rId1"/>
            </p:custDataLst>
            <p:extLst>
              <p:ext uri="{D42A27DB-BD31-4B8C-83A1-F6EECF244321}">
                <p14:modId xmlns:p14="http://schemas.microsoft.com/office/powerpoint/2010/main" val="2357877421"/>
              </p:ext>
            </p:extLst>
          </p:nvPr>
        </p:nvGraphicFramePr>
        <p:xfrm>
          <a:off x="450581" y="1243537"/>
          <a:ext cx="11206480" cy="4474845"/>
        </p:xfrm>
        <a:graphic>
          <a:graphicData uri="http://schemas.openxmlformats.org/drawingml/2006/chart">
            <c:chart xmlns:c="http://schemas.openxmlformats.org/drawingml/2006/chart" xmlns:r="http://schemas.openxmlformats.org/officeDocument/2006/relationships" r:id="rId7"/>
          </a:graphicData>
        </a:graphic>
      </p:graphicFrame>
      <p:sp>
        <p:nvSpPr>
          <p:cNvPr id="4" name="文本框 3">
            <a:extLst>
              <a:ext uri="{FF2B5EF4-FFF2-40B4-BE49-F238E27FC236}">
                <a16:creationId xmlns:a16="http://schemas.microsoft.com/office/drawing/2014/main" id="{469ECB4B-9523-E570-5673-3613C761B427}"/>
              </a:ext>
            </a:extLst>
          </p:cNvPr>
          <p:cNvSpPr txBox="1"/>
          <p:nvPr/>
        </p:nvSpPr>
        <p:spPr>
          <a:xfrm>
            <a:off x="490559" y="397279"/>
            <a:ext cx="1906227" cy="553998"/>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30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rPr>
              <a:t>Milestone</a:t>
            </a:r>
            <a:endParaRPr kumimoji="0" lang="zh-CN" altLang="en-US" sz="30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472440" y="396553"/>
            <a:ext cx="5822364" cy="553998"/>
          </a:xfrm>
          <a:prstGeom prst="rect">
            <a:avLst/>
          </a:prstGeom>
          <a:noFill/>
        </p:spPr>
        <p:txBody>
          <a:bodyPr wrap="none" rtlCol="0">
            <a:spAutoFit/>
          </a:bodyPr>
          <a:lstStyle/>
          <a:p>
            <a:pPr algn="r"/>
            <a:r>
              <a:rPr lang="en-US" altLang="zh-CN"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Company Employees &amp; Locations</a:t>
            </a:r>
            <a:endParaRPr lang="zh-CN" altLang="en-US"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pic>
        <p:nvPicPr>
          <p:cNvPr id="12" name="图片 11"/>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a:xfrm>
            <a:off x="1283673" y="1174785"/>
            <a:ext cx="9623385" cy="4223407"/>
          </a:xfrm>
          <a:prstGeom prst="rect">
            <a:avLst/>
          </a:prstGeom>
        </p:spPr>
      </p:pic>
      <p:pic>
        <p:nvPicPr>
          <p:cNvPr id="17" name="图片 1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26173" y="5352472"/>
            <a:ext cx="9539654" cy="1088967"/>
          </a:xfrm>
          <a:prstGeom prst="rect">
            <a:avLst/>
          </a:prstGeom>
        </p:spPr>
      </p:pic>
      <p:sp>
        <p:nvSpPr>
          <p:cNvPr id="18" name="Rectangle 10"/>
          <p:cNvSpPr/>
          <p:nvPr/>
        </p:nvSpPr>
        <p:spPr bwMode="auto">
          <a:xfrm>
            <a:off x="791845" y="2796540"/>
            <a:ext cx="3654425" cy="1701800"/>
          </a:xfrm>
          <a:prstGeom prst="rect">
            <a:avLst/>
          </a:prstGeom>
          <a:noFill/>
          <a:ln>
            <a:noFill/>
          </a:ln>
        </p:spPr>
        <p:txBody>
          <a:bodyPr lIns="29672" tIns="29672" rIns="26537" bIns="29672"/>
          <a:lstStyle>
            <a:lvl1pPr eaLnBrk="0" hangingPunct="0">
              <a:defRPr sz="2600">
                <a:solidFill>
                  <a:srgbClr val="000000"/>
                </a:solidFill>
                <a:latin typeface="Arial" panose="020B0604020202020204" pitchFamily="34" charset="0"/>
                <a:ea typeface="Heiti TC Light" charset="-120"/>
                <a:sym typeface="Arial" panose="020B0604020202020204" pitchFamily="34" charset="0"/>
              </a:defRPr>
            </a:lvl1pPr>
            <a:lvl2pPr marL="742950" indent="-285750" eaLnBrk="0" hangingPunct="0">
              <a:defRPr sz="2600">
                <a:solidFill>
                  <a:srgbClr val="000000"/>
                </a:solidFill>
                <a:latin typeface="Arial" panose="020B0604020202020204" pitchFamily="34" charset="0"/>
                <a:ea typeface="Heiti TC Light" charset="-120"/>
                <a:sym typeface="Arial" panose="020B0604020202020204" pitchFamily="34" charset="0"/>
              </a:defRPr>
            </a:lvl2pPr>
            <a:lvl3pPr marL="1143000" indent="-228600" eaLnBrk="0" hangingPunct="0">
              <a:defRPr sz="2600">
                <a:solidFill>
                  <a:srgbClr val="000000"/>
                </a:solidFill>
                <a:latin typeface="Arial" panose="020B0604020202020204" pitchFamily="34" charset="0"/>
                <a:ea typeface="Heiti TC Light" charset="-120"/>
                <a:sym typeface="Arial" panose="020B0604020202020204" pitchFamily="34" charset="0"/>
              </a:defRPr>
            </a:lvl3pPr>
            <a:lvl4pPr marL="1600200" indent="-228600" eaLnBrk="0" hangingPunct="0">
              <a:defRPr sz="2600">
                <a:solidFill>
                  <a:srgbClr val="000000"/>
                </a:solidFill>
                <a:latin typeface="Arial" panose="020B0604020202020204" pitchFamily="34" charset="0"/>
                <a:ea typeface="Heiti TC Light" charset="-120"/>
                <a:sym typeface="Arial" panose="020B0604020202020204" pitchFamily="34" charset="0"/>
              </a:defRPr>
            </a:lvl4pPr>
            <a:lvl5pPr marL="2057400" indent="-228600" eaLnBrk="0" hangingPunct="0">
              <a:defRPr sz="2600">
                <a:solidFill>
                  <a:srgbClr val="000000"/>
                </a:solidFill>
                <a:latin typeface="Arial" panose="020B0604020202020204" pitchFamily="34" charset="0"/>
                <a:ea typeface="Heiti TC Light" charset="-120"/>
                <a:sym typeface="Arial" panose="020B0604020202020204" pitchFamily="34" charset="0"/>
              </a:defRPr>
            </a:lvl5pPr>
            <a:lvl6pPr marL="2514600" indent="-228600" eaLnBrk="0" fontAlgn="base" hangingPunct="0">
              <a:spcBef>
                <a:spcPct val="0"/>
              </a:spcBef>
              <a:spcAft>
                <a:spcPct val="0"/>
              </a:spcAft>
              <a:defRPr sz="2600">
                <a:solidFill>
                  <a:srgbClr val="000000"/>
                </a:solidFill>
                <a:latin typeface="Arial" panose="020B0604020202020204" pitchFamily="34" charset="0"/>
                <a:ea typeface="Heiti TC Light" charset="-120"/>
                <a:sym typeface="Arial" panose="020B0604020202020204" pitchFamily="34" charset="0"/>
              </a:defRPr>
            </a:lvl6pPr>
            <a:lvl7pPr marL="2971800" indent="-228600" eaLnBrk="0" fontAlgn="base" hangingPunct="0">
              <a:spcBef>
                <a:spcPct val="0"/>
              </a:spcBef>
              <a:spcAft>
                <a:spcPct val="0"/>
              </a:spcAft>
              <a:defRPr sz="2600">
                <a:solidFill>
                  <a:srgbClr val="000000"/>
                </a:solidFill>
                <a:latin typeface="Arial" panose="020B0604020202020204" pitchFamily="34" charset="0"/>
                <a:ea typeface="Heiti TC Light" charset="-120"/>
                <a:sym typeface="Arial" panose="020B0604020202020204" pitchFamily="34" charset="0"/>
              </a:defRPr>
            </a:lvl7pPr>
            <a:lvl8pPr marL="3429000" indent="-228600" eaLnBrk="0" fontAlgn="base" hangingPunct="0">
              <a:spcBef>
                <a:spcPct val="0"/>
              </a:spcBef>
              <a:spcAft>
                <a:spcPct val="0"/>
              </a:spcAft>
              <a:defRPr sz="2600">
                <a:solidFill>
                  <a:srgbClr val="000000"/>
                </a:solidFill>
                <a:latin typeface="Arial" panose="020B0604020202020204" pitchFamily="34" charset="0"/>
                <a:ea typeface="Heiti TC Light" charset="-120"/>
                <a:sym typeface="Arial" panose="020B0604020202020204" pitchFamily="34" charset="0"/>
              </a:defRPr>
            </a:lvl8pPr>
            <a:lvl9pPr marL="3886200" indent="-228600" eaLnBrk="0" fontAlgn="base" hangingPunct="0">
              <a:spcBef>
                <a:spcPct val="0"/>
              </a:spcBef>
              <a:spcAft>
                <a:spcPct val="0"/>
              </a:spcAft>
              <a:defRPr sz="2600">
                <a:solidFill>
                  <a:srgbClr val="000000"/>
                </a:solidFill>
                <a:latin typeface="Arial" panose="020B0604020202020204" pitchFamily="34" charset="0"/>
                <a:ea typeface="Heiti TC Light" charset="-120"/>
                <a:sym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TW" sz="4800" b="1" i="0" u="none" strike="noStrike" kern="1200" cap="none" spc="0" normalizeH="0" baseline="0" noProof="1">
                <a:ln>
                  <a:noFill/>
                </a:ln>
                <a:solidFill>
                  <a:srgbClr val="E7784D"/>
                </a:solidFill>
                <a:effectLst/>
                <a:uLnTx/>
                <a:uFillTx/>
                <a:latin typeface="Verdana Bold" charset="0"/>
                <a:ea typeface="PMingLiU" panose="02020500000000000000" pitchFamily="18" charset="-120"/>
                <a:cs typeface="+mn-cs"/>
                <a:sym typeface="Verdana Bold" charset="0"/>
              </a:rPr>
              <a:t>7</a:t>
            </a:r>
            <a:r>
              <a:rPr kumimoji="0" lang="en-US" altLang="zh-TW" sz="4800" b="1" i="0" u="none" strike="noStrike" kern="1200" cap="none" spc="0" normalizeH="0" baseline="30000" noProof="1">
                <a:ln>
                  <a:noFill/>
                </a:ln>
                <a:solidFill>
                  <a:srgbClr val="E7784D"/>
                </a:solidFill>
                <a:effectLst/>
                <a:uLnTx/>
                <a:uFillTx/>
                <a:latin typeface="Verdana Bold" charset="0"/>
                <a:ea typeface="PMingLiU" panose="02020500000000000000" pitchFamily="18" charset="-120"/>
                <a:cs typeface="+mn-cs"/>
                <a:sym typeface="Verdana Bold" charset="0"/>
              </a:rPr>
              <a:t>+</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TW" sz="2400" b="1" i="0" u="none" strike="noStrike" kern="1200" cap="none" spc="0" normalizeH="0" baseline="0" noProof="1">
                <a:ln>
                  <a:noFill/>
                </a:ln>
                <a:solidFill>
                  <a:schemeClr val="tx1">
                    <a:lumMod val="75000"/>
                    <a:lumOff val="25000"/>
                  </a:schemeClr>
                </a:solidFill>
                <a:effectLst/>
                <a:uLnTx/>
                <a:uFillTx/>
                <a:latin typeface="Calibri Bold" charset="0"/>
                <a:ea typeface="PMingLiU" panose="02020500000000000000" pitchFamily="18" charset="-120"/>
                <a:cs typeface="+mn-cs"/>
                <a:sym typeface="Calibri Bold" charset="0"/>
              </a:rPr>
              <a:t>Offices worldwide</a:t>
            </a:r>
            <a:r>
              <a:rPr kumimoji="0" lang="en-US" altLang="zh-TW" sz="3465" b="0" i="0" u="none" strike="noStrike" kern="1200" cap="none" spc="0" normalizeH="0" baseline="0" noProof="1">
                <a:ln>
                  <a:noFill/>
                </a:ln>
                <a:solidFill>
                  <a:schemeClr val="tx1">
                    <a:lumMod val="75000"/>
                    <a:lumOff val="25000"/>
                  </a:schemeClr>
                </a:solidFill>
                <a:effectLst/>
                <a:uLnTx/>
                <a:uFillTx/>
                <a:latin typeface="Calibri Bold" charset="0"/>
                <a:ea typeface="PMingLiU" panose="02020500000000000000" pitchFamily="18" charset="-120"/>
                <a:cs typeface="+mn-cs"/>
                <a:sym typeface="Calibri Bold" charset="0"/>
              </a:rPr>
              <a:t> </a:t>
            </a:r>
          </a:p>
        </p:txBody>
      </p:sp>
      <p:sp>
        <p:nvSpPr>
          <p:cNvPr id="19" name="Rectangle 11"/>
          <p:cNvSpPr/>
          <p:nvPr/>
        </p:nvSpPr>
        <p:spPr bwMode="auto">
          <a:xfrm>
            <a:off x="791845" y="1319530"/>
            <a:ext cx="4364355" cy="1328420"/>
          </a:xfrm>
          <a:prstGeom prst="rect">
            <a:avLst/>
          </a:prstGeom>
          <a:noFill/>
          <a:ln>
            <a:noFill/>
          </a:ln>
        </p:spPr>
        <p:txBody>
          <a:bodyPr lIns="29672" tIns="29672" rIns="26537" bIns="29672"/>
          <a:lstStyle>
            <a:lvl1pPr eaLnBrk="0" hangingPunct="0">
              <a:defRPr sz="2600">
                <a:solidFill>
                  <a:srgbClr val="000000"/>
                </a:solidFill>
                <a:latin typeface="Arial" panose="020B0604020202020204" pitchFamily="34" charset="0"/>
                <a:ea typeface="Heiti TC Light" charset="-120"/>
                <a:sym typeface="Arial" panose="020B0604020202020204" pitchFamily="34" charset="0"/>
              </a:defRPr>
            </a:lvl1pPr>
            <a:lvl2pPr marL="742950" indent="-285750" eaLnBrk="0" hangingPunct="0">
              <a:defRPr sz="2600">
                <a:solidFill>
                  <a:srgbClr val="000000"/>
                </a:solidFill>
                <a:latin typeface="Arial" panose="020B0604020202020204" pitchFamily="34" charset="0"/>
                <a:ea typeface="Heiti TC Light" charset="-120"/>
                <a:sym typeface="Arial" panose="020B0604020202020204" pitchFamily="34" charset="0"/>
              </a:defRPr>
            </a:lvl2pPr>
            <a:lvl3pPr marL="1143000" indent="-228600" eaLnBrk="0" hangingPunct="0">
              <a:defRPr sz="2600">
                <a:solidFill>
                  <a:srgbClr val="000000"/>
                </a:solidFill>
                <a:latin typeface="Arial" panose="020B0604020202020204" pitchFamily="34" charset="0"/>
                <a:ea typeface="Heiti TC Light" charset="-120"/>
                <a:sym typeface="Arial" panose="020B0604020202020204" pitchFamily="34" charset="0"/>
              </a:defRPr>
            </a:lvl3pPr>
            <a:lvl4pPr marL="1600200" indent="-228600" eaLnBrk="0" hangingPunct="0">
              <a:defRPr sz="2600">
                <a:solidFill>
                  <a:srgbClr val="000000"/>
                </a:solidFill>
                <a:latin typeface="Arial" panose="020B0604020202020204" pitchFamily="34" charset="0"/>
                <a:ea typeface="Heiti TC Light" charset="-120"/>
                <a:sym typeface="Arial" panose="020B0604020202020204" pitchFamily="34" charset="0"/>
              </a:defRPr>
            </a:lvl4pPr>
            <a:lvl5pPr marL="2057400" indent="-228600" eaLnBrk="0" hangingPunct="0">
              <a:defRPr sz="2600">
                <a:solidFill>
                  <a:srgbClr val="000000"/>
                </a:solidFill>
                <a:latin typeface="Arial" panose="020B0604020202020204" pitchFamily="34" charset="0"/>
                <a:ea typeface="Heiti TC Light" charset="-120"/>
                <a:sym typeface="Arial" panose="020B0604020202020204" pitchFamily="34" charset="0"/>
              </a:defRPr>
            </a:lvl5pPr>
            <a:lvl6pPr marL="2514600" indent="-228600" eaLnBrk="0" fontAlgn="base" hangingPunct="0">
              <a:spcBef>
                <a:spcPct val="0"/>
              </a:spcBef>
              <a:spcAft>
                <a:spcPct val="0"/>
              </a:spcAft>
              <a:defRPr sz="2600">
                <a:solidFill>
                  <a:srgbClr val="000000"/>
                </a:solidFill>
                <a:latin typeface="Arial" panose="020B0604020202020204" pitchFamily="34" charset="0"/>
                <a:ea typeface="Heiti TC Light" charset="-120"/>
                <a:sym typeface="Arial" panose="020B0604020202020204" pitchFamily="34" charset="0"/>
              </a:defRPr>
            </a:lvl6pPr>
            <a:lvl7pPr marL="2971800" indent="-228600" eaLnBrk="0" fontAlgn="base" hangingPunct="0">
              <a:spcBef>
                <a:spcPct val="0"/>
              </a:spcBef>
              <a:spcAft>
                <a:spcPct val="0"/>
              </a:spcAft>
              <a:defRPr sz="2600">
                <a:solidFill>
                  <a:srgbClr val="000000"/>
                </a:solidFill>
                <a:latin typeface="Arial" panose="020B0604020202020204" pitchFamily="34" charset="0"/>
                <a:ea typeface="Heiti TC Light" charset="-120"/>
                <a:sym typeface="Arial" panose="020B0604020202020204" pitchFamily="34" charset="0"/>
              </a:defRPr>
            </a:lvl7pPr>
            <a:lvl8pPr marL="3429000" indent="-228600" eaLnBrk="0" fontAlgn="base" hangingPunct="0">
              <a:spcBef>
                <a:spcPct val="0"/>
              </a:spcBef>
              <a:spcAft>
                <a:spcPct val="0"/>
              </a:spcAft>
              <a:defRPr sz="2600">
                <a:solidFill>
                  <a:srgbClr val="000000"/>
                </a:solidFill>
                <a:latin typeface="Arial" panose="020B0604020202020204" pitchFamily="34" charset="0"/>
                <a:ea typeface="Heiti TC Light" charset="-120"/>
                <a:sym typeface="Arial" panose="020B0604020202020204" pitchFamily="34" charset="0"/>
              </a:defRPr>
            </a:lvl8pPr>
            <a:lvl9pPr marL="3886200" indent="-228600" eaLnBrk="0" fontAlgn="base" hangingPunct="0">
              <a:spcBef>
                <a:spcPct val="0"/>
              </a:spcBef>
              <a:spcAft>
                <a:spcPct val="0"/>
              </a:spcAft>
              <a:defRPr sz="2600">
                <a:solidFill>
                  <a:srgbClr val="000000"/>
                </a:solidFill>
                <a:latin typeface="Arial" panose="020B0604020202020204" pitchFamily="34" charset="0"/>
                <a:ea typeface="Heiti TC Light" charset="-120"/>
                <a:sym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en-US" altLang="zh-TW" sz="4000" b="1" noProof="1">
                <a:solidFill>
                  <a:srgbClr val="E7784D"/>
                </a:solidFill>
                <a:latin typeface="Verdana Bold" charset="0"/>
                <a:ea typeface="PMingLiU" panose="02020500000000000000" pitchFamily="18" charset="-120"/>
                <a:sym typeface="Verdana Bold" charset="0"/>
              </a:rPr>
              <a:t>20</a:t>
            </a:r>
            <a:r>
              <a:rPr kumimoji="0" lang="en-US" altLang="zh-TW" sz="4000" b="1" i="0" u="none" strike="noStrike" kern="1200" cap="none" spc="0" normalizeH="0" baseline="0" noProof="1">
                <a:ln>
                  <a:noFill/>
                </a:ln>
                <a:solidFill>
                  <a:srgbClr val="E7784D"/>
                </a:solidFill>
                <a:effectLst/>
                <a:uLnTx/>
                <a:uFillTx/>
                <a:latin typeface="Verdana Bold" charset="0"/>
                <a:ea typeface="PMingLiU" panose="02020500000000000000" pitchFamily="18" charset="-120"/>
                <a:cs typeface="+mn-cs"/>
                <a:sym typeface="Verdana Bold" charset="0"/>
              </a:rPr>
              <a:t>00</a:t>
            </a:r>
            <a:r>
              <a:rPr kumimoji="0" lang="en-US" altLang="zh-TW" sz="4000" b="1" i="0" u="none" strike="noStrike" kern="1200" cap="none" spc="0" normalizeH="0" baseline="30000" noProof="1">
                <a:ln>
                  <a:noFill/>
                </a:ln>
                <a:solidFill>
                  <a:srgbClr val="E7784D"/>
                </a:solidFill>
                <a:effectLst/>
                <a:uLnTx/>
                <a:uFillTx/>
                <a:latin typeface="Verdana Bold" charset="0"/>
                <a:ea typeface="PMingLiU" panose="02020500000000000000" pitchFamily="18" charset="-120"/>
                <a:cs typeface="+mn-cs"/>
                <a:sym typeface="Verdana Bold" charset="0"/>
              </a:rPr>
              <a:t>+</a:t>
            </a:r>
            <a:endParaRPr kumimoji="0" lang="en-US" altLang="zh-TW" sz="2400" b="1" i="0" u="none" strike="noStrike" kern="1200" cap="none" spc="0" normalizeH="0" baseline="30000" noProof="1">
              <a:ln>
                <a:noFill/>
              </a:ln>
              <a:solidFill>
                <a:srgbClr val="FF0000"/>
              </a:solidFill>
              <a:effectLst/>
              <a:uLnTx/>
              <a:uFillTx/>
              <a:latin typeface="Verdana Bold" charset="0"/>
              <a:ea typeface="PMingLiU" panose="02020500000000000000" pitchFamily="18" charset="-120"/>
              <a:cs typeface="+mn-cs"/>
              <a:sym typeface="Verdana Bold" charset="0"/>
            </a:endParaRPr>
          </a:p>
          <a:p>
            <a:pPr lvl="0" rtl="0" eaLnBrk="1" fontAlgn="auto" hangingPunct="1">
              <a:defRPr/>
            </a:pPr>
            <a:r>
              <a:rPr kumimoji="0" lang="en-US" altLang="zh-TW" sz="2400" b="1" i="0" u="none" strike="noStrike" kern="1200" cap="none" spc="0" normalizeH="0" baseline="0" noProof="1">
                <a:ln>
                  <a:noFill/>
                </a:ln>
                <a:solidFill>
                  <a:schemeClr val="tx1">
                    <a:lumMod val="75000"/>
                    <a:lumOff val="25000"/>
                  </a:schemeClr>
                </a:solidFill>
                <a:effectLst/>
                <a:uLnTx/>
                <a:uFillTx/>
                <a:latin typeface="Calibri Bold" charset="0"/>
                <a:ea typeface="PMingLiU" panose="02020500000000000000" pitchFamily="18" charset="-120"/>
                <a:cs typeface="+mn-cs"/>
                <a:sym typeface="Calibri Bold" charset="0"/>
              </a:rPr>
              <a:t>Full time </a:t>
            </a:r>
            <a:r>
              <a:rPr lang="en-US" altLang="zh-TW" sz="2400" b="1" noProof="1">
                <a:solidFill>
                  <a:schemeClr val="tx1">
                    <a:lumMod val="75000"/>
                    <a:lumOff val="25000"/>
                  </a:schemeClr>
                </a:solidFill>
                <a:latin typeface="Calibri Bold" charset="0"/>
                <a:ea typeface="PMingLiU" panose="02020500000000000000" pitchFamily="18" charset="-120"/>
                <a:sym typeface="Calibri Bold" charset="0"/>
              </a:rPr>
              <a:t>employees</a:t>
            </a:r>
            <a:endParaRPr kumimoji="0" lang="en-US" altLang="zh-TW" sz="2400" b="1" i="0" u="none" strike="noStrike" kern="1200" cap="none" spc="0" normalizeH="0" baseline="0" noProof="1">
              <a:ln>
                <a:noFill/>
              </a:ln>
              <a:solidFill>
                <a:schemeClr val="tx1">
                  <a:lumMod val="75000"/>
                  <a:lumOff val="25000"/>
                </a:schemeClr>
              </a:solidFill>
              <a:effectLst/>
              <a:uLnTx/>
              <a:uFillTx/>
              <a:latin typeface="Calibri Bold" charset="0"/>
              <a:ea typeface="PMingLiU" panose="02020500000000000000" pitchFamily="18" charset="-120"/>
              <a:cs typeface="+mn-cs"/>
              <a:sym typeface="Calibri Bold" charset="0"/>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TW" altLang="en-US" sz="1800" b="1" i="0" u="none" strike="noStrike" kern="1200" cap="none" spc="0" normalizeH="0" baseline="0" noProof="1">
              <a:ln>
                <a:noFill/>
              </a:ln>
              <a:solidFill>
                <a:srgbClr val="00479D"/>
              </a:solidFill>
              <a:effectLst/>
              <a:uLnTx/>
              <a:uFillTx/>
              <a:latin typeface="黑体" panose="02010609060101010101" charset="-122"/>
              <a:ea typeface="黑体" panose="02010609060101010101" charset="-122"/>
              <a:cs typeface="+mn-cs"/>
              <a:sym typeface="黑体" panose="02010609060101010101" charset="-122"/>
            </a:endParaRPr>
          </a:p>
        </p:txBody>
      </p:sp>
      <p:grpSp>
        <p:nvGrpSpPr>
          <p:cNvPr id="20" name="组合 19"/>
          <p:cNvGrpSpPr/>
          <p:nvPr/>
        </p:nvGrpSpPr>
        <p:grpSpPr>
          <a:xfrm>
            <a:off x="814560" y="4033867"/>
            <a:ext cx="10608642" cy="1787611"/>
            <a:chOff x="807794" y="4033867"/>
            <a:chExt cx="10608642" cy="1787611"/>
          </a:xfrm>
        </p:grpSpPr>
        <p:grpSp>
          <p:nvGrpSpPr>
            <p:cNvPr id="16" name="组合 15"/>
            <p:cNvGrpSpPr/>
            <p:nvPr/>
          </p:nvGrpSpPr>
          <p:grpSpPr>
            <a:xfrm>
              <a:off x="807794" y="4259131"/>
              <a:ext cx="1440000" cy="1561870"/>
              <a:chOff x="807794" y="4259606"/>
              <a:chExt cx="1440000" cy="1561870"/>
            </a:xfrm>
          </p:grpSpPr>
          <p:sp>
            <p:nvSpPr>
              <p:cNvPr id="78" name="Rectangle 5"/>
              <p:cNvSpPr>
                <a:spLocks noChangeArrowheads="1"/>
              </p:cNvSpPr>
              <p:nvPr/>
            </p:nvSpPr>
            <p:spPr bwMode="auto">
              <a:xfrm>
                <a:off x="906062" y="4259606"/>
                <a:ext cx="1312845" cy="236328"/>
              </a:xfrm>
              <a:prstGeom prst="rect">
                <a:avLst/>
              </a:prstGeom>
              <a:noFill/>
              <a:ln>
                <a:noFill/>
              </a:ln>
            </p:spPr>
            <p:txBody>
              <a:bodyPr lIns="29672" tIns="29672" rIns="26537" bIns="29672"/>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rPr>
                  <a:t>Shanghai headquarters</a:t>
                </a:r>
                <a:endParaRPr kumimoji="0" lang="en-US" altLang="zh-TW"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endParaRPr>
              </a:p>
            </p:txBody>
          </p:sp>
          <p:pic>
            <p:nvPicPr>
              <p:cNvPr id="79" name="Picture 21"/>
              <p:cNvPicPr/>
              <p:nvPr/>
            </p:nvPicPr>
            <p:blipFill>
              <a:blip r:embed="rId17"/>
              <a:stretch>
                <a:fillRect/>
              </a:stretch>
            </p:blipFill>
            <p:spPr>
              <a:xfrm>
                <a:off x="807794" y="4813476"/>
                <a:ext cx="1440000" cy="1008000"/>
              </a:xfrm>
              <a:prstGeom prst="rect">
                <a:avLst/>
              </a:prstGeom>
              <a:noFill/>
              <a:ln w="9525">
                <a:noFill/>
              </a:ln>
            </p:spPr>
          </p:pic>
        </p:grpSp>
        <p:grpSp>
          <p:nvGrpSpPr>
            <p:cNvPr id="14" name="组合 13"/>
            <p:cNvGrpSpPr/>
            <p:nvPr/>
          </p:nvGrpSpPr>
          <p:grpSpPr>
            <a:xfrm>
              <a:off x="3836614" y="4350198"/>
              <a:ext cx="1440000" cy="1470803"/>
              <a:chOff x="3819473" y="4350672"/>
              <a:chExt cx="1440000" cy="1470803"/>
            </a:xfrm>
          </p:grpSpPr>
          <p:pic>
            <p:nvPicPr>
              <p:cNvPr id="76" name="Picture 22"/>
              <p:cNvPicPr/>
              <p:nvPr/>
            </p:nvPicPr>
            <p:blipFill>
              <a:blip r:embed="rId18"/>
              <a:stretch>
                <a:fillRect/>
              </a:stretch>
            </p:blipFill>
            <p:spPr>
              <a:xfrm>
                <a:off x="3819473" y="4813475"/>
                <a:ext cx="1440000" cy="1008000"/>
              </a:xfrm>
              <a:prstGeom prst="rect">
                <a:avLst/>
              </a:prstGeom>
              <a:noFill/>
              <a:ln w="9525">
                <a:noFill/>
              </a:ln>
            </p:spPr>
          </p:pic>
          <p:sp>
            <p:nvSpPr>
              <p:cNvPr id="77" name="Rectangle 5"/>
              <p:cNvSpPr>
                <a:spLocks noChangeArrowheads="1"/>
              </p:cNvSpPr>
              <p:nvPr/>
            </p:nvSpPr>
            <p:spPr bwMode="auto">
              <a:xfrm>
                <a:off x="3901901" y="4350672"/>
                <a:ext cx="1311040" cy="236328"/>
              </a:xfrm>
              <a:prstGeom prst="rect">
                <a:avLst/>
              </a:prstGeom>
              <a:noFill/>
              <a:ln>
                <a:noFill/>
              </a:ln>
            </p:spPr>
            <p:txBody>
              <a:bodyPr lIns="29672" tIns="29672" rIns="26537" bIns="29672"/>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rPr>
                  <a:t>Beijing Office</a:t>
                </a:r>
                <a:endParaRPr kumimoji="0" lang="en-US" altLang="zh-TW"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endParaRPr>
              </a:p>
            </p:txBody>
          </p:sp>
        </p:grpSp>
        <p:grpSp>
          <p:nvGrpSpPr>
            <p:cNvPr id="10" name="组合 9"/>
            <p:cNvGrpSpPr/>
            <p:nvPr/>
          </p:nvGrpSpPr>
          <p:grpSpPr>
            <a:xfrm>
              <a:off x="6865434" y="4421270"/>
              <a:ext cx="1440000" cy="1400207"/>
              <a:chOff x="6810555" y="4421268"/>
              <a:chExt cx="1440000" cy="1400207"/>
            </a:xfrm>
          </p:grpSpPr>
          <p:pic>
            <p:nvPicPr>
              <p:cNvPr id="74" name="Picture 18"/>
              <p:cNvPicPr/>
              <p:nvPr/>
            </p:nvPicPr>
            <p:blipFill>
              <a:blip r:embed="rId19"/>
              <a:stretch>
                <a:fillRect/>
              </a:stretch>
            </p:blipFill>
            <p:spPr>
              <a:xfrm>
                <a:off x="6810555" y="4813475"/>
                <a:ext cx="1440000" cy="1008000"/>
              </a:xfrm>
              <a:prstGeom prst="rect">
                <a:avLst/>
              </a:prstGeom>
              <a:noFill/>
              <a:ln w="9525">
                <a:noFill/>
              </a:ln>
            </p:spPr>
          </p:pic>
          <p:sp>
            <p:nvSpPr>
              <p:cNvPr id="75" name="Rectangle 5"/>
              <p:cNvSpPr>
                <a:spLocks noChangeArrowheads="1"/>
              </p:cNvSpPr>
              <p:nvPr/>
            </p:nvSpPr>
            <p:spPr bwMode="auto">
              <a:xfrm>
                <a:off x="6892983" y="4421268"/>
                <a:ext cx="1311040" cy="238233"/>
              </a:xfrm>
              <a:prstGeom prst="rect">
                <a:avLst/>
              </a:prstGeom>
              <a:noFill/>
              <a:ln>
                <a:noFill/>
              </a:ln>
            </p:spPr>
            <p:txBody>
              <a:bodyPr lIns="29672" tIns="29672" rIns="26537" bIns="29672"/>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rPr>
                  <a:t>Taiwan Office</a:t>
                </a:r>
                <a:endParaRPr kumimoji="0" lang="en-US" altLang="zh-TW"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endParaRPr>
              </a:p>
            </p:txBody>
          </p:sp>
        </p:grpSp>
        <p:grpSp>
          <p:nvGrpSpPr>
            <p:cNvPr id="11" name="组合 10"/>
            <p:cNvGrpSpPr/>
            <p:nvPr/>
          </p:nvGrpSpPr>
          <p:grpSpPr>
            <a:xfrm>
              <a:off x="5351024" y="4033867"/>
              <a:ext cx="1440000" cy="1787134"/>
              <a:chOff x="5296145" y="4034342"/>
              <a:chExt cx="1440000" cy="1787134"/>
            </a:xfrm>
          </p:grpSpPr>
          <p:sp>
            <p:nvSpPr>
              <p:cNvPr id="72" name="Rectangle 5"/>
              <p:cNvSpPr>
                <a:spLocks noChangeArrowheads="1"/>
              </p:cNvSpPr>
              <p:nvPr/>
            </p:nvSpPr>
            <p:spPr bwMode="auto">
              <a:xfrm>
                <a:off x="5373640" y="4034342"/>
                <a:ext cx="1311040" cy="236328"/>
              </a:xfrm>
              <a:prstGeom prst="rect">
                <a:avLst/>
              </a:prstGeom>
              <a:noFill/>
              <a:ln>
                <a:noFill/>
              </a:ln>
            </p:spPr>
            <p:txBody>
              <a:bodyPr lIns="29672" tIns="29672" rIns="26537" bIns="29672"/>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6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sym typeface="Lucida Grande"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rPr>
                  <a:t>Shenzhen Office</a:t>
                </a:r>
                <a:endParaRPr kumimoji="0" lang="en-US" altLang="zh-TW"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endParaRPr>
              </a:p>
            </p:txBody>
          </p:sp>
          <p:pic>
            <p:nvPicPr>
              <p:cNvPr id="73" name="Picture 4" descr="http://img.mapbar.com/maplite/mapbank/poidetail/baike/district/86757060cf756db6ba56242c40b39937.jpg"/>
              <p:cNvPicPr/>
              <p:nvPr/>
            </p:nvPicPr>
            <p:blipFill>
              <a:blip r:embed="rId20"/>
              <a:stretch>
                <a:fillRect/>
              </a:stretch>
            </p:blipFill>
            <p:spPr>
              <a:xfrm>
                <a:off x="5296145" y="4813476"/>
                <a:ext cx="1440000" cy="1008000"/>
              </a:xfrm>
              <a:prstGeom prst="rect">
                <a:avLst/>
              </a:prstGeom>
              <a:noFill/>
              <a:ln w="9525">
                <a:noFill/>
              </a:ln>
            </p:spPr>
          </p:pic>
        </p:grpSp>
        <p:grpSp>
          <p:nvGrpSpPr>
            <p:cNvPr id="15" name="组合 14"/>
            <p:cNvGrpSpPr/>
            <p:nvPr/>
          </p:nvGrpSpPr>
          <p:grpSpPr>
            <a:xfrm>
              <a:off x="2299914" y="4247463"/>
              <a:ext cx="1583188" cy="1574014"/>
              <a:chOff x="2299162" y="4247462"/>
              <a:chExt cx="1583188" cy="1574014"/>
            </a:xfrm>
          </p:grpSpPr>
          <p:sp>
            <p:nvSpPr>
              <p:cNvPr id="70" name="Rectangle 5"/>
              <p:cNvSpPr>
                <a:spLocks noChangeArrowheads="1"/>
              </p:cNvSpPr>
              <p:nvPr/>
            </p:nvSpPr>
            <p:spPr bwMode="auto">
              <a:xfrm>
                <a:off x="2299162" y="4247462"/>
                <a:ext cx="1583188" cy="196831"/>
              </a:xfrm>
              <a:prstGeom prst="rect">
                <a:avLst/>
              </a:prstGeom>
              <a:noFill/>
              <a:ln>
                <a:noFill/>
              </a:ln>
            </p:spPr>
            <p:txBody>
              <a:bodyPr lIns="29672" tIns="29672" rIns="26537" bIns="29672"/>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rPr>
                  <a:t>Hong Kong-based company</a:t>
                </a:r>
                <a:endParaRPr kumimoji="0" lang="en-US" altLang="zh-TW" sz="16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微软雅黑" panose="020B0503020204020204" pitchFamily="34" charset="-122"/>
                  <a:cs typeface="Calibri" panose="020F0502020204030204" pitchFamily="34" charset="0"/>
                  <a:sym typeface="Lucida Grande" charset="0"/>
                </a:endParaRPr>
              </a:p>
            </p:txBody>
          </p:sp>
          <p:pic>
            <p:nvPicPr>
              <p:cNvPr id="71" name="Picture 6" descr="http://b.hiphotos.baidu.com/image/h%3D200/sign=b63c43b4bc99a90124355c362d940a58/359b033b5bb5c9eabcc29c43d139b6003af3b359.jpg"/>
              <p:cNvPicPr/>
              <p:nvPr/>
            </p:nvPicPr>
            <p:blipFill>
              <a:blip r:embed="rId21"/>
              <a:stretch>
                <a:fillRect/>
              </a:stretch>
            </p:blipFill>
            <p:spPr>
              <a:xfrm>
                <a:off x="2321452" y="4813476"/>
                <a:ext cx="1440000" cy="1008000"/>
              </a:xfrm>
              <a:prstGeom prst="rect">
                <a:avLst/>
              </a:prstGeom>
              <a:noFill/>
              <a:ln w="9525">
                <a:noFill/>
              </a:ln>
            </p:spPr>
          </p:pic>
        </p:grpSp>
        <p:grpSp>
          <p:nvGrpSpPr>
            <p:cNvPr id="5" name="组合 4"/>
            <p:cNvGrpSpPr/>
            <p:nvPr/>
          </p:nvGrpSpPr>
          <p:grpSpPr>
            <a:xfrm>
              <a:off x="9912463" y="4287976"/>
              <a:ext cx="1503973" cy="1533502"/>
              <a:chOff x="9912463" y="4287976"/>
              <a:chExt cx="1503973" cy="1533502"/>
            </a:xfrm>
          </p:grpSpPr>
          <p:sp>
            <p:nvSpPr>
              <p:cNvPr id="66" name="矩形 65"/>
              <p:cNvSpPr/>
              <p:nvPr/>
            </p:nvSpPr>
            <p:spPr>
              <a:xfrm>
                <a:off x="9940012" y="4287976"/>
                <a:ext cx="1476424" cy="238233"/>
              </a:xfrm>
              <a:prstGeom prst="rect">
                <a:avLst/>
              </a:prstGeom>
              <a:noFill/>
              <a:ln>
                <a:noFill/>
              </a:ln>
            </p:spPr>
            <p:txBody>
              <a:bodyPr lIns="29672" tIns="29672" rIns="26537" bIns="29672"/>
              <a:lstStyle/>
              <a:p>
                <a:pPr algn="ctr" fontAlgn="base">
                  <a:spcBef>
                    <a:spcPct val="0"/>
                  </a:spcBef>
                  <a:spcAft>
                    <a:spcPct val="0"/>
                  </a:spcAft>
                </a:pPr>
                <a:r>
                  <a:rPr lang="en-US" altLang="zh-CN" sz="1600" noProof="1">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America-based company</a:t>
                </a:r>
                <a:endParaRPr lang="zh-CN" altLang="en-US" sz="1600" noProof="1">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67" name="Picture 2" descr="http://b.hiphotos.baidu.com/image/h%3D200/sign=588818aeb53533faeab6942e98d2fdca/0eb30f2442a7d93389c575d3a94bd11373f00124.jpg"/>
              <p:cNvPicPr/>
              <p:nvPr/>
            </p:nvPicPr>
            <p:blipFill>
              <a:blip r:embed="rId22"/>
              <a:stretch>
                <a:fillRect/>
              </a:stretch>
            </p:blipFill>
            <p:spPr>
              <a:xfrm>
                <a:off x="9912463" y="4813478"/>
                <a:ext cx="1440000" cy="1008000"/>
              </a:xfrm>
              <a:prstGeom prst="rect">
                <a:avLst/>
              </a:prstGeom>
              <a:noFill/>
              <a:ln w="9525">
                <a:noFill/>
              </a:ln>
            </p:spPr>
          </p:pic>
        </p:grpSp>
        <p:grpSp>
          <p:nvGrpSpPr>
            <p:cNvPr id="7" name="组合 6"/>
            <p:cNvGrpSpPr/>
            <p:nvPr/>
          </p:nvGrpSpPr>
          <p:grpSpPr>
            <a:xfrm>
              <a:off x="8379844" y="4272248"/>
              <a:ext cx="1440000" cy="1547641"/>
              <a:chOff x="8324965" y="4270659"/>
              <a:chExt cx="1440000" cy="1547641"/>
            </a:xfrm>
          </p:grpSpPr>
          <p:pic>
            <p:nvPicPr>
              <p:cNvPr id="68" name="图片 1" descr="7431E4C39EA2D80420451BC82B07364C"/>
              <p:cNvPicPr/>
              <p:nvPr/>
            </p:nvPicPr>
            <p:blipFill>
              <a:blip r:embed="rId23" cstate="print"/>
              <a:stretch>
                <a:fillRect/>
              </a:stretch>
            </p:blipFill>
            <p:spPr>
              <a:xfrm>
                <a:off x="8324965" y="4810300"/>
                <a:ext cx="1440000" cy="1008000"/>
              </a:xfrm>
              <a:prstGeom prst="rect">
                <a:avLst/>
              </a:prstGeom>
              <a:noFill/>
              <a:ln w="9525">
                <a:noFill/>
              </a:ln>
            </p:spPr>
          </p:pic>
          <p:sp>
            <p:nvSpPr>
              <p:cNvPr id="35" name="Rectangle 5"/>
              <p:cNvSpPr>
                <a:spLocks noChangeArrowheads="1"/>
              </p:cNvSpPr>
              <p:nvPr/>
            </p:nvSpPr>
            <p:spPr bwMode="auto">
              <a:xfrm>
                <a:off x="8389445" y="4270659"/>
                <a:ext cx="1311040" cy="238233"/>
              </a:xfrm>
              <a:prstGeom prst="rect">
                <a:avLst/>
              </a:prstGeom>
              <a:noFill/>
              <a:ln>
                <a:noFill/>
              </a:ln>
            </p:spPr>
            <p:txBody>
              <a:bodyPr lIns="29672" tIns="29672" rIns="26537" bIns="29672"/>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fontAlgn="base">
                  <a:spcBef>
                    <a:spcPct val="0"/>
                  </a:spcBef>
                  <a:spcAft>
                    <a:spcPct val="0"/>
                  </a:spcAft>
                </a:pP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sym typeface="Lucida Grande" charset="0"/>
                  </a:rPr>
                  <a:t>Singapore Office</a:t>
                </a:r>
                <a:endParaRPr lang="en-US" altLang="zh-TW"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sym typeface="Lucida Grande" charset="0"/>
                </a:endParaRPr>
              </a:p>
            </p:txBody>
          </p:sp>
        </p:grpSp>
      </p:grpSp>
      <p:grpSp>
        <p:nvGrpSpPr>
          <p:cNvPr id="21" name="组合 20"/>
          <p:cNvGrpSpPr/>
          <p:nvPr/>
        </p:nvGrpSpPr>
        <p:grpSpPr>
          <a:xfrm>
            <a:off x="3975735" y="1725295"/>
            <a:ext cx="7754620" cy="2390775"/>
            <a:chOff x="1572547" y="2750197"/>
            <a:chExt cx="9414107" cy="2902764"/>
          </a:xfrm>
        </p:grpSpPr>
        <p:grpSp>
          <p:nvGrpSpPr>
            <p:cNvPr id="2" name="组合 1"/>
            <p:cNvGrpSpPr/>
            <p:nvPr/>
          </p:nvGrpSpPr>
          <p:grpSpPr>
            <a:xfrm>
              <a:off x="1572547" y="2750197"/>
              <a:ext cx="3128761" cy="2902764"/>
              <a:chOff x="1572547" y="2735164"/>
              <a:chExt cx="3128761" cy="2902764"/>
            </a:xfrm>
          </p:grpSpPr>
          <p:graphicFrame>
            <p:nvGraphicFramePr>
              <p:cNvPr id="3" name="图表 2"/>
              <p:cNvGraphicFramePr/>
              <p:nvPr>
                <p:custDataLst>
                  <p:tags r:id="rId10"/>
                </p:custDataLst>
              </p:nvPr>
            </p:nvGraphicFramePr>
            <p:xfrm>
              <a:off x="1572547" y="2735164"/>
              <a:ext cx="3128761" cy="2902764"/>
            </p:xfrm>
            <a:graphic>
              <a:graphicData uri="http://schemas.openxmlformats.org/drawingml/2006/chart">
                <c:chart xmlns:c="http://schemas.openxmlformats.org/drawingml/2006/chart" xmlns:r="http://schemas.openxmlformats.org/officeDocument/2006/relationships" r:id="rId24"/>
              </a:graphicData>
            </a:graphic>
          </p:graphicFrame>
          <p:sp>
            <p:nvSpPr>
              <p:cNvPr id="8" name="文本框 7"/>
              <p:cNvSpPr txBox="1"/>
              <p:nvPr>
                <p:custDataLst>
                  <p:tags r:id="rId11"/>
                </p:custDataLst>
              </p:nvPr>
            </p:nvSpPr>
            <p:spPr>
              <a:xfrm>
                <a:off x="2429517" y="4009347"/>
                <a:ext cx="1485968" cy="448425"/>
              </a:xfrm>
              <a:prstGeom prst="rect">
                <a:avLst/>
              </a:prstGeom>
              <a:noFill/>
            </p:spPr>
            <p:txBody>
              <a:bodyPr wrap="square" rtlCol="0">
                <a:spAutoFit/>
              </a:bodyPr>
              <a:lstStyle/>
              <a:p>
                <a:r>
                  <a:rPr lang="en-US" altLang="zh-CN"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Managers</a:t>
                </a:r>
                <a:endParaRPr lang="zh-CN" altLang="en-US"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9" name="组合 8"/>
            <p:cNvGrpSpPr/>
            <p:nvPr/>
          </p:nvGrpSpPr>
          <p:grpSpPr>
            <a:xfrm>
              <a:off x="4715220" y="2750197"/>
              <a:ext cx="3128761" cy="2902764"/>
              <a:chOff x="4361933" y="2765231"/>
              <a:chExt cx="3128761" cy="2902764"/>
            </a:xfrm>
          </p:grpSpPr>
          <p:graphicFrame>
            <p:nvGraphicFramePr>
              <p:cNvPr id="54" name="图表 53"/>
              <p:cNvGraphicFramePr/>
              <p:nvPr>
                <p:custDataLst>
                  <p:tags r:id="rId8"/>
                </p:custDataLst>
              </p:nvPr>
            </p:nvGraphicFramePr>
            <p:xfrm>
              <a:off x="4361933" y="2765231"/>
              <a:ext cx="3128761" cy="2902764"/>
            </p:xfrm>
            <a:graphic>
              <a:graphicData uri="http://schemas.openxmlformats.org/drawingml/2006/chart">
                <c:chart xmlns:c="http://schemas.openxmlformats.org/drawingml/2006/chart" xmlns:r="http://schemas.openxmlformats.org/officeDocument/2006/relationships" r:id="rId25"/>
              </a:graphicData>
            </a:graphic>
          </p:graphicFrame>
          <p:sp>
            <p:nvSpPr>
              <p:cNvPr id="55" name="文本框 54"/>
              <p:cNvSpPr txBox="1"/>
              <p:nvPr>
                <p:custDataLst>
                  <p:tags r:id="rId9"/>
                </p:custDataLst>
              </p:nvPr>
            </p:nvSpPr>
            <p:spPr>
              <a:xfrm>
                <a:off x="5140011" y="3652323"/>
                <a:ext cx="1560991" cy="1046325"/>
              </a:xfrm>
              <a:prstGeom prst="rect">
                <a:avLst/>
              </a:prstGeom>
              <a:noFill/>
            </p:spPr>
            <p:txBody>
              <a:bodyPr wrap="square" rtlCol="0">
                <a:spAutoFit/>
              </a:bodyPr>
              <a:lstStyle/>
              <a:p>
                <a:pPr algn="ct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en-US" altLang="zh-CN" sz="16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production tester</a:t>
                </a:r>
                <a:endParaRPr lang="zh-CN" altLang="en-US" sz="16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56" name="组合 55"/>
            <p:cNvGrpSpPr/>
            <p:nvPr/>
          </p:nvGrpSpPr>
          <p:grpSpPr>
            <a:xfrm>
              <a:off x="7857893" y="2750197"/>
              <a:ext cx="3128761" cy="2902764"/>
              <a:chOff x="1572547" y="2735164"/>
              <a:chExt cx="3128761" cy="2902764"/>
            </a:xfrm>
          </p:grpSpPr>
          <p:graphicFrame>
            <p:nvGraphicFramePr>
              <p:cNvPr id="57" name="图表 56"/>
              <p:cNvGraphicFramePr/>
              <p:nvPr>
                <p:custDataLst>
                  <p:tags r:id="rId6"/>
                </p:custDataLst>
              </p:nvPr>
            </p:nvGraphicFramePr>
            <p:xfrm>
              <a:off x="1572547" y="2735164"/>
              <a:ext cx="3128761" cy="2902764"/>
            </p:xfrm>
            <a:graphic>
              <a:graphicData uri="http://schemas.openxmlformats.org/drawingml/2006/chart">
                <c:chart xmlns:c="http://schemas.openxmlformats.org/drawingml/2006/chart" xmlns:r="http://schemas.openxmlformats.org/officeDocument/2006/relationships" r:id="rId26"/>
              </a:graphicData>
            </a:graphic>
          </p:graphicFrame>
          <p:sp>
            <p:nvSpPr>
              <p:cNvPr id="58" name="文本框 57"/>
              <p:cNvSpPr txBox="1"/>
              <p:nvPr>
                <p:custDataLst>
                  <p:tags r:id="rId7"/>
                </p:custDataLst>
              </p:nvPr>
            </p:nvSpPr>
            <p:spPr>
              <a:xfrm>
                <a:off x="2749600" y="3996419"/>
                <a:ext cx="1065920" cy="448425"/>
              </a:xfrm>
              <a:prstGeom prst="rect">
                <a:avLst/>
              </a:prstGeom>
              <a:noFill/>
            </p:spPr>
            <p:txBody>
              <a:bodyPr wrap="square" rtlCol="0">
                <a:spAutoFit/>
              </a:bodyPr>
              <a:lstStyle/>
              <a:p>
                <a:r>
                  <a:rPr lang="en-US" altLang="zh-CN"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R&amp;D</a:t>
                </a:r>
                <a:endParaRPr lang="zh-CN" altLang="en-US"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grpSp>
      <p:grpSp>
        <p:nvGrpSpPr>
          <p:cNvPr id="27" name="组合 26"/>
          <p:cNvGrpSpPr/>
          <p:nvPr/>
        </p:nvGrpSpPr>
        <p:grpSpPr>
          <a:xfrm>
            <a:off x="5623560" y="3796008"/>
            <a:ext cx="4898310" cy="563319"/>
            <a:chOff x="2869253" y="5649194"/>
            <a:chExt cx="5036536" cy="633349"/>
          </a:xfrm>
        </p:grpSpPr>
        <p:grpSp>
          <p:nvGrpSpPr>
            <p:cNvPr id="26" name="组合 25"/>
            <p:cNvGrpSpPr/>
            <p:nvPr/>
          </p:nvGrpSpPr>
          <p:grpSpPr>
            <a:xfrm>
              <a:off x="2869253" y="5659674"/>
              <a:ext cx="2126141" cy="622869"/>
              <a:chOff x="2869253" y="5661115"/>
              <a:chExt cx="2126141" cy="622869"/>
            </a:xfrm>
          </p:grpSpPr>
          <p:sp>
            <p:nvSpPr>
              <p:cNvPr id="22" name="TextBox 52"/>
              <p:cNvSpPr txBox="1"/>
              <p:nvPr>
                <p:custDataLst>
                  <p:tags r:id="rId4"/>
                </p:custDataLst>
              </p:nvPr>
            </p:nvSpPr>
            <p:spPr>
              <a:xfrm>
                <a:off x="3119315" y="5661115"/>
                <a:ext cx="1876079" cy="622869"/>
              </a:xfrm>
              <a:prstGeom prst="rect">
                <a:avLst/>
              </a:prstGeom>
              <a:noFill/>
              <a:ln w="9525">
                <a:noFill/>
              </a:ln>
            </p:spPr>
            <p:txBody>
              <a:bodyPr wrap="square">
                <a:spAutoFit/>
              </a:bodyPr>
              <a:lstStyle/>
              <a:p>
                <a:pPr lvl="0" eaLnBrk="1" hangingPunct="1">
                  <a:buNone/>
                </a:pPr>
                <a:r>
                  <a:rPr lang="en-US" altLang="zh-CN" sz="15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Less than 5 years of work experience</a:t>
                </a:r>
                <a:endParaRPr lang="zh-CN" altLang="en-US" sz="15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4" name="矩形 23"/>
              <p:cNvSpPr/>
              <p:nvPr>
                <p:custDataLst>
                  <p:tags r:id="rId5"/>
                </p:custDataLst>
              </p:nvPr>
            </p:nvSpPr>
            <p:spPr>
              <a:xfrm>
                <a:off x="2869253" y="5849944"/>
                <a:ext cx="200170" cy="200170"/>
              </a:xfrm>
              <a:prstGeom prst="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556135" y="5649194"/>
              <a:ext cx="2349654" cy="622869"/>
              <a:chOff x="2869253" y="5947703"/>
              <a:chExt cx="2349654" cy="622869"/>
            </a:xfrm>
          </p:grpSpPr>
          <p:sp>
            <p:nvSpPr>
              <p:cNvPr id="23" name="TextBox 53"/>
              <p:cNvSpPr txBox="1"/>
              <p:nvPr>
                <p:custDataLst>
                  <p:tags r:id="rId2"/>
                </p:custDataLst>
              </p:nvPr>
            </p:nvSpPr>
            <p:spPr>
              <a:xfrm>
                <a:off x="3159322" y="5947703"/>
                <a:ext cx="2059585" cy="622869"/>
              </a:xfrm>
              <a:prstGeom prst="rect">
                <a:avLst/>
              </a:prstGeom>
              <a:noFill/>
              <a:ln w="9525">
                <a:noFill/>
              </a:ln>
            </p:spPr>
            <p:txBody>
              <a:bodyPr wrap="square">
                <a:spAutoFit/>
              </a:bodyPr>
              <a:lstStyle/>
              <a:p>
                <a:pPr lvl="0" eaLnBrk="1" hangingPunct="1">
                  <a:buNone/>
                </a:pPr>
                <a:r>
                  <a:rPr lang="en-US" altLang="zh-CN" sz="15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Over 5 years of working experience</a:t>
                </a:r>
                <a:endParaRPr lang="zh-CN" altLang="en-US" sz="15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61" name="矩形 60"/>
              <p:cNvSpPr/>
              <p:nvPr>
                <p:custDataLst>
                  <p:tags r:id="rId3"/>
                </p:custDataLst>
              </p:nvPr>
            </p:nvSpPr>
            <p:spPr>
              <a:xfrm>
                <a:off x="2869253" y="6147012"/>
                <a:ext cx="200170" cy="200170"/>
              </a:xfrm>
              <a:prstGeom prst="rect">
                <a:avLst/>
              </a:prstGeom>
              <a:solidFill>
                <a:srgbClr val="E778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8" name="Rectangle 61"/>
          <p:cNvSpPr>
            <a:spLocks noChangeArrowheads="1"/>
          </p:cNvSpPr>
          <p:nvPr>
            <p:custDataLst>
              <p:tags r:id="rId1"/>
            </p:custDataLst>
          </p:nvPr>
        </p:nvSpPr>
        <p:spPr bwMode="auto">
          <a:xfrm>
            <a:off x="4138930" y="1351749"/>
            <a:ext cx="7591425" cy="584775"/>
          </a:xfrm>
          <a:prstGeom prst="rect">
            <a:avLst/>
          </a:prstGeom>
          <a:noFill/>
          <a:ln w="9525">
            <a:noFill/>
            <a:miter lim="800000"/>
          </a:ln>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en-US" altLang="zh-CN" sz="1600" b="1" spc="100" noProof="1">
                <a:solidFill>
                  <a:srgbClr val="00479D"/>
                </a:solidFill>
                <a:latin typeface="Calibri" panose="020F0502020204030204" pitchFamily="34" charset="0"/>
                <a:ea typeface="微软雅黑" panose="020B0503020204020204" pitchFamily="34" charset="-122"/>
                <a:cs typeface="Calibri" panose="020F0502020204030204" pitchFamily="34" charset="0"/>
              </a:rPr>
              <a:t>Nearly</a:t>
            </a:r>
            <a:r>
              <a:rPr kumimoji="0" lang="zh-CN" altLang="en-US" sz="1600" b="1" i="0" u="none" strike="noStrike" kern="1200" cap="none" spc="100" normalizeH="0" baseline="0" noProof="1">
                <a:ln>
                  <a:noFill/>
                </a:ln>
                <a:solidFill>
                  <a:srgbClr val="00479D"/>
                </a:solidFill>
                <a:effectLst/>
                <a:uLnTx/>
                <a:uFillTx/>
                <a:latin typeface="微软雅黑" panose="020B0503020204020204" pitchFamily="34" charset="-122"/>
                <a:ea typeface="微软雅黑" panose="020B0503020204020204" pitchFamily="34" charset="-122"/>
                <a:cs typeface="+mn-cs"/>
              </a:rPr>
              <a:t>  </a:t>
            </a:r>
            <a:r>
              <a:rPr kumimoji="0" lang="en-US" altLang="zh-CN" sz="3200" b="1" i="0" u="none" strike="noStrike" kern="1200" cap="none" spc="100" normalizeH="0" baseline="0" noProof="1">
                <a:ln>
                  <a:noFill/>
                </a:ln>
                <a:solidFill>
                  <a:srgbClr val="E7784D"/>
                </a:solidFill>
                <a:effectLst/>
                <a:uLnTx/>
                <a:uFillTx/>
                <a:latin typeface="微软雅黑" panose="020B0503020204020204" pitchFamily="34" charset="-122"/>
                <a:ea typeface="微软雅黑" panose="020B0503020204020204" pitchFamily="34" charset="-122"/>
              </a:rPr>
              <a:t>12</a:t>
            </a:r>
            <a:r>
              <a:rPr lang="en-US" altLang="zh-CN" sz="3200" b="1" spc="100" noProof="1">
                <a:solidFill>
                  <a:srgbClr val="E7784D"/>
                </a:solidFill>
                <a:latin typeface="微软雅黑" panose="020B0503020204020204" pitchFamily="34" charset="-122"/>
                <a:ea typeface="微软雅黑" panose="020B0503020204020204" pitchFamily="34" charset="-122"/>
                <a:cs typeface="+mn-cs"/>
              </a:rPr>
              <a:t>00</a:t>
            </a:r>
            <a:r>
              <a:rPr kumimoji="0" lang="en-US" altLang="zh-CN" sz="3200" b="1" i="0" u="none" strike="noStrike" kern="1200" cap="none" spc="100" normalizeH="0" baseline="0" noProof="1">
                <a:ln>
                  <a:noFill/>
                </a:ln>
                <a:solidFill>
                  <a:srgbClr val="00479D"/>
                </a:solidFill>
                <a:effectLst/>
                <a:uLnTx/>
                <a:uFillTx/>
                <a:latin typeface="微软雅黑" panose="020B0503020204020204" pitchFamily="34" charset="-122"/>
                <a:ea typeface="微软雅黑" panose="020B0503020204020204" pitchFamily="34" charset="-122"/>
                <a:cs typeface="+mn-cs"/>
              </a:rPr>
              <a:t> </a:t>
            </a:r>
            <a:r>
              <a:rPr lang="en-US" altLang="zh-CN" sz="1600" b="1" spc="100" noProof="1">
                <a:solidFill>
                  <a:srgbClr val="00479D"/>
                </a:solidFill>
                <a:latin typeface="Calibri" panose="020F0502020204030204" pitchFamily="34" charset="0"/>
                <a:ea typeface="微软雅黑" panose="020B0503020204020204" pitchFamily="34" charset="-122"/>
                <a:cs typeface="Calibri" panose="020F0502020204030204" pitchFamily="34" charset="0"/>
              </a:rPr>
              <a:t>R&amp;D</a:t>
            </a:r>
            <a:r>
              <a:rPr kumimoji="0" lang="zh-CN" altLang="en-US" sz="1600" b="1" i="0" u="none" strike="noStrike" kern="1200" cap="none" spc="100" normalizeH="0" baseline="0" noProof="1">
                <a:ln>
                  <a:noFill/>
                </a:ln>
                <a:solidFill>
                  <a:srgbClr val="00479D"/>
                </a:solidFill>
                <a:effectLst/>
                <a:uLnTx/>
                <a:uFillTx/>
                <a:latin typeface="微软雅黑" panose="020B0503020204020204" pitchFamily="34" charset="-122"/>
                <a:ea typeface="微软雅黑" panose="020B0503020204020204" pitchFamily="34" charset="-122"/>
                <a:cs typeface="+mn-cs"/>
              </a:rPr>
              <a:t>，</a:t>
            </a:r>
            <a:r>
              <a:rPr lang="en-US" altLang="zh-CN" sz="1600" b="1" spc="100" dirty="0">
                <a:ln>
                  <a:noFill/>
                </a:ln>
                <a:solidFill>
                  <a:srgbClr val="00479D"/>
                </a:solidFill>
                <a:effectLst/>
                <a:uLnTx/>
                <a:uFillTx/>
                <a:latin typeface="Calibri" panose="020F0502020204030204" pitchFamily="34" charset="0"/>
                <a:ea typeface="微软雅黑" panose="020B0503020204020204" pitchFamily="34" charset="-122"/>
                <a:cs typeface="Calibri" panose="020F0502020204030204" pitchFamily="34" charset="0"/>
                <a:sym typeface="+mn-ea"/>
              </a:rPr>
              <a:t>more than half of the total number of employees</a:t>
            </a:r>
            <a:endParaRPr kumimoji="0" lang="zh-CN" altLang="en-US" sz="1600" b="1" i="0" u="none" strike="noStrike" kern="1200" cap="none" spc="100" normalizeH="0" baseline="0" noProof="1">
              <a:ln>
                <a:noFill/>
              </a:ln>
              <a:solidFill>
                <a:srgbClr val="00479D"/>
              </a:solidFill>
              <a:effectLst/>
              <a:uLnTx/>
              <a:uFillTx/>
              <a:latin typeface="Calibri" panose="020F0502020204030204" pitchFamily="34" charset="0"/>
              <a:ea typeface="微软雅黑" panose="020B0503020204020204" pitchFamily="34" charset="-122"/>
              <a:cs typeface="Calibri" panose="020F0502020204030204" pitchFamily="34" charset="0"/>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472454" y="348799"/>
            <a:ext cx="3660233" cy="553998"/>
          </a:xfrm>
          <a:prstGeom prst="rect">
            <a:avLst/>
          </a:prstGeom>
          <a:noFill/>
        </p:spPr>
        <p:txBody>
          <a:bodyPr wrap="none" rtlCol="0">
            <a:spAutoFit/>
          </a:bodyPr>
          <a:lstStyle/>
          <a:p>
            <a:pPr algn="r"/>
            <a:r>
              <a:rPr lang="en-US" altLang="zh-CN"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Group Product Lines</a:t>
            </a:r>
            <a:endParaRPr lang="zh-CN" altLang="en-US"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grpSp>
        <p:nvGrpSpPr>
          <p:cNvPr id="17" name="组合 16"/>
          <p:cNvGrpSpPr/>
          <p:nvPr/>
        </p:nvGrpSpPr>
        <p:grpSpPr>
          <a:xfrm>
            <a:off x="3956550" y="1861033"/>
            <a:ext cx="4333746" cy="3504485"/>
            <a:chOff x="3956549" y="2092595"/>
            <a:chExt cx="4333746" cy="3504485"/>
          </a:xfrm>
        </p:grpSpPr>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0401" y="2519240"/>
              <a:ext cx="2651195" cy="265119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2738" y="3001044"/>
              <a:ext cx="1266522" cy="1768868"/>
            </a:xfrm>
            <a:prstGeom prst="rect">
              <a:avLst/>
            </a:prstGeom>
          </p:spPr>
        </p:pic>
        <p:grpSp>
          <p:nvGrpSpPr>
            <p:cNvPr id="50" name="组合 49"/>
            <p:cNvGrpSpPr/>
            <p:nvPr/>
          </p:nvGrpSpPr>
          <p:grpSpPr>
            <a:xfrm>
              <a:off x="3956549" y="2092595"/>
              <a:ext cx="4333746" cy="3504485"/>
              <a:chOff x="4495949" y="1926348"/>
              <a:chExt cx="4333746" cy="3504485"/>
            </a:xfrm>
          </p:grpSpPr>
          <p:pic>
            <p:nvPicPr>
              <p:cNvPr id="51" name="图片 5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5949" y="1926348"/>
                <a:ext cx="1160021" cy="3504485"/>
              </a:xfrm>
              <a:prstGeom prst="rect">
                <a:avLst/>
              </a:prstGeom>
            </p:spPr>
          </p:pic>
          <p:grpSp>
            <p:nvGrpSpPr>
              <p:cNvPr id="53" name="组合 52"/>
              <p:cNvGrpSpPr/>
              <p:nvPr/>
            </p:nvGrpSpPr>
            <p:grpSpPr>
              <a:xfrm>
                <a:off x="4670948" y="2429722"/>
                <a:ext cx="4158747" cy="2292805"/>
                <a:chOff x="4131548" y="2495032"/>
                <a:chExt cx="4158747" cy="2292805"/>
              </a:xfrm>
            </p:grpSpPr>
            <p:sp>
              <p:nvSpPr>
                <p:cNvPr id="54" name="椭圆 53"/>
                <p:cNvSpPr/>
                <p:nvPr/>
              </p:nvSpPr>
              <p:spPr>
                <a:xfrm>
                  <a:off x="4300437" y="2495032"/>
                  <a:ext cx="162441" cy="162441"/>
                </a:xfrm>
                <a:prstGeom prst="ellipse">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5" name="椭圆 54"/>
                <p:cNvSpPr/>
                <p:nvPr/>
              </p:nvSpPr>
              <p:spPr>
                <a:xfrm>
                  <a:off x="8127854" y="3615630"/>
                  <a:ext cx="162441" cy="162441"/>
                </a:xfrm>
                <a:prstGeom prst="ellipse">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6" name="椭圆 55"/>
                <p:cNvSpPr/>
                <p:nvPr/>
              </p:nvSpPr>
              <p:spPr>
                <a:xfrm>
                  <a:off x="4131548" y="4625396"/>
                  <a:ext cx="162441" cy="162441"/>
                </a:xfrm>
                <a:prstGeom prst="ellipse">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grpSp>
          <p:nvGrpSpPr>
            <p:cNvPr id="57" name="组合 56"/>
            <p:cNvGrpSpPr/>
            <p:nvPr/>
          </p:nvGrpSpPr>
          <p:grpSpPr>
            <a:xfrm flipH="1">
              <a:off x="7075428" y="2092595"/>
              <a:ext cx="1160021" cy="3504485"/>
              <a:chOff x="4495949" y="1926348"/>
              <a:chExt cx="1160021" cy="3504485"/>
            </a:xfrm>
          </p:grpSpPr>
          <p:pic>
            <p:nvPicPr>
              <p:cNvPr id="63" name="图片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5949" y="1926348"/>
                <a:ext cx="1160021" cy="3504485"/>
              </a:xfrm>
              <a:prstGeom prst="rect">
                <a:avLst/>
              </a:prstGeom>
            </p:spPr>
          </p:pic>
          <p:grpSp>
            <p:nvGrpSpPr>
              <p:cNvPr id="64" name="组合 63"/>
              <p:cNvGrpSpPr/>
              <p:nvPr/>
            </p:nvGrpSpPr>
            <p:grpSpPr>
              <a:xfrm>
                <a:off x="5119342" y="2124169"/>
                <a:ext cx="162442" cy="3108842"/>
                <a:chOff x="4579942" y="2189479"/>
                <a:chExt cx="162442" cy="3108842"/>
              </a:xfrm>
            </p:grpSpPr>
            <p:sp>
              <p:nvSpPr>
                <p:cNvPr id="65" name="椭圆 64"/>
                <p:cNvSpPr/>
                <p:nvPr/>
              </p:nvSpPr>
              <p:spPr>
                <a:xfrm>
                  <a:off x="4579943" y="2189479"/>
                  <a:ext cx="162441" cy="162441"/>
                </a:xfrm>
                <a:prstGeom prst="ellipse">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6" name="椭圆 65"/>
                <p:cNvSpPr/>
                <p:nvPr/>
              </p:nvSpPr>
              <p:spPr>
                <a:xfrm>
                  <a:off x="4579942" y="5135880"/>
                  <a:ext cx="162441" cy="162441"/>
                </a:xfrm>
                <a:prstGeom prst="ellipse">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grpSp>
      <p:grpSp>
        <p:nvGrpSpPr>
          <p:cNvPr id="20" name="组合 19"/>
          <p:cNvGrpSpPr/>
          <p:nvPr/>
        </p:nvGrpSpPr>
        <p:grpSpPr>
          <a:xfrm>
            <a:off x="87032" y="1861033"/>
            <a:ext cx="3852721" cy="2049063"/>
            <a:chOff x="-90469" y="3286125"/>
            <a:chExt cx="3852721" cy="2049063"/>
          </a:xfrm>
        </p:grpSpPr>
        <p:sp>
          <p:nvSpPr>
            <p:cNvPr id="95" name="文本框 94"/>
            <p:cNvSpPr txBox="1"/>
            <p:nvPr/>
          </p:nvSpPr>
          <p:spPr>
            <a:xfrm>
              <a:off x="1922712" y="3341294"/>
              <a:ext cx="731289" cy="423193"/>
            </a:xfrm>
            <a:prstGeom prst="rect">
              <a:avLst/>
            </a:prstGeom>
            <a:noFill/>
          </p:spPr>
          <p:txBody>
            <a:bodyPr wrap="none" rtlCol="0">
              <a:spAutoFit/>
            </a:bodyPr>
            <a:lstStyle/>
            <a:p>
              <a:pPr algn="r">
                <a:lnSpc>
                  <a:spcPct val="114000"/>
                </a:lnSpc>
              </a:pPr>
              <a:r>
                <a:rPr lang="en-US" altLang="zh-CN" sz="20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MCU</a:t>
              </a:r>
            </a:p>
          </p:txBody>
        </p:sp>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2157" y="3286125"/>
              <a:ext cx="488315" cy="543560"/>
            </a:xfrm>
            <a:prstGeom prst="rect">
              <a:avLst/>
            </a:prstGeom>
          </p:spPr>
        </p:pic>
        <p:sp>
          <p:nvSpPr>
            <p:cNvPr id="3" name="文本框 2"/>
            <p:cNvSpPr txBox="1"/>
            <p:nvPr/>
          </p:nvSpPr>
          <p:spPr>
            <a:xfrm>
              <a:off x="-90469" y="3995847"/>
              <a:ext cx="3852721" cy="1339341"/>
            </a:xfrm>
            <a:prstGeom prst="rect">
              <a:avLst/>
            </a:prstGeom>
            <a:noFill/>
          </p:spPr>
          <p:txBody>
            <a:bodyPr wrap="none" rtlCol="0">
              <a:spAutoFit/>
            </a:bodyPr>
            <a:lstStyle/>
            <a:p>
              <a:pPr algn="ctr">
                <a:lnSpc>
                  <a:spcPct val="114000"/>
                </a:lnSpc>
              </a:pPr>
              <a:r>
                <a:rPr lang="en-US" altLang="zh-CN" sz="1200"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MCU mass production for more than </a:t>
              </a:r>
              <a:r>
                <a:rPr lang="en-US" altLang="zh-CN" sz="1200" b="1"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20</a:t>
              </a:r>
              <a:r>
                <a:rPr lang="en-US" altLang="zh-CN" sz="1200"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 years</a:t>
              </a:r>
            </a:p>
            <a:p>
              <a:pPr algn="ctr">
                <a:lnSpc>
                  <a:spcPct val="114000"/>
                </a:lnSpc>
              </a:pPr>
              <a:r>
                <a:rPr lang="en-US" altLang="zh-CN" sz="1200"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Cumulative shipments exceed </a:t>
              </a:r>
              <a:r>
                <a:rPr lang="en-US" altLang="zh-CN" sz="1200" b="1"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900 </a:t>
              </a:r>
              <a:r>
                <a:rPr lang="en-US" altLang="zh-CN" sz="1200"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million units</a:t>
              </a:r>
            </a:p>
            <a:p>
              <a:pPr algn="ctr">
                <a:lnSpc>
                  <a:spcPct val="114000"/>
                </a:lnSpc>
              </a:pPr>
              <a:r>
                <a:rPr lang="en-US" altLang="zh-CN" sz="1200"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Market-leading in the cumulative shipments of</a:t>
              </a:r>
            </a:p>
            <a:p>
              <a:pPr algn="ctr">
                <a:lnSpc>
                  <a:spcPct val="114000"/>
                </a:lnSpc>
              </a:pPr>
              <a:r>
                <a:rPr lang="en-US" altLang="zh-CN" sz="1200" b="1"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 Low-power</a:t>
              </a:r>
              <a:r>
                <a:rPr lang="en-US" altLang="zh-CN" sz="1200"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 </a:t>
              </a:r>
              <a:r>
                <a:rPr lang="en-US" altLang="zh-CN" sz="1200" b="1"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Industrial</a:t>
              </a:r>
              <a:r>
                <a:rPr lang="en-US" altLang="zh-CN" sz="1200"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 MCU</a:t>
              </a:r>
              <a:endParaRPr lang="en-US" altLang="zh-CN" sz="1400"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endParaRPr>
            </a:p>
            <a:p>
              <a:pPr algn="ctr">
                <a:lnSpc>
                  <a:spcPct val="114000"/>
                </a:lnSpc>
              </a:pPr>
              <a:r>
                <a:rPr lang="en-US" altLang="zh-CN" sz="1200" b="1"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ISO26262:2018 </a:t>
              </a:r>
              <a:r>
                <a:rPr lang="en-US" altLang="zh-CN" sz="1200"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Certification passed</a:t>
              </a:r>
            </a:p>
            <a:p>
              <a:pPr algn="ctr">
                <a:lnSpc>
                  <a:spcPct val="114000"/>
                </a:lnSpc>
              </a:pPr>
              <a:r>
                <a:rPr lang="en-US" altLang="zh-CN" sz="1200" b="1"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IEC60730 Class B </a:t>
              </a:r>
              <a:r>
                <a:rPr lang="en-US" altLang="zh-CN" sz="1200" spc="100" dirty="0">
                  <a:solidFill>
                    <a:srgbClr val="E7784D"/>
                  </a:solidFill>
                  <a:latin typeface="Times New Roman" panose="02020603050405020304" pitchFamily="18" charset="0"/>
                  <a:ea typeface="Cambria Math" panose="02040503050406030204" pitchFamily="18" charset="0"/>
                  <a:cs typeface="Times New Roman" panose="02020603050405020304" pitchFamily="18" charset="0"/>
                </a:rPr>
                <a:t>Certification passed</a:t>
              </a:r>
            </a:p>
          </p:txBody>
        </p:sp>
      </p:grpSp>
      <p:grpSp>
        <p:nvGrpSpPr>
          <p:cNvPr id="11" name="组合 10"/>
          <p:cNvGrpSpPr/>
          <p:nvPr/>
        </p:nvGrpSpPr>
        <p:grpSpPr>
          <a:xfrm>
            <a:off x="8197161" y="1488749"/>
            <a:ext cx="3838629" cy="1377612"/>
            <a:chOff x="1122234" y="1752042"/>
            <a:chExt cx="3838629" cy="1377612"/>
          </a:xfrm>
        </p:grpSpPr>
        <p:sp>
          <p:nvSpPr>
            <p:cNvPr id="18" name="文本框 17"/>
            <p:cNvSpPr txBox="1"/>
            <p:nvPr/>
          </p:nvSpPr>
          <p:spPr>
            <a:xfrm>
              <a:off x="1131836" y="1762990"/>
              <a:ext cx="1096775" cy="423193"/>
            </a:xfrm>
            <a:prstGeom prst="rect">
              <a:avLst/>
            </a:prstGeom>
            <a:noFill/>
          </p:spPr>
          <p:txBody>
            <a:bodyPr wrap="none" rtlCol="0">
              <a:spAutoFit/>
            </a:bodyPr>
            <a:lstStyle/>
            <a:p>
              <a:pPr>
                <a:lnSpc>
                  <a:spcPct val="114000"/>
                </a:lnSpc>
              </a:pPr>
              <a:r>
                <a:rPr lang="en-US" altLang="zh-CN" sz="20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Security</a:t>
              </a:r>
              <a:endParaRPr lang="zh-CN" altLang="en-US" sz="20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9" name="图片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36850" y="1752042"/>
              <a:ext cx="469900" cy="469900"/>
            </a:xfrm>
            <a:prstGeom prst="rect">
              <a:avLst/>
            </a:prstGeom>
          </p:spPr>
        </p:pic>
        <p:sp>
          <p:nvSpPr>
            <p:cNvPr id="5" name="文本框 4"/>
            <p:cNvSpPr txBox="1"/>
            <p:nvPr/>
          </p:nvSpPr>
          <p:spPr>
            <a:xfrm>
              <a:off x="1122234" y="2212865"/>
              <a:ext cx="3838629" cy="916789"/>
            </a:xfrm>
            <a:prstGeom prst="rect">
              <a:avLst/>
            </a:prstGeom>
            <a:noFill/>
          </p:spPr>
          <p:txBody>
            <a:bodyPr wrap="square" rtlCol="0">
              <a:spAutoFit/>
            </a:bodyPr>
            <a:lstStyle/>
            <a:p>
              <a:pPr algn="ctr">
                <a:lnSpc>
                  <a:spcPct val="114000"/>
                </a:lnSpc>
              </a:pPr>
              <a:r>
                <a:rPr lang="en-US" altLang="zh-CN" sz="1200"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Smart IC card, RFID/READER chip cumulative shipments exceed </a:t>
              </a:r>
              <a:r>
                <a:rPr lang="en-US" altLang="zh-CN" sz="1200" b="1"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10 billion </a:t>
              </a:r>
              <a:r>
                <a:rPr lang="en-US" altLang="zh-CN" sz="1200"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units</a:t>
              </a:r>
            </a:p>
            <a:p>
              <a:pPr algn="ctr">
                <a:lnSpc>
                  <a:spcPct val="114000"/>
                </a:lnSpc>
              </a:pPr>
              <a:endParaRPr lang="en-US" altLang="zh-CN" sz="1200" spc="100" dirty="0">
                <a:ln>
                  <a:noFill/>
                </a:ln>
                <a:solidFill>
                  <a:srgbClr val="E7784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a:p>
              <a:pPr algn="ctr">
                <a:lnSpc>
                  <a:spcPct val="114000"/>
                </a:lnSpc>
              </a:pPr>
              <a:r>
                <a:rPr lang="en-US" altLang="zh-CN" sz="1200"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Security and NFC reader chip used in vehicles</a:t>
              </a:r>
              <a:endParaRPr lang="zh-CN" altLang="en-US" sz="1200" spc="100" dirty="0">
                <a:ln>
                  <a:noFill/>
                </a:ln>
                <a:solidFill>
                  <a:srgbClr val="E7784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19" name="组合 18"/>
          <p:cNvGrpSpPr/>
          <p:nvPr/>
        </p:nvGrpSpPr>
        <p:grpSpPr>
          <a:xfrm>
            <a:off x="263792" y="4169533"/>
            <a:ext cx="4054082" cy="1539676"/>
            <a:chOff x="8128854" y="1709414"/>
            <a:chExt cx="4057912" cy="1539676"/>
          </a:xfrm>
        </p:grpSpPr>
        <p:sp>
          <p:nvSpPr>
            <p:cNvPr id="94" name="文本框 93"/>
            <p:cNvSpPr txBox="1"/>
            <p:nvPr/>
          </p:nvSpPr>
          <p:spPr>
            <a:xfrm>
              <a:off x="10169559" y="1709414"/>
              <a:ext cx="749631" cy="423193"/>
            </a:xfrm>
            <a:prstGeom prst="rect">
              <a:avLst/>
            </a:prstGeom>
            <a:noFill/>
          </p:spPr>
          <p:txBody>
            <a:bodyPr wrap="none" rtlCol="0">
              <a:spAutoFit/>
            </a:bodyPr>
            <a:lstStyle/>
            <a:p>
              <a:pPr algn="r">
                <a:lnSpc>
                  <a:spcPct val="114000"/>
                </a:lnSpc>
              </a:pPr>
              <a:r>
                <a:rPr lang="en-US" altLang="zh-CN" sz="20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NVM</a:t>
              </a:r>
              <a:endParaRPr lang="zh-CN" altLang="en-US" sz="20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1" name="图片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77823" y="1709414"/>
              <a:ext cx="402342" cy="469911"/>
            </a:xfrm>
            <a:prstGeom prst="rect">
              <a:avLst/>
            </a:prstGeom>
          </p:spPr>
        </p:pic>
        <p:sp>
          <p:nvSpPr>
            <p:cNvPr id="7" name="文本框 6"/>
            <p:cNvSpPr txBox="1"/>
            <p:nvPr/>
          </p:nvSpPr>
          <p:spPr>
            <a:xfrm>
              <a:off x="8128854" y="2295624"/>
              <a:ext cx="4057912" cy="953466"/>
            </a:xfrm>
            <a:prstGeom prst="rect">
              <a:avLst/>
            </a:prstGeom>
            <a:noFill/>
          </p:spPr>
          <p:txBody>
            <a:bodyPr wrap="square" rtlCol="0">
              <a:spAutoFit/>
            </a:bodyPr>
            <a:lstStyle/>
            <a:p>
              <a:pPr algn="ctr">
                <a:lnSpc>
                  <a:spcPct val="114000"/>
                </a:lnSpc>
              </a:pPr>
              <a:r>
                <a:rPr lang="en-US" sz="1200" spc="100" dirty="0">
                  <a:ln>
                    <a:noFill/>
                  </a:ln>
                  <a:solidFill>
                    <a:srgbClr val="E7784D"/>
                  </a:solidFill>
                  <a:effectLst/>
                  <a:uLnTx/>
                  <a:uFillTx/>
                  <a:latin typeface="Times New Roman" panose="02020603050405020304" pitchFamily="18" charset="0"/>
                  <a:ea typeface="Cambria" panose="02040503050406030204" pitchFamily="18" charset="0"/>
                  <a:cs typeface="Times New Roman" panose="02020603050405020304" pitchFamily="18" charset="0"/>
                </a:rPr>
                <a:t>Leading domestic manufacturers in EEPROM industrial market share</a:t>
              </a:r>
            </a:p>
            <a:p>
              <a:pPr algn="ctr">
                <a:lnSpc>
                  <a:spcPct val="114000"/>
                </a:lnSpc>
              </a:pPr>
              <a:r>
                <a:rPr lang="en-US" sz="1200" spc="100" dirty="0">
                  <a:ln>
                    <a:noFill/>
                  </a:ln>
                  <a:solidFill>
                    <a:srgbClr val="E7784D"/>
                  </a:solidFill>
                  <a:effectLst/>
                  <a:uLnTx/>
                  <a:uFillTx/>
                  <a:latin typeface="Times New Roman" panose="02020603050405020304" pitchFamily="18" charset="0"/>
                  <a:ea typeface="Cambria" panose="02040503050406030204" pitchFamily="18" charset="0"/>
                  <a:cs typeface="Times New Roman" panose="02020603050405020304" pitchFamily="18" charset="0"/>
                  <a:sym typeface="+mn-ea"/>
                </a:rPr>
                <a:t>Support Automotive </a:t>
              </a:r>
              <a:r>
                <a:rPr lang="en-US" sz="1200" b="1" spc="100" dirty="0">
                  <a:ln>
                    <a:noFill/>
                  </a:ln>
                  <a:solidFill>
                    <a:srgbClr val="E7784D"/>
                  </a:solidFill>
                  <a:effectLst/>
                  <a:uLnTx/>
                  <a:uFillTx/>
                  <a:latin typeface="Times New Roman" panose="02020603050405020304" pitchFamily="18" charset="0"/>
                  <a:ea typeface="Cambria" panose="02040503050406030204" pitchFamily="18" charset="0"/>
                  <a:cs typeface="Times New Roman" panose="02020603050405020304" pitchFamily="18" charset="0"/>
                  <a:sym typeface="+mn-ea"/>
                </a:rPr>
                <a:t>Grade 1/2/3</a:t>
              </a:r>
            </a:p>
            <a:p>
              <a:pPr algn="r">
                <a:lnSpc>
                  <a:spcPct val="114000"/>
                </a:lnSpc>
              </a:pPr>
              <a:endParaRPr lang="en-US" sz="1200" spc="100" dirty="0">
                <a:ln>
                  <a:noFill/>
                </a:ln>
                <a:solidFill>
                  <a:srgbClr val="E7784D"/>
                </a:solidFill>
                <a:effectLst/>
                <a:uLnTx/>
                <a:uFillTx/>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7795784" y="4766227"/>
            <a:ext cx="3494572" cy="1136287"/>
            <a:chOff x="7977505" y="4845588"/>
            <a:chExt cx="3494572" cy="1136287"/>
          </a:xfrm>
        </p:grpSpPr>
        <p:sp>
          <p:nvSpPr>
            <p:cNvPr id="98" name="文本框 97"/>
            <p:cNvSpPr txBox="1"/>
            <p:nvPr/>
          </p:nvSpPr>
          <p:spPr>
            <a:xfrm>
              <a:off x="8165704" y="4847722"/>
              <a:ext cx="782587" cy="423193"/>
            </a:xfrm>
            <a:prstGeom prst="rect">
              <a:avLst/>
            </a:prstGeom>
            <a:noFill/>
          </p:spPr>
          <p:txBody>
            <a:bodyPr wrap="none" rtlCol="0">
              <a:spAutoFit/>
            </a:bodyPr>
            <a:lstStyle/>
            <a:p>
              <a:pPr>
                <a:lnSpc>
                  <a:spcPct val="114000"/>
                </a:lnSpc>
              </a:pPr>
              <a:r>
                <a:rPr lang="en-US" altLang="zh-CN" sz="20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FPGA</a:t>
              </a:r>
              <a:endParaRPr lang="zh-CN" altLang="en-US" sz="2000" b="1" spc="50" dirty="0">
                <a:solidFill>
                  <a:srgbClr val="00479D"/>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31" name="图片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28514" y="4845588"/>
              <a:ext cx="543622" cy="543622"/>
            </a:xfrm>
            <a:prstGeom prst="rect">
              <a:avLst/>
            </a:prstGeom>
          </p:spPr>
        </p:pic>
        <p:sp>
          <p:nvSpPr>
            <p:cNvPr id="10" name="文本框 9"/>
            <p:cNvSpPr txBox="1"/>
            <p:nvPr/>
          </p:nvSpPr>
          <p:spPr>
            <a:xfrm>
              <a:off x="7977505" y="5484495"/>
              <a:ext cx="3494572" cy="497380"/>
            </a:xfrm>
            <a:prstGeom prst="rect">
              <a:avLst/>
            </a:prstGeom>
            <a:noFill/>
          </p:spPr>
          <p:txBody>
            <a:bodyPr wrap="square" rtlCol="0">
              <a:spAutoFit/>
            </a:bodyPr>
            <a:lstStyle/>
            <a:p>
              <a:pPr algn="ctr">
                <a:lnSpc>
                  <a:spcPct val="114000"/>
                </a:lnSpc>
              </a:pPr>
              <a:r>
                <a:rPr lang="en-US" altLang="zh-CN" sz="1200" spc="100" dirty="0">
                  <a:ln>
                    <a:noFill/>
                  </a:ln>
                  <a:solidFill>
                    <a:srgbClr val="E7784D"/>
                  </a:solidFill>
                  <a:effectLst/>
                  <a:uLnTx/>
                  <a:uFillTx/>
                  <a:latin typeface="Times New Roman" panose="02020603050405020304" pitchFamily="18" charset="0"/>
                  <a:ea typeface="Cambria" panose="02040503050406030204" pitchFamily="18" charset="0"/>
                  <a:cs typeface="Times New Roman" panose="02020603050405020304" pitchFamily="18" charset="0"/>
                </a:rPr>
                <a:t>Take the lead in developing China’s first </a:t>
              </a:r>
              <a:r>
                <a:rPr lang="en-US" altLang="zh-CN" sz="1200" b="1" spc="100" dirty="0">
                  <a:ln>
                    <a:noFill/>
                  </a:ln>
                  <a:solidFill>
                    <a:srgbClr val="E7784D"/>
                  </a:solidFill>
                  <a:effectLst/>
                  <a:uLnTx/>
                  <a:uFillTx/>
                  <a:latin typeface="Times New Roman" panose="02020603050405020304" pitchFamily="18" charset="0"/>
                  <a:ea typeface="Cambria" panose="02040503050406030204" pitchFamily="18" charset="0"/>
                  <a:cs typeface="Times New Roman" panose="02020603050405020304" pitchFamily="18" charset="0"/>
                </a:rPr>
                <a:t>billion-gate level FPGA</a:t>
              </a:r>
            </a:p>
          </p:txBody>
        </p:sp>
      </p:grpSp>
      <p:grpSp>
        <p:nvGrpSpPr>
          <p:cNvPr id="22" name="组合 21"/>
          <p:cNvGrpSpPr/>
          <p:nvPr/>
        </p:nvGrpSpPr>
        <p:grpSpPr>
          <a:xfrm>
            <a:off x="8203640" y="2961029"/>
            <a:ext cx="3737954" cy="1500633"/>
            <a:chOff x="8126765" y="3301433"/>
            <a:chExt cx="3737954" cy="1325995"/>
          </a:xfrm>
        </p:grpSpPr>
        <p:sp>
          <p:nvSpPr>
            <p:cNvPr id="96" name="文本框 95"/>
            <p:cNvSpPr txBox="1"/>
            <p:nvPr/>
          </p:nvSpPr>
          <p:spPr>
            <a:xfrm>
              <a:off x="8126765" y="3332035"/>
              <a:ext cx="1925527" cy="390107"/>
            </a:xfrm>
            <a:prstGeom prst="rect">
              <a:avLst/>
            </a:prstGeom>
            <a:noFill/>
          </p:spPr>
          <p:txBody>
            <a:bodyPr wrap="none" rtlCol="0">
              <a:spAutoFit/>
            </a:bodyPr>
            <a:lstStyle/>
            <a:p>
              <a:pPr>
                <a:lnSpc>
                  <a:spcPct val="114000"/>
                </a:lnSpc>
              </a:pPr>
              <a:r>
                <a:rPr lang="en-US" altLang="zh-CN" b="1" spc="50" dirty="0">
                  <a:solidFill>
                    <a:srgbClr val="00479D"/>
                  </a:solidFill>
                  <a:latin typeface="Calibri" panose="020F0502020204030204" pitchFamily="34" charset="0"/>
                  <a:ea typeface="微软雅黑" panose="020B0503020204020204" pitchFamily="34" charset="-122"/>
                  <a:cs typeface="Calibri" panose="020F0502020204030204" pitchFamily="34" charset="0"/>
                </a:rPr>
                <a:t>Smart appliances</a:t>
              </a:r>
              <a:endParaRPr lang="zh-CN" altLang="en-US" b="1" spc="50" dirty="0">
                <a:solidFill>
                  <a:srgbClr val="00479D"/>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7" name="图片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65635" y="3301433"/>
              <a:ext cx="497553" cy="476054"/>
            </a:xfrm>
            <a:prstGeom prst="rect">
              <a:avLst/>
            </a:prstGeom>
          </p:spPr>
        </p:pic>
        <p:sp>
          <p:nvSpPr>
            <p:cNvPr id="15" name="文本框 14"/>
            <p:cNvSpPr txBox="1"/>
            <p:nvPr/>
          </p:nvSpPr>
          <p:spPr>
            <a:xfrm>
              <a:off x="8370147" y="3817331"/>
              <a:ext cx="3494572" cy="810097"/>
            </a:xfrm>
            <a:prstGeom prst="rect">
              <a:avLst/>
            </a:prstGeom>
            <a:noFill/>
          </p:spPr>
          <p:txBody>
            <a:bodyPr wrap="square" rtlCol="0">
              <a:spAutoFit/>
            </a:bodyPr>
            <a:lstStyle/>
            <a:p>
              <a:pPr algn="ctr">
                <a:lnSpc>
                  <a:spcPct val="114000"/>
                </a:lnSpc>
              </a:pPr>
              <a:r>
                <a:rPr lang="en-US" altLang="zh-CN" sz="1200"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Market share exceeds </a:t>
              </a:r>
              <a:r>
                <a:rPr lang="en-US" altLang="zh-CN" sz="1200" b="1"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50%</a:t>
              </a:r>
            </a:p>
            <a:p>
              <a:pPr algn="ctr">
                <a:lnSpc>
                  <a:spcPct val="114000"/>
                </a:lnSpc>
              </a:pPr>
              <a:r>
                <a:rPr lang="en-US" altLang="zh-CN" sz="1200"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The most advantageous supplier in China</a:t>
              </a:r>
            </a:p>
            <a:p>
              <a:pPr algn="ctr">
                <a:lnSpc>
                  <a:spcPct val="114000"/>
                </a:lnSpc>
              </a:pPr>
              <a:r>
                <a:rPr lang="en-US" altLang="zh-CN" sz="1200"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New energy electric vehicle </a:t>
              </a:r>
              <a:r>
                <a:rPr lang="en-US" altLang="zh-CN" sz="1200" b="1"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charging piles </a:t>
              </a:r>
              <a:r>
                <a:rPr lang="en-US" altLang="zh-CN" sz="1200" spc="100" dirty="0">
                  <a:ln>
                    <a:noFill/>
                  </a:ln>
                  <a:solidFill>
                    <a:srgbClr val="E7784D"/>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are widely used</a:t>
              </a:r>
              <a:endParaRPr lang="zh-CN" altLang="en-US" sz="1200" spc="100" dirty="0">
                <a:ln>
                  <a:noFill/>
                </a:ln>
                <a:solidFill>
                  <a:srgbClr val="E7784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gr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1" y="2409092"/>
            <a:ext cx="12191999" cy="2039816"/>
          </a:xfrm>
          <a:prstGeom prst="rect">
            <a:avLst/>
          </a:prstGeom>
          <a:solidFill>
            <a:srgbClr val="1D41D5">
              <a:alpha val="75000"/>
            </a:srgbClr>
          </a:solidFill>
          <a:ln>
            <a:solidFill>
              <a:srgbClr val="1D41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853" y="474335"/>
            <a:ext cx="1034570" cy="418477"/>
          </a:xfrm>
          <a:prstGeom prst="rect">
            <a:avLst/>
          </a:prstGeom>
        </p:spPr>
      </p:pic>
      <p:sp>
        <p:nvSpPr>
          <p:cNvPr id="14" name="文本框 13"/>
          <p:cNvSpPr txBox="1"/>
          <p:nvPr/>
        </p:nvSpPr>
        <p:spPr>
          <a:xfrm>
            <a:off x="3754269" y="3072021"/>
            <a:ext cx="468346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all"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rPr>
              <a:t>competitiveness</a:t>
            </a:r>
            <a:endParaRPr kumimoji="0" lang="zh-CN" altLang="en-US" sz="4400" b="1" i="0" u="none" strike="noStrike" kern="1200" cap="none" spc="2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nvGrpSpPr>
          <p:cNvPr id="2" name="组合 6"/>
          <p:cNvGrpSpPr/>
          <p:nvPr/>
        </p:nvGrpSpPr>
        <p:grpSpPr>
          <a:xfrm>
            <a:off x="7299960" y="3924300"/>
            <a:ext cx="4881245" cy="2937510"/>
            <a:chOff x="11496" y="6165"/>
            <a:chExt cx="7687" cy="4626"/>
          </a:xfrm>
        </p:grpSpPr>
        <p:pic>
          <p:nvPicPr>
            <p:cNvPr id="6" name="图片 5" descr="白光炫光光圈十字星光光晕光效效果套图5"/>
            <p:cNvPicPr>
              <a:picLocks noChangeAspect="1"/>
            </p:cNvPicPr>
            <p:nvPr/>
          </p:nvPicPr>
          <p:blipFill>
            <a:blip r:embed="rId4" cstate="print"/>
            <a:srcRect t="48485" b="25758"/>
            <a:stretch>
              <a:fillRect/>
            </a:stretch>
          </p:blipFill>
          <p:spPr>
            <a:xfrm>
              <a:off x="11496" y="6585"/>
              <a:ext cx="7021" cy="2418"/>
            </a:xfrm>
            <a:prstGeom prst="rect">
              <a:avLst/>
            </a:prstGeom>
          </p:spPr>
        </p:pic>
        <p:pic>
          <p:nvPicPr>
            <p:cNvPr id="3" name="图片 2" descr="手"/>
            <p:cNvPicPr>
              <a:picLocks noChangeAspect="1"/>
            </p:cNvPicPr>
            <p:nvPr/>
          </p:nvPicPr>
          <p:blipFill>
            <a:blip r:embed="rId5" cstate="print"/>
            <a:srcRect r="12876" b="13093"/>
            <a:stretch>
              <a:fillRect/>
            </a:stretch>
          </p:blipFill>
          <p:spPr>
            <a:xfrm>
              <a:off x="12687" y="6165"/>
              <a:ext cx="6496" cy="4626"/>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380365" y="1004493"/>
            <a:ext cx="11247120" cy="540512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400" normalizeH="0" baseline="0" noProof="0" dirty="0">
              <a:ln>
                <a:noFill/>
              </a:ln>
              <a:solidFill>
                <a:srgbClr val="00479D"/>
              </a:solidFill>
              <a:effectLst/>
              <a:uLnTx/>
              <a:uFillTx/>
              <a:latin typeface="等线"/>
              <a:ea typeface="微软雅黑" panose="020B0503020204020204" pitchFamily="34" charset="-122"/>
              <a:cs typeface="+mn-cs"/>
            </a:endParaRPr>
          </a:p>
        </p:txBody>
      </p:sp>
      <p:sp>
        <p:nvSpPr>
          <p:cNvPr id="6" name="文本框 5"/>
          <p:cNvSpPr txBox="1"/>
          <p:nvPr/>
        </p:nvSpPr>
        <p:spPr>
          <a:xfrm>
            <a:off x="136469" y="345193"/>
            <a:ext cx="3386397" cy="55399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3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C</a:t>
            </a:r>
            <a:r>
              <a:rPr kumimoji="0" lang="en-US" altLang="zh-CN" sz="3000" b="1" i="0" u="none" strike="noStrike" kern="1200" cap="none" spc="100" normalizeH="0" baseline="0" noProof="0" dirty="0" err="1">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rPr>
              <a:t>ompetitiveness</a:t>
            </a:r>
            <a:endParaRPr kumimoji="0" lang="en-US" altLang="zh-CN" sz="30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158" name="矩形: 圆角 157"/>
          <p:cNvSpPr/>
          <p:nvPr>
            <p:custDataLst>
              <p:tags r:id="rId2"/>
            </p:custDataLst>
          </p:nvPr>
        </p:nvSpPr>
        <p:spPr>
          <a:xfrm>
            <a:off x="4761089" y="1470296"/>
            <a:ext cx="3036570" cy="1655538"/>
          </a:xfrm>
          <a:prstGeom prst="roundRect">
            <a:avLst>
              <a:gd name="adj" fmla="val 3638"/>
            </a:avLst>
          </a:prstGeom>
          <a:noFill/>
          <a:ln>
            <a:solidFill>
              <a:srgbClr val="1D6DC2"/>
            </a:solid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9" name="矩形: 圆角 158"/>
          <p:cNvSpPr/>
          <p:nvPr>
            <p:custDataLst>
              <p:tags r:id="rId3"/>
            </p:custDataLst>
          </p:nvPr>
        </p:nvSpPr>
        <p:spPr>
          <a:xfrm>
            <a:off x="4922315" y="1241664"/>
            <a:ext cx="2706905" cy="446379"/>
          </a:xfrm>
          <a:prstGeom prst="roundRect">
            <a:avLst>
              <a:gd name="adj" fmla="val 50000"/>
            </a:avLst>
          </a:prstGeom>
          <a:solidFill>
            <a:srgbClr val="1D6DC2"/>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0" name="文本框 159"/>
          <p:cNvSpPr txBox="1"/>
          <p:nvPr>
            <p:custDataLst>
              <p:tags r:id="rId4"/>
            </p:custDataLst>
          </p:nvPr>
        </p:nvSpPr>
        <p:spPr>
          <a:xfrm>
            <a:off x="5161599" y="1219212"/>
            <a:ext cx="2247900" cy="441960"/>
          </a:xfrm>
          <a:prstGeom prst="rect">
            <a:avLst/>
          </a:prstGeom>
          <a:noFill/>
        </p:spPr>
        <p:txBody>
          <a:bodyPr wrap="square" lIns="91440" tIns="45720" rIns="91440" bIns="45720"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US" altLang="zh-CN" sz="1200" b="1" spc="300" dirty="0">
                <a:solidFill>
                  <a:prstClr val="white"/>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C</a:t>
            </a:r>
            <a:r>
              <a:rPr kumimoji="0" lang="en-US" altLang="zh-CN" sz="1200" b="1" i="0" u="none" strike="noStrike" kern="1200" cap="none" spc="300" normalizeH="0" baseline="0" noProof="0" dirty="0" err="1">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omplete</a:t>
            </a:r>
            <a:r>
              <a:rPr kumimoji="0" lang="en-US" altLang="zh-CN"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system process</a:t>
            </a:r>
            <a:endParaRPr kumimoji="0" lang="zh-CN" altLang="en-US"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1" name="文本框 160"/>
          <p:cNvSpPr txBox="1"/>
          <p:nvPr>
            <p:custDataLst>
              <p:tags r:id="rId5"/>
            </p:custDataLst>
          </p:nvPr>
        </p:nvSpPr>
        <p:spPr>
          <a:xfrm>
            <a:off x="4844853" y="1599259"/>
            <a:ext cx="3044199" cy="678180"/>
          </a:xfrm>
          <a:prstGeom prst="rect">
            <a:avLst/>
          </a:prstGeom>
          <a:noFill/>
        </p:spPr>
        <p:txBody>
          <a:bodyPr wrap="square" lIns="91440" tIns="45720" rIns="91440" bIns="45720" rtlCol="0">
            <a:noAutofit/>
          </a:bodyPr>
          <a:lstStyle/>
          <a:p>
            <a:pPr marL="171450" marR="0" lvl="0" indent="-171450" algn="l" defTabSz="914400" rtl="0" eaLnBrk="1" fontAlgn="auto" latinLnBrk="0" hangingPunct="1">
              <a:lnSpc>
                <a:spcPct val="150000"/>
              </a:lnSpc>
              <a:spcBef>
                <a:spcPct val="0"/>
              </a:spcBef>
              <a:spcAft>
                <a:spcPct val="0"/>
              </a:spcAft>
              <a:buClrTx/>
              <a:buSzTx/>
              <a:buFont typeface="Arial" panose="020B0604020202020204" pitchFamily="34" charset="0"/>
              <a:buChar char="•"/>
              <a:tabLst/>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mn-ea"/>
              </a:rPr>
              <a:t>ISO9001</a:t>
            </a:r>
            <a:r>
              <a:rPr lang="en-US" altLang="zh-CN" sz="1100" dirty="0">
                <a:solidFill>
                  <a:prstClr val="black"/>
                </a:solidFill>
                <a:latin typeface="Times New Roman" panose="02020603050405020304" pitchFamily="18" charset="0"/>
                <a:cs typeface="Times New Roman" panose="02020603050405020304" pitchFamily="18" charset="0"/>
                <a:sym typeface="+mn-ea"/>
              </a:rPr>
              <a:t> QMS</a:t>
            </a:r>
            <a:endParaRPr kumimoji="0" lang="zh-CN" altLang="zh-CN" sz="1100" b="0" i="0" u="none" strike="noStrike" kern="1200" cap="none" spc="0" normalizeH="0" baseline="0" noProof="1">
              <a:ln>
                <a:noFill/>
              </a:ln>
              <a:solidFill>
                <a:prstClr val="black"/>
              </a:solidFill>
              <a:effectLst/>
              <a:uLnTx/>
              <a:uFillTx/>
              <a:latin typeface="Times New Roman" panose="02020603050405020304" pitchFamily="18" charset="0"/>
              <a:cs typeface="Times New Roman" panose="02020603050405020304" pitchFamily="18" charset="0"/>
              <a:sym typeface="+mn-ea"/>
            </a:endParaRPr>
          </a:p>
          <a:p>
            <a:pPr marL="171450" marR="0" lvl="1" indent="-171450" algn="l" defTabSz="914400" rtl="0" eaLnBrk="1" fontAlgn="auto" latinLnBrk="0" hangingPunct="1">
              <a:lnSpc>
                <a:spcPct val="150000"/>
              </a:lnSpc>
              <a:spcBef>
                <a:spcPct val="0"/>
              </a:spcBef>
              <a:spcAft>
                <a:spcPct val="0"/>
              </a:spcAft>
              <a:buClrTx/>
              <a:buSzTx/>
              <a:buFont typeface="Arial" panose="020B0604020202020204" pitchFamily="34" charset="0"/>
              <a:buChar char="•"/>
              <a:tabLst/>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mn-ea"/>
              </a:rPr>
              <a:t>IECQ QC080000 HSPM System</a:t>
            </a:r>
          </a:p>
          <a:p>
            <a:pPr marL="171450" marR="0" lvl="1" indent="-171450" algn="l" defTabSz="914400" rtl="0" eaLnBrk="1" fontAlgn="auto" latinLnBrk="0" hangingPunct="1">
              <a:lnSpc>
                <a:spcPct val="150000"/>
              </a:lnSpc>
              <a:spcBef>
                <a:spcPct val="0"/>
              </a:spcBef>
              <a:spcAft>
                <a:spcPct val="0"/>
              </a:spcAft>
              <a:buClrTx/>
              <a:buSzTx/>
              <a:buFont typeface="Arial" panose="020B0604020202020204" pitchFamily="34" charset="0"/>
              <a:buChar char="•"/>
              <a:tabLst/>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mn-ea"/>
              </a:rPr>
              <a:t>ISO 14064-1 GHG Management System</a:t>
            </a:r>
          </a:p>
          <a:p>
            <a:pPr marL="171450" marR="0" lvl="1" indent="-171450" algn="l" defTabSz="914400" rtl="0" eaLnBrk="1" fontAlgn="auto" latinLnBrk="0" hangingPunct="1">
              <a:lnSpc>
                <a:spcPct val="150000"/>
              </a:lnSpc>
              <a:spcBef>
                <a:spcPct val="0"/>
              </a:spcBef>
              <a:spcAft>
                <a:spcPct val="0"/>
              </a:spcAft>
              <a:buClrTx/>
              <a:buSzTx/>
              <a:buFont typeface="Arial" panose="020B0604020202020204" pitchFamily="34" charset="0"/>
              <a:buChar char="•"/>
              <a:tabLst/>
              <a:defRPr/>
            </a:pPr>
            <a:r>
              <a:rPr kumimoji="0" lang="en-US" altLang="zh-CN" sz="11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ISO 26262:2018 Automotive Functional Safety Process Certification</a:t>
            </a:r>
          </a:p>
          <a:p>
            <a:pPr marL="171450" marR="0" lvl="1" indent="-171450" algn="l" defTabSz="914400" rtl="0" eaLnBrk="1" fontAlgn="auto" latinLnBrk="0" hangingPunct="1">
              <a:lnSpc>
                <a:spcPct val="150000"/>
              </a:lnSpc>
              <a:spcBef>
                <a:spcPct val="0"/>
              </a:spcBef>
              <a:spcAft>
                <a:spcPct val="0"/>
              </a:spcAft>
              <a:buClrTx/>
              <a:buSzTx/>
              <a:buFont typeface="Arial" panose="020B0604020202020204" pitchFamily="34" charset="0"/>
              <a:buChar char="•"/>
              <a:tabLst/>
              <a:defRPr/>
            </a:pPr>
            <a:r>
              <a:rPr lang="en-US" altLang="zh-CN" sz="1100" b="1" dirty="0">
                <a:solidFill>
                  <a:srgbClr val="0000FF"/>
                </a:solidFill>
                <a:latin typeface="Times New Roman" panose="02020603050405020304" pitchFamily="18" charset="0"/>
                <a:cs typeface="Times New Roman" panose="02020603050405020304" pitchFamily="18" charset="0"/>
                <a:sym typeface="+mn-ea"/>
              </a:rPr>
              <a:t>IEC60730 Class B Certification</a:t>
            </a:r>
            <a:endParaRPr kumimoji="0" lang="zh-CN" altLang="en-US" sz="1100" b="1" i="0" u="none" strike="noStrike" kern="1200" cap="none" spc="0" normalizeH="0" baseline="0" noProof="1">
              <a:ln>
                <a:noFill/>
              </a:ln>
              <a:solidFill>
                <a:prstClr val="black"/>
              </a:solidFill>
              <a:effectLst/>
              <a:uLnTx/>
              <a:uFillTx/>
              <a:latin typeface="Times New Roman" panose="02020603050405020304" pitchFamily="18" charset="0"/>
              <a:cs typeface="Times New Roman" panose="02020603050405020304" pitchFamily="18" charset="0"/>
              <a:sym typeface="+mn-ea"/>
            </a:endParaRPr>
          </a:p>
          <a:p>
            <a:pPr marL="171450" marR="0" lvl="0" indent="-171450" algn="l" defTabSz="914400" rtl="0" eaLnBrk="1" fontAlgn="auto" latinLnBrk="0" hangingPunct="1">
              <a:lnSpc>
                <a:spcPct val="150000"/>
              </a:lnSpc>
              <a:spcBef>
                <a:spcPct val="0"/>
              </a:spcBef>
              <a:spcAft>
                <a:spcPct val="0"/>
              </a:spcAft>
              <a:buClrTx/>
              <a:buSzTx/>
              <a:buFont typeface="Arial" panose="020B0604020202020204" pitchFamily="34" charset="0"/>
              <a:buChar char="•"/>
              <a:tabLst/>
              <a:defRPr/>
            </a:pPr>
            <a:endParaRPr kumimoji="0" lang="zh-CN" altLang="en-US" sz="1100" b="0" i="0" u="none" strike="noStrike" kern="1200" cap="none" spc="0" normalizeH="0" baseline="0" noProof="1">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62" name="矩形: 圆角 161"/>
          <p:cNvSpPr/>
          <p:nvPr>
            <p:custDataLst>
              <p:tags r:id="rId6"/>
            </p:custDataLst>
          </p:nvPr>
        </p:nvSpPr>
        <p:spPr>
          <a:xfrm>
            <a:off x="7961631" y="2298065"/>
            <a:ext cx="3027680" cy="1451700"/>
          </a:xfrm>
          <a:prstGeom prst="roundRect">
            <a:avLst>
              <a:gd name="adj" fmla="val 3638"/>
            </a:avLst>
          </a:prstGeom>
          <a:noFill/>
          <a:ln>
            <a:solidFill>
              <a:srgbClr val="1D6DC2"/>
            </a:solid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3" name="矩形: 圆角 162"/>
          <p:cNvSpPr/>
          <p:nvPr>
            <p:custDataLst>
              <p:tags r:id="rId7"/>
            </p:custDataLst>
          </p:nvPr>
        </p:nvSpPr>
        <p:spPr>
          <a:xfrm>
            <a:off x="8122878" y="2069212"/>
            <a:ext cx="2706905" cy="446379"/>
          </a:xfrm>
          <a:prstGeom prst="roundRect">
            <a:avLst>
              <a:gd name="adj" fmla="val 50000"/>
            </a:avLst>
          </a:prstGeom>
          <a:solidFill>
            <a:srgbClr val="0088D5"/>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4" name="文本框 163"/>
          <p:cNvSpPr txBox="1"/>
          <p:nvPr>
            <p:custDataLst>
              <p:tags r:id="rId8"/>
            </p:custDataLst>
          </p:nvPr>
        </p:nvSpPr>
        <p:spPr>
          <a:xfrm>
            <a:off x="8106789" y="2071421"/>
            <a:ext cx="2883791" cy="441960"/>
          </a:xfrm>
          <a:prstGeom prst="rect">
            <a:avLst/>
          </a:prstGeom>
          <a:noFill/>
        </p:spPr>
        <p:txBody>
          <a:bodyPr wrap="square" lIns="91440" tIns="45720" rIns="91440" bIns="45720"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Design &amp; Engineering experience</a:t>
            </a:r>
            <a:endParaRPr kumimoji="0" lang="zh-CN" altLang="en-US"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5" name="文本框 164"/>
          <p:cNvSpPr txBox="1"/>
          <p:nvPr>
            <p:custDataLst>
              <p:tags r:id="rId9"/>
            </p:custDataLst>
          </p:nvPr>
        </p:nvSpPr>
        <p:spPr>
          <a:xfrm>
            <a:off x="7960995" y="2593340"/>
            <a:ext cx="3027681" cy="678180"/>
          </a:xfrm>
          <a:prstGeom prst="rect">
            <a:avLst/>
          </a:prstGeom>
          <a:noFill/>
        </p:spPr>
        <p:txBody>
          <a:bodyPr wrap="square" lIns="91440" tIns="45720" rIns="91440" bIns="45720" rtlCol="0">
            <a:noAutofit/>
          </a:bodyP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B</a:t>
            </a:r>
            <a:r>
              <a:rPr kumimoji="0" lang="en-US" altLang="zh-CN" sz="1100" b="0" i="0" u="none" strike="noStrike" kern="1200" cap="none" spc="0" normalizeH="0" baseline="0" noProof="0" dirty="0" err="1">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illions</a:t>
            </a: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 of chips are shipped annually</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Independent Engineering Implementation</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R</a:t>
            </a: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ich capabilities in chip design and experiences in product commercialization</a:t>
            </a:r>
            <a:endParaRPr kumimoji="0" lang="zh-CN" altLang="en-US" sz="1100" b="0" i="0" u="none" strike="noStrike" kern="1200" cap="none" spc="15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endParaRPr>
          </a:p>
        </p:txBody>
      </p:sp>
      <p:sp>
        <p:nvSpPr>
          <p:cNvPr id="166" name="矩形: 圆角 165"/>
          <p:cNvSpPr/>
          <p:nvPr>
            <p:custDataLst>
              <p:tags r:id="rId10"/>
            </p:custDataLst>
          </p:nvPr>
        </p:nvSpPr>
        <p:spPr>
          <a:xfrm>
            <a:off x="4761089" y="3466829"/>
            <a:ext cx="3029585" cy="1186815"/>
          </a:xfrm>
          <a:prstGeom prst="roundRect">
            <a:avLst>
              <a:gd name="adj" fmla="val 3638"/>
            </a:avLst>
          </a:prstGeom>
          <a:noFill/>
          <a:ln>
            <a:solidFill>
              <a:srgbClr val="1D6DC2"/>
            </a:solid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7" name="矩形: 圆角 166"/>
          <p:cNvSpPr/>
          <p:nvPr>
            <p:custDataLst>
              <p:tags r:id="rId11"/>
            </p:custDataLst>
          </p:nvPr>
        </p:nvSpPr>
        <p:spPr>
          <a:xfrm>
            <a:off x="4922315" y="3238169"/>
            <a:ext cx="2706905" cy="446379"/>
          </a:xfrm>
          <a:prstGeom prst="roundRect">
            <a:avLst>
              <a:gd name="adj" fmla="val 50000"/>
            </a:avLst>
          </a:prstGeom>
          <a:solidFill>
            <a:srgbClr val="009ECA"/>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8" name="文本框 167"/>
          <p:cNvSpPr txBox="1"/>
          <p:nvPr>
            <p:custDataLst>
              <p:tags r:id="rId12"/>
            </p:custDataLst>
          </p:nvPr>
        </p:nvSpPr>
        <p:spPr>
          <a:xfrm>
            <a:off x="5059450" y="3233056"/>
            <a:ext cx="2560429" cy="442091"/>
          </a:xfrm>
          <a:prstGeom prst="rect">
            <a:avLst/>
          </a:prstGeom>
          <a:noFill/>
        </p:spPr>
        <p:txBody>
          <a:bodyPr wrap="square" lIns="91440" tIns="45720" rIns="91440" bIns="45720"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US" altLang="zh-CN" sz="1200" b="1" spc="300" dirty="0">
                <a:solidFill>
                  <a:prstClr val="white"/>
                </a:solidFill>
                <a:latin typeface="Arial" panose="020B0604020202020204" pitchFamily="34" charset="0"/>
                <a:ea typeface="微软雅黑" panose="020B0503020204020204" pitchFamily="34" charset="-122"/>
                <a:sym typeface="Arial" panose="020B0604020202020204" pitchFamily="34" charset="0"/>
              </a:rPr>
              <a:t>T</a:t>
            </a:r>
            <a:r>
              <a:rPr kumimoji="0" lang="en-US" altLang="zh-CN" sz="1200" b="1" i="0" u="none" strike="noStrike" kern="1200" cap="none" spc="300" normalizeH="0" baseline="0" noProof="0" dirty="0" err="1">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echnical</a:t>
            </a:r>
            <a:r>
              <a:rPr kumimoji="0" lang="en-US" altLang="zh-CN"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 background</a:t>
            </a:r>
            <a:endParaRPr kumimoji="0" lang="zh-CN" altLang="en-US"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9" name="文本框 168"/>
          <p:cNvSpPr txBox="1"/>
          <p:nvPr>
            <p:custDataLst>
              <p:tags r:id="rId13"/>
            </p:custDataLst>
          </p:nvPr>
        </p:nvSpPr>
        <p:spPr>
          <a:xfrm>
            <a:off x="4762359" y="3762104"/>
            <a:ext cx="3035300" cy="678180"/>
          </a:xfrm>
          <a:prstGeom prst="rect">
            <a:avLst/>
          </a:prstGeom>
          <a:noFill/>
        </p:spPr>
        <p:txBody>
          <a:bodyPr wrap="square" lIns="91440" tIns="45720" rIns="91440" bIns="45720" rtlCol="0">
            <a:noAutofit/>
          </a:bodyP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Originating from the "State Key Laboratory of ASIC and Systems" at Fudan University</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100" b="0" i="0" u="none" strike="noStrike" kern="1200" cap="none" spc="15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Postdoctoral Research Station</a:t>
            </a:r>
            <a:endParaRPr kumimoji="0" lang="zh-CN" altLang="en-US" sz="1100" b="0" i="0" u="none" strike="noStrike" kern="1200" cap="none" spc="15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0" name="矩形: 圆角 169"/>
          <p:cNvSpPr/>
          <p:nvPr>
            <p:custDataLst>
              <p:tags r:id="rId14"/>
            </p:custDataLst>
          </p:nvPr>
        </p:nvSpPr>
        <p:spPr>
          <a:xfrm>
            <a:off x="7959091" y="4230679"/>
            <a:ext cx="3029585" cy="1088374"/>
          </a:xfrm>
          <a:prstGeom prst="roundRect">
            <a:avLst>
              <a:gd name="adj" fmla="val 3638"/>
            </a:avLst>
          </a:prstGeom>
          <a:noFill/>
          <a:ln>
            <a:solidFill>
              <a:srgbClr val="1D6DC2"/>
            </a:solid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1" name="矩形: 圆角 170"/>
          <p:cNvSpPr/>
          <p:nvPr>
            <p:custDataLst>
              <p:tags r:id="rId15"/>
            </p:custDataLst>
          </p:nvPr>
        </p:nvSpPr>
        <p:spPr>
          <a:xfrm>
            <a:off x="8120339" y="4001798"/>
            <a:ext cx="2706905" cy="446379"/>
          </a:xfrm>
          <a:prstGeom prst="roundRect">
            <a:avLst>
              <a:gd name="adj" fmla="val 50000"/>
            </a:avLst>
          </a:prstGeom>
          <a:solidFill>
            <a:srgbClr val="00AFA2"/>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2" name="文本框 171"/>
          <p:cNvSpPr txBox="1"/>
          <p:nvPr>
            <p:custDataLst>
              <p:tags r:id="rId16"/>
            </p:custDataLst>
          </p:nvPr>
        </p:nvSpPr>
        <p:spPr>
          <a:xfrm>
            <a:off x="8211160" y="4004007"/>
            <a:ext cx="2667050" cy="441960"/>
          </a:xfrm>
          <a:prstGeom prst="rect">
            <a:avLst/>
          </a:prstGeom>
          <a:noFill/>
        </p:spPr>
        <p:txBody>
          <a:bodyPr wrap="square" lIns="91440" tIns="45720" rIns="91440" bIns="45720"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Testing and Analysis Capabilities</a:t>
            </a:r>
            <a:endParaRPr kumimoji="0" lang="zh-CN" altLang="en-US"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3" name="文本框 172"/>
          <p:cNvSpPr txBox="1"/>
          <p:nvPr>
            <p:custDataLst>
              <p:tags r:id="rId17"/>
            </p:custDataLst>
          </p:nvPr>
        </p:nvSpPr>
        <p:spPr>
          <a:xfrm>
            <a:off x="7959726" y="4525954"/>
            <a:ext cx="3028315" cy="678180"/>
          </a:xfrm>
          <a:prstGeom prst="rect">
            <a:avLst/>
          </a:prstGeom>
          <a:noFill/>
        </p:spPr>
        <p:txBody>
          <a:bodyPr wrap="square" lIns="91440" tIns="45720" rIns="91440" bIns="45720" rtlCol="0">
            <a:noAutofit/>
          </a:bodyP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Complete capabilities in YA</a:t>
            </a:r>
            <a:r>
              <a:rPr kumimoji="0" lang="zh-CN"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a:t>
            </a: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FA</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rPr>
              <a:t>Autonomous and controllable test development capabilities</a:t>
            </a:r>
            <a:endParaRPr kumimoji="0" lang="zh-CN" altLang="en-US" sz="1100" b="0" i="0" u="none" strike="noStrike" kern="1200" cap="none" spc="15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endParaRPr>
          </a:p>
        </p:txBody>
      </p:sp>
      <p:sp>
        <p:nvSpPr>
          <p:cNvPr id="174" name="矩形: 圆角 173"/>
          <p:cNvSpPr/>
          <p:nvPr>
            <p:custDataLst>
              <p:tags r:id="rId18"/>
            </p:custDataLst>
          </p:nvPr>
        </p:nvSpPr>
        <p:spPr>
          <a:xfrm>
            <a:off x="4761089" y="4994638"/>
            <a:ext cx="3029585" cy="1296265"/>
          </a:xfrm>
          <a:prstGeom prst="roundRect">
            <a:avLst>
              <a:gd name="adj" fmla="val 3638"/>
            </a:avLst>
          </a:prstGeom>
          <a:noFill/>
          <a:ln>
            <a:solidFill>
              <a:srgbClr val="1D6DC2"/>
            </a:solid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5" name="矩形: 圆角 174"/>
          <p:cNvSpPr/>
          <p:nvPr>
            <p:custDataLst>
              <p:tags r:id="rId19"/>
            </p:custDataLst>
          </p:nvPr>
        </p:nvSpPr>
        <p:spPr>
          <a:xfrm>
            <a:off x="4922315" y="4765950"/>
            <a:ext cx="2706905" cy="446379"/>
          </a:xfrm>
          <a:prstGeom prst="roundRect">
            <a:avLst>
              <a:gd name="adj" fmla="val 50000"/>
            </a:avLst>
          </a:prstGeom>
          <a:solidFill>
            <a:srgbClr val="00BC68"/>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6" name="文本框 175"/>
          <p:cNvSpPr txBox="1"/>
          <p:nvPr>
            <p:custDataLst>
              <p:tags r:id="rId20"/>
            </p:custDataLst>
          </p:nvPr>
        </p:nvSpPr>
        <p:spPr>
          <a:xfrm>
            <a:off x="5236272" y="4768160"/>
            <a:ext cx="2078990" cy="441960"/>
          </a:xfrm>
          <a:prstGeom prst="rect">
            <a:avLst/>
          </a:prstGeom>
          <a:noFill/>
        </p:spPr>
        <p:txBody>
          <a:bodyPr wrap="square" lIns="91440" tIns="45720" rIns="91440" bIns="45720"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Supply chain assurance</a:t>
            </a:r>
            <a:endParaRPr kumimoji="0" lang="zh-CN" altLang="en-US" sz="1200" b="1" i="0" u="none" strike="noStrike" kern="1200" cap="none" spc="30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7" name="文本框 176"/>
          <p:cNvSpPr txBox="1"/>
          <p:nvPr>
            <p:custDataLst>
              <p:tags r:id="rId21"/>
            </p:custDataLst>
          </p:nvPr>
        </p:nvSpPr>
        <p:spPr>
          <a:xfrm>
            <a:off x="4762359" y="5222770"/>
            <a:ext cx="3357980" cy="678180"/>
          </a:xfrm>
          <a:prstGeom prst="rect">
            <a:avLst/>
          </a:prstGeom>
          <a:noFill/>
        </p:spPr>
        <p:txBody>
          <a:bodyPr wrap="square" lIns="91440" tIns="45720" rIns="91440" bIns="45720" rtlCol="0">
            <a:noAutofit/>
          </a:bodyPr>
          <a:lstStyle/>
          <a:p>
            <a:pPr marL="171450" marR="0" lvl="0" indent="-1714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100" b="0" i="0" u="none" strike="noStrike" kern="1200" cap="none" spc="15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Long-term cooperative relationships with mainstream international and domestic processing manufacturers</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100" b="0" i="0" u="none" strike="noStrike" kern="1200" cap="none" spc="15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Dual supply strategy</a:t>
            </a:r>
          </a:p>
        </p:txBody>
      </p:sp>
      <p:grpSp>
        <p:nvGrpSpPr>
          <p:cNvPr id="108" name="组合 107"/>
          <p:cNvGrpSpPr/>
          <p:nvPr/>
        </p:nvGrpSpPr>
        <p:grpSpPr>
          <a:xfrm>
            <a:off x="1012190" y="1828165"/>
            <a:ext cx="2950845" cy="2950845"/>
            <a:chOff x="1185" y="2610"/>
            <a:chExt cx="5524" cy="5524"/>
          </a:xfrm>
        </p:grpSpPr>
        <p:sp>
          <p:nvSpPr>
            <p:cNvPr id="152" name="空心弧 151"/>
            <p:cNvSpPr/>
            <p:nvPr>
              <p:custDataLst>
                <p:tags r:id="rId22"/>
              </p:custDataLst>
            </p:nvPr>
          </p:nvSpPr>
          <p:spPr>
            <a:xfrm rot="9000000">
              <a:off x="1185" y="2610"/>
              <a:ext cx="5524" cy="5524"/>
            </a:xfrm>
            <a:prstGeom prst="blockArc">
              <a:avLst>
                <a:gd name="adj1" fmla="val 18226258"/>
                <a:gd name="adj2" fmla="val 21461861"/>
                <a:gd name="adj3" fmla="val 20592"/>
              </a:avLst>
            </a:prstGeom>
            <a:solidFill>
              <a:srgbClr val="00BC68"/>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07" name="组合 106"/>
            <p:cNvGrpSpPr/>
            <p:nvPr/>
          </p:nvGrpSpPr>
          <p:grpSpPr>
            <a:xfrm>
              <a:off x="1185" y="2610"/>
              <a:ext cx="5524" cy="5524"/>
              <a:chOff x="1185" y="2610"/>
              <a:chExt cx="5524" cy="5524"/>
            </a:xfrm>
          </p:grpSpPr>
          <p:sp>
            <p:nvSpPr>
              <p:cNvPr id="155" name="空心弧 154"/>
              <p:cNvSpPr/>
              <p:nvPr>
                <p:custDataLst>
                  <p:tags r:id="rId23"/>
                </p:custDataLst>
              </p:nvPr>
            </p:nvSpPr>
            <p:spPr>
              <a:xfrm rot="1800000">
                <a:off x="1185" y="2610"/>
                <a:ext cx="5524" cy="5524"/>
              </a:xfrm>
              <a:prstGeom prst="blockArc">
                <a:avLst>
                  <a:gd name="adj1" fmla="val 18226258"/>
                  <a:gd name="adj2" fmla="val 21461861"/>
                  <a:gd name="adj3" fmla="val 20592"/>
                </a:avLst>
              </a:prstGeom>
              <a:solidFill>
                <a:srgbClr val="009ECA"/>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3" name="空心弧 152"/>
              <p:cNvSpPr/>
              <p:nvPr>
                <p:custDataLst>
                  <p:tags r:id="rId24"/>
                </p:custDataLst>
              </p:nvPr>
            </p:nvSpPr>
            <p:spPr>
              <a:xfrm rot="12600000">
                <a:off x="1185" y="2610"/>
                <a:ext cx="5524" cy="5524"/>
              </a:xfrm>
              <a:prstGeom prst="blockArc">
                <a:avLst>
                  <a:gd name="adj1" fmla="val 18226258"/>
                  <a:gd name="adj2" fmla="val 21461861"/>
                  <a:gd name="adj3" fmla="val 20592"/>
                </a:avLst>
              </a:prstGeom>
              <a:solidFill>
                <a:srgbClr val="FFFFFF">
                  <a:lumMod val="85000"/>
                </a:srgbClr>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6" name="空心弧 155"/>
              <p:cNvSpPr/>
              <p:nvPr>
                <p:custDataLst>
                  <p:tags r:id="rId25"/>
                </p:custDataLst>
              </p:nvPr>
            </p:nvSpPr>
            <p:spPr>
              <a:xfrm rot="19800000">
                <a:off x="1185" y="2610"/>
                <a:ext cx="5524" cy="5524"/>
              </a:xfrm>
              <a:prstGeom prst="blockArc">
                <a:avLst>
                  <a:gd name="adj1" fmla="val 18226258"/>
                  <a:gd name="adj2" fmla="val 21461861"/>
                  <a:gd name="adj3" fmla="val 20592"/>
                </a:avLst>
              </a:prstGeom>
              <a:solidFill>
                <a:srgbClr val="0088D5"/>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05" name="组合 104"/>
              <p:cNvGrpSpPr/>
              <p:nvPr/>
            </p:nvGrpSpPr>
            <p:grpSpPr>
              <a:xfrm>
                <a:off x="1185" y="2610"/>
                <a:ext cx="5524" cy="5524"/>
                <a:chOff x="1185" y="2610"/>
                <a:chExt cx="5524" cy="5524"/>
              </a:xfrm>
            </p:grpSpPr>
            <p:sp>
              <p:nvSpPr>
                <p:cNvPr id="151" name="空心弧 150"/>
                <p:cNvSpPr/>
                <p:nvPr>
                  <p:custDataLst>
                    <p:tags r:id="rId26"/>
                  </p:custDataLst>
                </p:nvPr>
              </p:nvSpPr>
              <p:spPr>
                <a:xfrm rot="5400000">
                  <a:off x="1185" y="2610"/>
                  <a:ext cx="5524" cy="5524"/>
                </a:xfrm>
                <a:prstGeom prst="blockArc">
                  <a:avLst>
                    <a:gd name="adj1" fmla="val 18226258"/>
                    <a:gd name="adj2" fmla="val 21461861"/>
                    <a:gd name="adj3" fmla="val 20592"/>
                  </a:avLst>
                </a:prstGeom>
                <a:solidFill>
                  <a:srgbClr val="00AFA2"/>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4" name="空心弧 153"/>
                <p:cNvSpPr/>
                <p:nvPr>
                  <p:custDataLst>
                    <p:tags r:id="rId27"/>
                  </p:custDataLst>
                </p:nvPr>
              </p:nvSpPr>
              <p:spPr>
                <a:xfrm rot="16200000">
                  <a:off x="1185" y="2610"/>
                  <a:ext cx="5524" cy="5524"/>
                </a:xfrm>
                <a:prstGeom prst="blockArc">
                  <a:avLst>
                    <a:gd name="adj1" fmla="val 18226258"/>
                    <a:gd name="adj2" fmla="val 21461861"/>
                    <a:gd name="adj3" fmla="val 20592"/>
                  </a:avLst>
                </a:prstGeom>
                <a:solidFill>
                  <a:srgbClr val="1D6DC2"/>
                </a:solidFill>
                <a:ln>
                  <a:noFill/>
                </a:ln>
              </p:spPr>
              <p:style>
                <a:lnRef idx="2">
                  <a:srgbClr val="1D6DC2">
                    <a:shade val="50000"/>
                  </a:srgbClr>
                </a:lnRef>
                <a:fillRef idx="1">
                  <a:srgbClr val="1D6DC2"/>
                </a:fillRef>
                <a:effectRef idx="0">
                  <a:srgbClr val="1D6DC2"/>
                </a:effectRef>
                <a:fontRef idx="minor">
                  <a:srgbClr val="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7" name="Freeform 148"/>
                <p:cNvSpPr>
                  <a:spLocks noEditPoints="1"/>
                </p:cNvSpPr>
                <p:nvPr>
                  <p:custDataLst>
                    <p:tags r:id="rId28"/>
                  </p:custDataLst>
                </p:nvPr>
              </p:nvSpPr>
              <p:spPr bwMode="auto">
                <a:xfrm>
                  <a:off x="4769" y="6960"/>
                  <a:ext cx="444" cy="568"/>
                </a:xfrm>
                <a:custGeom>
                  <a:avLst/>
                  <a:gdLst>
                    <a:gd name="T0" fmla="*/ 83 w 97"/>
                    <a:gd name="T1" fmla="*/ 44 h 123"/>
                    <a:gd name="T2" fmla="*/ 83 w 97"/>
                    <a:gd name="T3" fmla="*/ 35 h 123"/>
                    <a:gd name="T4" fmla="*/ 48 w 97"/>
                    <a:gd name="T5" fmla="*/ 0 h 123"/>
                    <a:gd name="T6" fmla="*/ 14 w 97"/>
                    <a:gd name="T7" fmla="*/ 35 h 123"/>
                    <a:gd name="T8" fmla="*/ 14 w 97"/>
                    <a:gd name="T9" fmla="*/ 44 h 123"/>
                    <a:gd name="T10" fmla="*/ 0 w 97"/>
                    <a:gd name="T11" fmla="*/ 64 h 123"/>
                    <a:gd name="T12" fmla="*/ 0 w 97"/>
                    <a:gd name="T13" fmla="*/ 103 h 123"/>
                    <a:gd name="T14" fmla="*/ 21 w 97"/>
                    <a:gd name="T15" fmla="*/ 123 h 123"/>
                    <a:gd name="T16" fmla="*/ 76 w 97"/>
                    <a:gd name="T17" fmla="*/ 123 h 123"/>
                    <a:gd name="T18" fmla="*/ 97 w 97"/>
                    <a:gd name="T19" fmla="*/ 103 h 123"/>
                    <a:gd name="T20" fmla="*/ 97 w 97"/>
                    <a:gd name="T21" fmla="*/ 64 h 123"/>
                    <a:gd name="T22" fmla="*/ 83 w 97"/>
                    <a:gd name="T23" fmla="*/ 44 h 123"/>
                    <a:gd name="T24" fmla="*/ 48 w 97"/>
                    <a:gd name="T25" fmla="*/ 14 h 123"/>
                    <a:gd name="T26" fmla="*/ 69 w 97"/>
                    <a:gd name="T27" fmla="*/ 35 h 123"/>
                    <a:gd name="T28" fmla="*/ 69 w 97"/>
                    <a:gd name="T29" fmla="*/ 43 h 123"/>
                    <a:gd name="T30" fmla="*/ 28 w 97"/>
                    <a:gd name="T31" fmla="*/ 43 h 123"/>
                    <a:gd name="T32" fmla="*/ 28 w 97"/>
                    <a:gd name="T33" fmla="*/ 35 h 123"/>
                    <a:gd name="T34" fmla="*/ 48 w 97"/>
                    <a:gd name="T35" fmla="*/ 14 h 123"/>
                    <a:gd name="T36" fmla="*/ 55 w 97"/>
                    <a:gd name="T37" fmla="*/ 87 h 123"/>
                    <a:gd name="T38" fmla="*/ 55 w 97"/>
                    <a:gd name="T39" fmla="*/ 95 h 123"/>
                    <a:gd name="T40" fmla="*/ 48 w 97"/>
                    <a:gd name="T41" fmla="*/ 102 h 123"/>
                    <a:gd name="T42" fmla="*/ 42 w 97"/>
                    <a:gd name="T43" fmla="*/ 95 h 123"/>
                    <a:gd name="T44" fmla="*/ 42 w 97"/>
                    <a:gd name="T45" fmla="*/ 87 h 123"/>
                    <a:gd name="T46" fmla="*/ 36 w 97"/>
                    <a:gd name="T47" fmla="*/ 77 h 123"/>
                    <a:gd name="T48" fmla="*/ 48 w 97"/>
                    <a:gd name="T49" fmla="*/ 65 h 123"/>
                    <a:gd name="T50" fmla="*/ 61 w 97"/>
                    <a:gd name="T51" fmla="*/ 77 h 123"/>
                    <a:gd name="T52" fmla="*/ 55 w 97"/>
                    <a:gd name="T53" fmla="*/ 8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7" h="123">
                      <a:moveTo>
                        <a:pt x="83" y="44"/>
                      </a:moveTo>
                      <a:cubicBezTo>
                        <a:pt x="83" y="35"/>
                        <a:pt x="83" y="35"/>
                        <a:pt x="83" y="35"/>
                      </a:cubicBezTo>
                      <a:cubicBezTo>
                        <a:pt x="83" y="16"/>
                        <a:pt x="67" y="0"/>
                        <a:pt x="48" y="0"/>
                      </a:cubicBezTo>
                      <a:cubicBezTo>
                        <a:pt x="29" y="0"/>
                        <a:pt x="14" y="16"/>
                        <a:pt x="14" y="35"/>
                      </a:cubicBezTo>
                      <a:cubicBezTo>
                        <a:pt x="14" y="44"/>
                        <a:pt x="14" y="44"/>
                        <a:pt x="14" y="44"/>
                      </a:cubicBezTo>
                      <a:cubicBezTo>
                        <a:pt x="6" y="47"/>
                        <a:pt x="0" y="55"/>
                        <a:pt x="0" y="64"/>
                      </a:cubicBezTo>
                      <a:cubicBezTo>
                        <a:pt x="0" y="103"/>
                        <a:pt x="0" y="103"/>
                        <a:pt x="0" y="103"/>
                      </a:cubicBezTo>
                      <a:cubicBezTo>
                        <a:pt x="0" y="114"/>
                        <a:pt x="9" y="123"/>
                        <a:pt x="21" y="123"/>
                      </a:cubicBezTo>
                      <a:cubicBezTo>
                        <a:pt x="76" y="123"/>
                        <a:pt x="76" y="123"/>
                        <a:pt x="76" y="123"/>
                      </a:cubicBezTo>
                      <a:cubicBezTo>
                        <a:pt x="88" y="123"/>
                        <a:pt x="97" y="114"/>
                        <a:pt x="97" y="103"/>
                      </a:cubicBezTo>
                      <a:cubicBezTo>
                        <a:pt x="97" y="64"/>
                        <a:pt x="97" y="64"/>
                        <a:pt x="97" y="64"/>
                      </a:cubicBezTo>
                      <a:cubicBezTo>
                        <a:pt x="97" y="55"/>
                        <a:pt x="91" y="47"/>
                        <a:pt x="83" y="44"/>
                      </a:cubicBezTo>
                      <a:close/>
                      <a:moveTo>
                        <a:pt x="48" y="14"/>
                      </a:moveTo>
                      <a:cubicBezTo>
                        <a:pt x="60" y="14"/>
                        <a:pt x="69" y="23"/>
                        <a:pt x="69" y="35"/>
                      </a:cubicBezTo>
                      <a:cubicBezTo>
                        <a:pt x="69" y="43"/>
                        <a:pt x="69" y="43"/>
                        <a:pt x="69" y="43"/>
                      </a:cubicBezTo>
                      <a:cubicBezTo>
                        <a:pt x="28" y="43"/>
                        <a:pt x="28" y="43"/>
                        <a:pt x="28" y="43"/>
                      </a:cubicBezTo>
                      <a:cubicBezTo>
                        <a:pt x="28" y="35"/>
                        <a:pt x="28" y="35"/>
                        <a:pt x="28" y="35"/>
                      </a:cubicBezTo>
                      <a:cubicBezTo>
                        <a:pt x="28" y="23"/>
                        <a:pt x="37" y="14"/>
                        <a:pt x="48" y="14"/>
                      </a:cubicBezTo>
                      <a:close/>
                      <a:moveTo>
                        <a:pt x="55" y="87"/>
                      </a:moveTo>
                      <a:cubicBezTo>
                        <a:pt x="55" y="95"/>
                        <a:pt x="55" y="95"/>
                        <a:pt x="55" y="95"/>
                      </a:cubicBezTo>
                      <a:cubicBezTo>
                        <a:pt x="55" y="99"/>
                        <a:pt x="52" y="102"/>
                        <a:pt x="48" y="102"/>
                      </a:cubicBezTo>
                      <a:cubicBezTo>
                        <a:pt x="45" y="102"/>
                        <a:pt x="42" y="99"/>
                        <a:pt x="42" y="95"/>
                      </a:cubicBezTo>
                      <a:cubicBezTo>
                        <a:pt x="42" y="87"/>
                        <a:pt x="42" y="87"/>
                        <a:pt x="42" y="87"/>
                      </a:cubicBezTo>
                      <a:cubicBezTo>
                        <a:pt x="38" y="85"/>
                        <a:pt x="36" y="81"/>
                        <a:pt x="36" y="77"/>
                      </a:cubicBezTo>
                      <a:cubicBezTo>
                        <a:pt x="36" y="70"/>
                        <a:pt x="42" y="65"/>
                        <a:pt x="48" y="65"/>
                      </a:cubicBezTo>
                      <a:cubicBezTo>
                        <a:pt x="55" y="65"/>
                        <a:pt x="61" y="70"/>
                        <a:pt x="61" y="77"/>
                      </a:cubicBezTo>
                      <a:cubicBezTo>
                        <a:pt x="61" y="81"/>
                        <a:pt x="58" y="85"/>
                        <a:pt x="55" y="87"/>
                      </a:cubicBezTo>
                      <a:close/>
                    </a:path>
                  </a:pathLst>
                </a:custGeom>
                <a:solidFill>
                  <a:srgbClr val="FFFFFF"/>
                </a:solidFill>
                <a:ln>
                  <a:noFill/>
                </a:ln>
              </p:spPr>
              <p:txBody>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2" name="settings_320253"/>
                <p:cNvSpPr>
                  <a:spLocks noChangeAspect="1"/>
                </p:cNvSpPr>
                <p:nvPr>
                  <p:custDataLst>
                    <p:tags r:id="rId29"/>
                  </p:custDataLst>
                </p:nvPr>
              </p:nvSpPr>
              <p:spPr bwMode="auto">
                <a:xfrm>
                  <a:off x="4707" y="3273"/>
                  <a:ext cx="569" cy="568"/>
                </a:xfrm>
                <a:custGeom>
                  <a:avLst/>
                  <a:gdLst>
                    <a:gd name="connsiteX0" fmla="*/ 303820 w 607639"/>
                    <a:gd name="connsiteY0" fmla="*/ 278099 h 606722"/>
                    <a:gd name="connsiteX1" fmla="*/ 329118 w 607639"/>
                    <a:gd name="connsiteY1" fmla="*/ 303362 h 606722"/>
                    <a:gd name="connsiteX2" fmla="*/ 303820 w 607639"/>
                    <a:gd name="connsiteY2" fmla="*/ 328625 h 606722"/>
                    <a:gd name="connsiteX3" fmla="*/ 278522 w 607639"/>
                    <a:gd name="connsiteY3" fmla="*/ 303362 h 606722"/>
                    <a:gd name="connsiteX4" fmla="*/ 303820 w 607639"/>
                    <a:gd name="connsiteY4" fmla="*/ 278099 h 606722"/>
                    <a:gd name="connsiteX5" fmla="*/ 303775 w 607639"/>
                    <a:gd name="connsiteY5" fmla="*/ 252735 h 606722"/>
                    <a:gd name="connsiteX6" fmla="*/ 253140 w 607639"/>
                    <a:gd name="connsiteY6" fmla="*/ 303317 h 606722"/>
                    <a:gd name="connsiteX7" fmla="*/ 303775 w 607639"/>
                    <a:gd name="connsiteY7" fmla="*/ 353900 h 606722"/>
                    <a:gd name="connsiteX8" fmla="*/ 354410 w 607639"/>
                    <a:gd name="connsiteY8" fmla="*/ 303317 h 606722"/>
                    <a:gd name="connsiteX9" fmla="*/ 303775 w 607639"/>
                    <a:gd name="connsiteY9" fmla="*/ 252735 h 606722"/>
                    <a:gd name="connsiteX10" fmla="*/ 303775 w 607639"/>
                    <a:gd name="connsiteY10" fmla="*/ 202241 h 606722"/>
                    <a:gd name="connsiteX11" fmla="*/ 405045 w 607639"/>
                    <a:gd name="connsiteY11" fmla="*/ 303317 h 606722"/>
                    <a:gd name="connsiteX12" fmla="*/ 303775 w 607639"/>
                    <a:gd name="connsiteY12" fmla="*/ 404482 h 606722"/>
                    <a:gd name="connsiteX13" fmla="*/ 202593 w 607639"/>
                    <a:gd name="connsiteY13" fmla="*/ 303317 h 606722"/>
                    <a:gd name="connsiteX14" fmla="*/ 303775 w 607639"/>
                    <a:gd name="connsiteY14" fmla="*/ 202241 h 606722"/>
                    <a:gd name="connsiteX15" fmla="*/ 303775 w 607639"/>
                    <a:gd name="connsiteY15" fmla="*/ 151703 h 606722"/>
                    <a:gd name="connsiteX16" fmla="*/ 151932 w 607639"/>
                    <a:gd name="connsiteY16" fmla="*/ 303317 h 606722"/>
                    <a:gd name="connsiteX17" fmla="*/ 303775 w 607639"/>
                    <a:gd name="connsiteY17" fmla="*/ 455019 h 606722"/>
                    <a:gd name="connsiteX18" fmla="*/ 455707 w 607639"/>
                    <a:gd name="connsiteY18" fmla="*/ 303317 h 606722"/>
                    <a:gd name="connsiteX19" fmla="*/ 303775 w 607639"/>
                    <a:gd name="connsiteY19" fmla="*/ 151703 h 606722"/>
                    <a:gd name="connsiteX20" fmla="*/ 253131 w 607639"/>
                    <a:gd name="connsiteY20" fmla="*/ 0 h 606722"/>
                    <a:gd name="connsiteX21" fmla="*/ 354419 w 607639"/>
                    <a:gd name="connsiteY21" fmla="*/ 0 h 606722"/>
                    <a:gd name="connsiteX22" fmla="*/ 379786 w 607639"/>
                    <a:gd name="connsiteY22" fmla="*/ 25239 h 606722"/>
                    <a:gd name="connsiteX23" fmla="*/ 379786 w 607639"/>
                    <a:gd name="connsiteY23" fmla="*/ 62387 h 606722"/>
                    <a:gd name="connsiteX24" fmla="*/ 420639 w 607639"/>
                    <a:gd name="connsiteY24" fmla="*/ 79451 h 606722"/>
                    <a:gd name="connsiteX25" fmla="*/ 446985 w 607639"/>
                    <a:gd name="connsiteY25" fmla="*/ 53145 h 606722"/>
                    <a:gd name="connsiteX26" fmla="*/ 482854 w 607639"/>
                    <a:gd name="connsiteY26" fmla="*/ 53145 h 606722"/>
                    <a:gd name="connsiteX27" fmla="*/ 554414 w 607639"/>
                    <a:gd name="connsiteY27" fmla="*/ 124597 h 606722"/>
                    <a:gd name="connsiteX28" fmla="*/ 554414 w 607639"/>
                    <a:gd name="connsiteY28" fmla="*/ 160323 h 606722"/>
                    <a:gd name="connsiteX29" fmla="*/ 528069 w 607639"/>
                    <a:gd name="connsiteY29" fmla="*/ 186629 h 606722"/>
                    <a:gd name="connsiteX30" fmla="*/ 545158 w 607639"/>
                    <a:gd name="connsiteY30" fmla="*/ 227510 h 606722"/>
                    <a:gd name="connsiteX31" fmla="*/ 582273 w 607639"/>
                    <a:gd name="connsiteY31" fmla="*/ 227510 h 606722"/>
                    <a:gd name="connsiteX32" fmla="*/ 607639 w 607639"/>
                    <a:gd name="connsiteY32" fmla="*/ 252749 h 606722"/>
                    <a:gd name="connsiteX33" fmla="*/ 607639 w 607639"/>
                    <a:gd name="connsiteY33" fmla="*/ 353884 h 606722"/>
                    <a:gd name="connsiteX34" fmla="*/ 582273 w 607639"/>
                    <a:gd name="connsiteY34" fmla="*/ 379212 h 606722"/>
                    <a:gd name="connsiteX35" fmla="*/ 545158 w 607639"/>
                    <a:gd name="connsiteY35" fmla="*/ 379212 h 606722"/>
                    <a:gd name="connsiteX36" fmla="*/ 528069 w 607639"/>
                    <a:gd name="connsiteY36" fmla="*/ 420004 h 606722"/>
                    <a:gd name="connsiteX37" fmla="*/ 554414 w 607639"/>
                    <a:gd name="connsiteY37" fmla="*/ 446310 h 606722"/>
                    <a:gd name="connsiteX38" fmla="*/ 554414 w 607639"/>
                    <a:gd name="connsiteY38" fmla="*/ 482125 h 606722"/>
                    <a:gd name="connsiteX39" fmla="*/ 482854 w 607639"/>
                    <a:gd name="connsiteY39" fmla="*/ 553577 h 606722"/>
                    <a:gd name="connsiteX40" fmla="*/ 446985 w 607639"/>
                    <a:gd name="connsiteY40" fmla="*/ 553577 h 606722"/>
                    <a:gd name="connsiteX41" fmla="*/ 420639 w 607639"/>
                    <a:gd name="connsiteY41" fmla="*/ 527271 h 606722"/>
                    <a:gd name="connsiteX42" fmla="*/ 379786 w 607639"/>
                    <a:gd name="connsiteY42" fmla="*/ 544246 h 606722"/>
                    <a:gd name="connsiteX43" fmla="*/ 379786 w 607639"/>
                    <a:gd name="connsiteY43" fmla="*/ 581394 h 606722"/>
                    <a:gd name="connsiteX44" fmla="*/ 354419 w 607639"/>
                    <a:gd name="connsiteY44" fmla="*/ 606722 h 606722"/>
                    <a:gd name="connsiteX45" fmla="*/ 253131 w 607639"/>
                    <a:gd name="connsiteY45" fmla="*/ 606722 h 606722"/>
                    <a:gd name="connsiteX46" fmla="*/ 227854 w 607639"/>
                    <a:gd name="connsiteY46" fmla="*/ 581394 h 606722"/>
                    <a:gd name="connsiteX47" fmla="*/ 227854 w 607639"/>
                    <a:gd name="connsiteY47" fmla="*/ 544246 h 606722"/>
                    <a:gd name="connsiteX48" fmla="*/ 186911 w 607639"/>
                    <a:gd name="connsiteY48" fmla="*/ 527271 h 606722"/>
                    <a:gd name="connsiteX49" fmla="*/ 160566 w 607639"/>
                    <a:gd name="connsiteY49" fmla="*/ 553577 h 606722"/>
                    <a:gd name="connsiteX50" fmla="*/ 124786 w 607639"/>
                    <a:gd name="connsiteY50" fmla="*/ 553577 h 606722"/>
                    <a:gd name="connsiteX51" fmla="*/ 53225 w 607639"/>
                    <a:gd name="connsiteY51" fmla="*/ 482125 h 606722"/>
                    <a:gd name="connsiteX52" fmla="*/ 53225 w 607639"/>
                    <a:gd name="connsiteY52" fmla="*/ 446310 h 606722"/>
                    <a:gd name="connsiteX53" fmla="*/ 79482 w 607639"/>
                    <a:gd name="connsiteY53" fmla="*/ 420004 h 606722"/>
                    <a:gd name="connsiteX54" fmla="*/ 62482 w 607639"/>
                    <a:gd name="connsiteY54" fmla="*/ 379212 h 606722"/>
                    <a:gd name="connsiteX55" fmla="*/ 25278 w 607639"/>
                    <a:gd name="connsiteY55" fmla="*/ 379212 h 606722"/>
                    <a:gd name="connsiteX56" fmla="*/ 0 w 607639"/>
                    <a:gd name="connsiteY56" fmla="*/ 353884 h 606722"/>
                    <a:gd name="connsiteX57" fmla="*/ 0 w 607639"/>
                    <a:gd name="connsiteY57" fmla="*/ 252749 h 606722"/>
                    <a:gd name="connsiteX58" fmla="*/ 25278 w 607639"/>
                    <a:gd name="connsiteY58" fmla="*/ 227510 h 606722"/>
                    <a:gd name="connsiteX59" fmla="*/ 62482 w 607639"/>
                    <a:gd name="connsiteY59" fmla="*/ 227510 h 606722"/>
                    <a:gd name="connsiteX60" fmla="*/ 79482 w 607639"/>
                    <a:gd name="connsiteY60" fmla="*/ 186629 h 606722"/>
                    <a:gd name="connsiteX61" fmla="*/ 53225 w 607639"/>
                    <a:gd name="connsiteY61" fmla="*/ 160323 h 606722"/>
                    <a:gd name="connsiteX62" fmla="*/ 53225 w 607639"/>
                    <a:gd name="connsiteY62" fmla="*/ 124597 h 606722"/>
                    <a:gd name="connsiteX63" fmla="*/ 124786 w 607639"/>
                    <a:gd name="connsiteY63" fmla="*/ 53145 h 606722"/>
                    <a:gd name="connsiteX64" fmla="*/ 160566 w 607639"/>
                    <a:gd name="connsiteY64" fmla="*/ 53145 h 606722"/>
                    <a:gd name="connsiteX65" fmla="*/ 186911 w 607639"/>
                    <a:gd name="connsiteY65" fmla="*/ 79451 h 606722"/>
                    <a:gd name="connsiteX66" fmla="*/ 227854 w 607639"/>
                    <a:gd name="connsiteY66" fmla="*/ 62387 h 606722"/>
                    <a:gd name="connsiteX67" fmla="*/ 227854 w 607639"/>
                    <a:gd name="connsiteY67" fmla="*/ 25239 h 606722"/>
                    <a:gd name="connsiteX68" fmla="*/ 253131 w 607639"/>
                    <a:gd name="connsiteY6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606722">
                      <a:moveTo>
                        <a:pt x="303820" y="278099"/>
                      </a:moveTo>
                      <a:cubicBezTo>
                        <a:pt x="317792" y="278099"/>
                        <a:pt x="329118" y="289410"/>
                        <a:pt x="329118" y="303362"/>
                      </a:cubicBezTo>
                      <a:cubicBezTo>
                        <a:pt x="329118" y="317314"/>
                        <a:pt x="317792" y="328625"/>
                        <a:pt x="303820" y="328625"/>
                      </a:cubicBezTo>
                      <a:cubicBezTo>
                        <a:pt x="289848" y="328625"/>
                        <a:pt x="278522" y="317314"/>
                        <a:pt x="278522" y="303362"/>
                      </a:cubicBezTo>
                      <a:cubicBezTo>
                        <a:pt x="278522" y="289410"/>
                        <a:pt x="289848" y="278099"/>
                        <a:pt x="303820" y="278099"/>
                      </a:cubicBezTo>
                      <a:close/>
                      <a:moveTo>
                        <a:pt x="303775" y="252735"/>
                      </a:moveTo>
                      <a:cubicBezTo>
                        <a:pt x="275921" y="252735"/>
                        <a:pt x="253140" y="275492"/>
                        <a:pt x="253140" y="303317"/>
                      </a:cubicBezTo>
                      <a:cubicBezTo>
                        <a:pt x="253140" y="331231"/>
                        <a:pt x="275921" y="353900"/>
                        <a:pt x="303775" y="353900"/>
                      </a:cubicBezTo>
                      <a:cubicBezTo>
                        <a:pt x="331718" y="353900"/>
                        <a:pt x="354410" y="331231"/>
                        <a:pt x="354410" y="303317"/>
                      </a:cubicBezTo>
                      <a:cubicBezTo>
                        <a:pt x="354410" y="275492"/>
                        <a:pt x="331718" y="252735"/>
                        <a:pt x="303775" y="252735"/>
                      </a:cubicBezTo>
                      <a:close/>
                      <a:moveTo>
                        <a:pt x="303775" y="202241"/>
                      </a:moveTo>
                      <a:cubicBezTo>
                        <a:pt x="359660" y="202241"/>
                        <a:pt x="405045" y="247579"/>
                        <a:pt x="405045" y="303317"/>
                      </a:cubicBezTo>
                      <a:cubicBezTo>
                        <a:pt x="405045" y="359144"/>
                        <a:pt x="359660" y="404482"/>
                        <a:pt x="303775" y="404482"/>
                      </a:cubicBezTo>
                      <a:cubicBezTo>
                        <a:pt x="247978" y="404482"/>
                        <a:pt x="202593" y="359144"/>
                        <a:pt x="202593" y="303317"/>
                      </a:cubicBezTo>
                      <a:cubicBezTo>
                        <a:pt x="202593" y="247579"/>
                        <a:pt x="247978" y="202241"/>
                        <a:pt x="303775" y="202241"/>
                      </a:cubicBezTo>
                      <a:close/>
                      <a:moveTo>
                        <a:pt x="303775" y="151703"/>
                      </a:moveTo>
                      <a:cubicBezTo>
                        <a:pt x="220021" y="151703"/>
                        <a:pt x="151932" y="219689"/>
                        <a:pt x="151932" y="303317"/>
                      </a:cubicBezTo>
                      <a:cubicBezTo>
                        <a:pt x="151932" y="387033"/>
                        <a:pt x="220021" y="455019"/>
                        <a:pt x="303775" y="455019"/>
                      </a:cubicBezTo>
                      <a:cubicBezTo>
                        <a:pt x="387618" y="455019"/>
                        <a:pt x="455707" y="387033"/>
                        <a:pt x="455707" y="303317"/>
                      </a:cubicBezTo>
                      <a:cubicBezTo>
                        <a:pt x="455707" y="219689"/>
                        <a:pt x="387618" y="151703"/>
                        <a:pt x="303775" y="151703"/>
                      </a:cubicBezTo>
                      <a:close/>
                      <a:moveTo>
                        <a:pt x="253131" y="0"/>
                      </a:moveTo>
                      <a:lnTo>
                        <a:pt x="354419" y="0"/>
                      </a:lnTo>
                      <a:cubicBezTo>
                        <a:pt x="368482" y="0"/>
                        <a:pt x="379786" y="11287"/>
                        <a:pt x="379786" y="25239"/>
                      </a:cubicBezTo>
                      <a:lnTo>
                        <a:pt x="379786" y="62387"/>
                      </a:lnTo>
                      <a:cubicBezTo>
                        <a:pt x="393849" y="66831"/>
                        <a:pt x="407555" y="72519"/>
                        <a:pt x="420639" y="79451"/>
                      </a:cubicBezTo>
                      <a:lnTo>
                        <a:pt x="446985" y="53145"/>
                      </a:lnTo>
                      <a:cubicBezTo>
                        <a:pt x="456953" y="43191"/>
                        <a:pt x="472974" y="43191"/>
                        <a:pt x="482854" y="53145"/>
                      </a:cubicBezTo>
                      <a:lnTo>
                        <a:pt x="554414" y="124597"/>
                      </a:lnTo>
                      <a:cubicBezTo>
                        <a:pt x="564294" y="134462"/>
                        <a:pt x="564294" y="150459"/>
                        <a:pt x="554414" y="160323"/>
                      </a:cubicBezTo>
                      <a:lnTo>
                        <a:pt x="528069" y="186629"/>
                      </a:lnTo>
                      <a:cubicBezTo>
                        <a:pt x="535011" y="199782"/>
                        <a:pt x="540707" y="213468"/>
                        <a:pt x="545158" y="227510"/>
                      </a:cubicBezTo>
                      <a:lnTo>
                        <a:pt x="582273" y="227510"/>
                      </a:lnTo>
                      <a:cubicBezTo>
                        <a:pt x="596336" y="227510"/>
                        <a:pt x="607639" y="238796"/>
                        <a:pt x="607639" y="252749"/>
                      </a:cubicBezTo>
                      <a:lnTo>
                        <a:pt x="607639" y="353884"/>
                      </a:lnTo>
                      <a:cubicBezTo>
                        <a:pt x="607639" y="367926"/>
                        <a:pt x="596247" y="379212"/>
                        <a:pt x="582273" y="379212"/>
                      </a:cubicBezTo>
                      <a:lnTo>
                        <a:pt x="545158" y="379212"/>
                      </a:lnTo>
                      <a:cubicBezTo>
                        <a:pt x="540707" y="393254"/>
                        <a:pt x="535011" y="406940"/>
                        <a:pt x="528069" y="420004"/>
                      </a:cubicBezTo>
                      <a:lnTo>
                        <a:pt x="554414" y="446310"/>
                      </a:lnTo>
                      <a:cubicBezTo>
                        <a:pt x="564294" y="456263"/>
                        <a:pt x="564294" y="472260"/>
                        <a:pt x="554414" y="482125"/>
                      </a:cubicBezTo>
                      <a:lnTo>
                        <a:pt x="482854" y="553577"/>
                      </a:lnTo>
                      <a:cubicBezTo>
                        <a:pt x="472974" y="563442"/>
                        <a:pt x="456953" y="563442"/>
                        <a:pt x="446985" y="553577"/>
                      </a:cubicBezTo>
                      <a:lnTo>
                        <a:pt x="420639" y="527271"/>
                      </a:lnTo>
                      <a:cubicBezTo>
                        <a:pt x="407555" y="534203"/>
                        <a:pt x="393849" y="539802"/>
                        <a:pt x="379786" y="544246"/>
                      </a:cubicBezTo>
                      <a:lnTo>
                        <a:pt x="379786" y="581394"/>
                      </a:lnTo>
                      <a:cubicBezTo>
                        <a:pt x="379786" y="595435"/>
                        <a:pt x="368393" y="606722"/>
                        <a:pt x="354419" y="606722"/>
                      </a:cubicBezTo>
                      <a:lnTo>
                        <a:pt x="253131" y="606722"/>
                      </a:lnTo>
                      <a:cubicBezTo>
                        <a:pt x="239157" y="606722"/>
                        <a:pt x="227854" y="595435"/>
                        <a:pt x="227854" y="581394"/>
                      </a:cubicBezTo>
                      <a:lnTo>
                        <a:pt x="227854" y="544246"/>
                      </a:lnTo>
                      <a:cubicBezTo>
                        <a:pt x="213791" y="539802"/>
                        <a:pt x="200084" y="534203"/>
                        <a:pt x="186911" y="527271"/>
                      </a:cubicBezTo>
                      <a:lnTo>
                        <a:pt x="160566" y="553577"/>
                      </a:lnTo>
                      <a:cubicBezTo>
                        <a:pt x="150686" y="563442"/>
                        <a:pt x="134665" y="563442"/>
                        <a:pt x="124786" y="553577"/>
                      </a:cubicBezTo>
                      <a:lnTo>
                        <a:pt x="53225" y="482125"/>
                      </a:lnTo>
                      <a:cubicBezTo>
                        <a:pt x="43257" y="472260"/>
                        <a:pt x="43257" y="456263"/>
                        <a:pt x="53225" y="446310"/>
                      </a:cubicBezTo>
                      <a:lnTo>
                        <a:pt x="79482" y="420004"/>
                      </a:lnTo>
                      <a:cubicBezTo>
                        <a:pt x="72629" y="406940"/>
                        <a:pt x="66932" y="393254"/>
                        <a:pt x="62482" y="379212"/>
                      </a:cubicBezTo>
                      <a:lnTo>
                        <a:pt x="25278" y="379212"/>
                      </a:lnTo>
                      <a:cubicBezTo>
                        <a:pt x="11304" y="379212"/>
                        <a:pt x="0" y="367926"/>
                        <a:pt x="0" y="353884"/>
                      </a:cubicBezTo>
                      <a:lnTo>
                        <a:pt x="0" y="252749"/>
                      </a:lnTo>
                      <a:cubicBezTo>
                        <a:pt x="0" y="238796"/>
                        <a:pt x="11304" y="227510"/>
                        <a:pt x="25278" y="227510"/>
                      </a:cubicBezTo>
                      <a:lnTo>
                        <a:pt x="62482" y="227510"/>
                      </a:lnTo>
                      <a:cubicBezTo>
                        <a:pt x="66932" y="213468"/>
                        <a:pt x="72629" y="199782"/>
                        <a:pt x="79482" y="186629"/>
                      </a:cubicBezTo>
                      <a:lnTo>
                        <a:pt x="53225" y="160323"/>
                      </a:lnTo>
                      <a:cubicBezTo>
                        <a:pt x="43257" y="150459"/>
                        <a:pt x="43257" y="134462"/>
                        <a:pt x="53225" y="124597"/>
                      </a:cubicBezTo>
                      <a:lnTo>
                        <a:pt x="124786" y="53145"/>
                      </a:lnTo>
                      <a:cubicBezTo>
                        <a:pt x="134665" y="43191"/>
                        <a:pt x="150686" y="43191"/>
                        <a:pt x="160566" y="53145"/>
                      </a:cubicBezTo>
                      <a:lnTo>
                        <a:pt x="186911" y="79451"/>
                      </a:lnTo>
                      <a:cubicBezTo>
                        <a:pt x="200084" y="72519"/>
                        <a:pt x="213791" y="66831"/>
                        <a:pt x="227854" y="62387"/>
                      </a:cubicBezTo>
                      <a:lnTo>
                        <a:pt x="227854" y="25239"/>
                      </a:lnTo>
                      <a:cubicBezTo>
                        <a:pt x="227854" y="11287"/>
                        <a:pt x="239157" y="0"/>
                        <a:pt x="253131" y="0"/>
                      </a:cubicBezTo>
                      <a:close/>
                    </a:path>
                  </a:pathLst>
                </a:custGeom>
                <a:solidFill>
                  <a:srgbClr val="FFFFFF"/>
                </a:solidFill>
                <a:ln>
                  <a:noFill/>
                </a:ln>
              </p:spPr>
              <p:txBody>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3" name="placeholder_286118"/>
                <p:cNvSpPr>
                  <a:spLocks noChangeAspect="1"/>
                </p:cNvSpPr>
                <p:nvPr>
                  <p:custDataLst>
                    <p:tags r:id="rId30"/>
                  </p:custDataLst>
                </p:nvPr>
              </p:nvSpPr>
              <p:spPr bwMode="auto">
                <a:xfrm>
                  <a:off x="5885" y="5051"/>
                  <a:ext cx="484" cy="568"/>
                </a:xfrm>
                <a:custGeom>
                  <a:avLst/>
                  <a:gdLst>
                    <a:gd name="T0" fmla="*/ 4448 w 5811"/>
                    <a:gd name="T1" fmla="*/ 4374 h 6827"/>
                    <a:gd name="T2" fmla="*/ 4640 w 5811"/>
                    <a:gd name="T3" fmla="*/ 4074 h 6827"/>
                    <a:gd name="T4" fmla="*/ 5160 w 5811"/>
                    <a:gd name="T5" fmla="*/ 2255 h 6827"/>
                    <a:gd name="T6" fmla="*/ 2905 w 5811"/>
                    <a:gd name="T7" fmla="*/ 0 h 6827"/>
                    <a:gd name="T8" fmla="*/ 650 w 5811"/>
                    <a:gd name="T9" fmla="*/ 2255 h 6827"/>
                    <a:gd name="T10" fmla="*/ 1363 w 5811"/>
                    <a:gd name="T11" fmla="*/ 4373 h 6827"/>
                    <a:gd name="T12" fmla="*/ 0 w 5811"/>
                    <a:gd name="T13" fmla="*/ 5506 h 6827"/>
                    <a:gd name="T14" fmla="*/ 939 w 5811"/>
                    <a:gd name="T15" fmla="*/ 6498 h 6827"/>
                    <a:gd name="T16" fmla="*/ 2905 w 5811"/>
                    <a:gd name="T17" fmla="*/ 6827 h 6827"/>
                    <a:gd name="T18" fmla="*/ 4871 w 5811"/>
                    <a:gd name="T19" fmla="*/ 6498 h 6827"/>
                    <a:gd name="T20" fmla="*/ 5811 w 5811"/>
                    <a:gd name="T21" fmla="*/ 5506 h 6827"/>
                    <a:gd name="T22" fmla="*/ 4448 w 5811"/>
                    <a:gd name="T23" fmla="*/ 4374 h 6827"/>
                    <a:gd name="T24" fmla="*/ 2905 w 5811"/>
                    <a:gd name="T25" fmla="*/ 1551 h 6827"/>
                    <a:gd name="T26" fmla="*/ 3610 w 5811"/>
                    <a:gd name="T27" fmla="*/ 2255 h 6827"/>
                    <a:gd name="T28" fmla="*/ 2905 w 5811"/>
                    <a:gd name="T29" fmla="*/ 2960 h 6827"/>
                    <a:gd name="T30" fmla="*/ 2201 w 5811"/>
                    <a:gd name="T31" fmla="*/ 2255 h 6827"/>
                    <a:gd name="T32" fmla="*/ 2905 w 5811"/>
                    <a:gd name="T33" fmla="*/ 1551 h 6827"/>
                    <a:gd name="T34" fmla="*/ 4675 w 5811"/>
                    <a:gd name="T35" fmla="*/ 6008 h 6827"/>
                    <a:gd name="T36" fmla="*/ 2905 w 5811"/>
                    <a:gd name="T37" fmla="*/ 6298 h 6827"/>
                    <a:gd name="T38" fmla="*/ 1136 w 5811"/>
                    <a:gd name="T39" fmla="*/ 6008 h 6827"/>
                    <a:gd name="T40" fmla="*/ 528 w 5811"/>
                    <a:gd name="T41" fmla="*/ 5506 h 6827"/>
                    <a:gd name="T42" fmla="*/ 1719 w 5811"/>
                    <a:gd name="T43" fmla="*/ 4831 h 6827"/>
                    <a:gd name="T44" fmla="*/ 2761 w 5811"/>
                    <a:gd name="T45" fmla="*/ 5768 h 6827"/>
                    <a:gd name="T46" fmla="*/ 2905 w 5811"/>
                    <a:gd name="T47" fmla="*/ 5812 h 6827"/>
                    <a:gd name="T48" fmla="*/ 3050 w 5811"/>
                    <a:gd name="T49" fmla="*/ 5768 h 6827"/>
                    <a:gd name="T50" fmla="*/ 3666 w 5811"/>
                    <a:gd name="T51" fmla="*/ 5270 h 6827"/>
                    <a:gd name="T52" fmla="*/ 4092 w 5811"/>
                    <a:gd name="T53" fmla="*/ 4831 h 6827"/>
                    <a:gd name="T54" fmla="*/ 5283 w 5811"/>
                    <a:gd name="T55" fmla="*/ 5506 h 6827"/>
                    <a:gd name="T56" fmla="*/ 4675 w 5811"/>
                    <a:gd name="T57" fmla="*/ 600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11" h="6827">
                      <a:moveTo>
                        <a:pt x="4448" y="4374"/>
                      </a:moveTo>
                      <a:cubicBezTo>
                        <a:pt x="4517" y="4275"/>
                        <a:pt x="4581" y="4175"/>
                        <a:pt x="4640" y="4074"/>
                      </a:cubicBezTo>
                      <a:cubicBezTo>
                        <a:pt x="4985" y="3483"/>
                        <a:pt x="5160" y="2871"/>
                        <a:pt x="5160" y="2255"/>
                      </a:cubicBezTo>
                      <a:cubicBezTo>
                        <a:pt x="5160" y="1012"/>
                        <a:pt x="4149" y="0"/>
                        <a:pt x="2905" y="0"/>
                      </a:cubicBezTo>
                      <a:cubicBezTo>
                        <a:pt x="1662" y="0"/>
                        <a:pt x="650" y="1012"/>
                        <a:pt x="650" y="2255"/>
                      </a:cubicBezTo>
                      <a:cubicBezTo>
                        <a:pt x="650" y="2973"/>
                        <a:pt x="895" y="3696"/>
                        <a:pt x="1363" y="4373"/>
                      </a:cubicBezTo>
                      <a:cubicBezTo>
                        <a:pt x="501" y="4604"/>
                        <a:pt x="0" y="5014"/>
                        <a:pt x="0" y="5506"/>
                      </a:cubicBezTo>
                      <a:cubicBezTo>
                        <a:pt x="0" y="5903"/>
                        <a:pt x="333" y="6256"/>
                        <a:pt x="939" y="6498"/>
                      </a:cubicBezTo>
                      <a:cubicBezTo>
                        <a:pt x="1469" y="6710"/>
                        <a:pt x="2167" y="6827"/>
                        <a:pt x="2905" y="6827"/>
                      </a:cubicBezTo>
                      <a:cubicBezTo>
                        <a:pt x="3644" y="6827"/>
                        <a:pt x="4342" y="6710"/>
                        <a:pt x="4871" y="6498"/>
                      </a:cubicBezTo>
                      <a:cubicBezTo>
                        <a:pt x="5477" y="6256"/>
                        <a:pt x="5811" y="5903"/>
                        <a:pt x="5811" y="5506"/>
                      </a:cubicBezTo>
                      <a:cubicBezTo>
                        <a:pt x="5811" y="5014"/>
                        <a:pt x="5310" y="4604"/>
                        <a:pt x="4448" y="4374"/>
                      </a:cubicBezTo>
                      <a:close/>
                      <a:moveTo>
                        <a:pt x="2905" y="1551"/>
                      </a:moveTo>
                      <a:cubicBezTo>
                        <a:pt x="3294" y="1551"/>
                        <a:pt x="3610" y="1866"/>
                        <a:pt x="3610" y="2255"/>
                      </a:cubicBezTo>
                      <a:cubicBezTo>
                        <a:pt x="3610" y="2644"/>
                        <a:pt x="3294" y="2960"/>
                        <a:pt x="2905" y="2960"/>
                      </a:cubicBezTo>
                      <a:cubicBezTo>
                        <a:pt x="2516" y="2960"/>
                        <a:pt x="2201" y="2644"/>
                        <a:pt x="2201" y="2255"/>
                      </a:cubicBezTo>
                      <a:cubicBezTo>
                        <a:pt x="2201" y="1866"/>
                        <a:pt x="2516" y="1551"/>
                        <a:pt x="2905" y="1551"/>
                      </a:cubicBezTo>
                      <a:close/>
                      <a:moveTo>
                        <a:pt x="4675" y="6008"/>
                      </a:moveTo>
                      <a:cubicBezTo>
                        <a:pt x="4207" y="6195"/>
                        <a:pt x="3578" y="6298"/>
                        <a:pt x="2905" y="6298"/>
                      </a:cubicBezTo>
                      <a:cubicBezTo>
                        <a:pt x="2233" y="6298"/>
                        <a:pt x="1604" y="6195"/>
                        <a:pt x="1136" y="6008"/>
                      </a:cubicBezTo>
                      <a:cubicBezTo>
                        <a:pt x="766" y="5860"/>
                        <a:pt x="528" y="5663"/>
                        <a:pt x="528" y="5506"/>
                      </a:cubicBezTo>
                      <a:cubicBezTo>
                        <a:pt x="528" y="5295"/>
                        <a:pt x="944" y="4996"/>
                        <a:pt x="1719" y="4831"/>
                      </a:cubicBezTo>
                      <a:cubicBezTo>
                        <a:pt x="2232" y="5420"/>
                        <a:pt x="2739" y="5754"/>
                        <a:pt x="2761" y="5768"/>
                      </a:cubicBezTo>
                      <a:cubicBezTo>
                        <a:pt x="2805" y="5797"/>
                        <a:pt x="2855" y="5812"/>
                        <a:pt x="2905" y="5812"/>
                      </a:cubicBezTo>
                      <a:cubicBezTo>
                        <a:pt x="2956" y="5812"/>
                        <a:pt x="3006" y="5797"/>
                        <a:pt x="3050" y="5768"/>
                      </a:cubicBezTo>
                      <a:cubicBezTo>
                        <a:pt x="3061" y="5761"/>
                        <a:pt x="3327" y="5586"/>
                        <a:pt x="3666" y="5270"/>
                      </a:cubicBezTo>
                      <a:cubicBezTo>
                        <a:pt x="3819" y="5128"/>
                        <a:pt x="3961" y="4982"/>
                        <a:pt x="4092" y="4831"/>
                      </a:cubicBezTo>
                      <a:cubicBezTo>
                        <a:pt x="4866" y="4997"/>
                        <a:pt x="5283" y="5295"/>
                        <a:pt x="5283" y="5506"/>
                      </a:cubicBezTo>
                      <a:cubicBezTo>
                        <a:pt x="5283" y="5663"/>
                        <a:pt x="5044" y="5860"/>
                        <a:pt x="4675" y="6008"/>
                      </a:cubicBezTo>
                      <a:close/>
                    </a:path>
                  </a:pathLst>
                </a:custGeom>
                <a:solidFill>
                  <a:srgbClr val="FFFFFF"/>
                </a:solidFill>
                <a:ln>
                  <a:noFill/>
                </a:ln>
              </p:spPr>
              <p:txBody>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4" name="statistical-chart_64023"/>
                <p:cNvSpPr>
                  <a:spLocks noChangeAspect="1"/>
                </p:cNvSpPr>
                <p:nvPr>
                  <p:custDataLst>
                    <p:tags r:id="rId31"/>
                  </p:custDataLst>
                </p:nvPr>
              </p:nvSpPr>
              <p:spPr bwMode="auto">
                <a:xfrm>
                  <a:off x="2471" y="6815"/>
                  <a:ext cx="506" cy="568"/>
                </a:xfrm>
                <a:custGeom>
                  <a:avLst/>
                  <a:gdLst>
                    <a:gd name="connsiteX0" fmla="*/ 16193 w 538132"/>
                    <a:gd name="connsiteY0" fmla="*/ 302232 h 603687"/>
                    <a:gd name="connsiteX1" fmla="*/ 132346 w 538132"/>
                    <a:gd name="connsiteY1" fmla="*/ 302232 h 603687"/>
                    <a:gd name="connsiteX2" fmla="*/ 148540 w 538132"/>
                    <a:gd name="connsiteY2" fmla="*/ 318399 h 603687"/>
                    <a:gd name="connsiteX3" fmla="*/ 148540 w 538132"/>
                    <a:gd name="connsiteY3" fmla="*/ 587520 h 603687"/>
                    <a:gd name="connsiteX4" fmla="*/ 132346 w 538132"/>
                    <a:gd name="connsiteY4" fmla="*/ 603687 h 603687"/>
                    <a:gd name="connsiteX5" fmla="*/ 16193 w 538132"/>
                    <a:gd name="connsiteY5" fmla="*/ 603687 h 603687"/>
                    <a:gd name="connsiteX6" fmla="*/ 0 w 538132"/>
                    <a:gd name="connsiteY6" fmla="*/ 587520 h 603687"/>
                    <a:gd name="connsiteX7" fmla="*/ 0 w 538132"/>
                    <a:gd name="connsiteY7" fmla="*/ 318399 h 603687"/>
                    <a:gd name="connsiteX8" fmla="*/ 16193 w 538132"/>
                    <a:gd name="connsiteY8" fmla="*/ 302232 h 603687"/>
                    <a:gd name="connsiteX9" fmla="*/ 405786 w 538132"/>
                    <a:gd name="connsiteY9" fmla="*/ 186857 h 603687"/>
                    <a:gd name="connsiteX10" fmla="*/ 521939 w 538132"/>
                    <a:gd name="connsiteY10" fmla="*/ 186857 h 603687"/>
                    <a:gd name="connsiteX11" fmla="*/ 538132 w 538132"/>
                    <a:gd name="connsiteY11" fmla="*/ 203025 h 603687"/>
                    <a:gd name="connsiteX12" fmla="*/ 538132 w 538132"/>
                    <a:gd name="connsiteY12" fmla="*/ 587520 h 603687"/>
                    <a:gd name="connsiteX13" fmla="*/ 521939 w 538132"/>
                    <a:gd name="connsiteY13" fmla="*/ 603687 h 603687"/>
                    <a:gd name="connsiteX14" fmla="*/ 405786 w 538132"/>
                    <a:gd name="connsiteY14" fmla="*/ 603687 h 603687"/>
                    <a:gd name="connsiteX15" fmla="*/ 389592 w 538132"/>
                    <a:gd name="connsiteY15" fmla="*/ 587520 h 603687"/>
                    <a:gd name="connsiteX16" fmla="*/ 389592 w 538132"/>
                    <a:gd name="connsiteY16" fmla="*/ 203025 h 603687"/>
                    <a:gd name="connsiteX17" fmla="*/ 405786 w 538132"/>
                    <a:gd name="connsiteY17" fmla="*/ 186857 h 603687"/>
                    <a:gd name="connsiteX18" fmla="*/ 211024 w 538132"/>
                    <a:gd name="connsiteY18" fmla="*/ 0 h 603687"/>
                    <a:gd name="connsiteX19" fmla="*/ 327177 w 538132"/>
                    <a:gd name="connsiteY19" fmla="*/ 0 h 603687"/>
                    <a:gd name="connsiteX20" fmla="*/ 343371 w 538132"/>
                    <a:gd name="connsiteY20" fmla="*/ 16168 h 603687"/>
                    <a:gd name="connsiteX21" fmla="*/ 343371 w 538132"/>
                    <a:gd name="connsiteY21" fmla="*/ 587519 h 603687"/>
                    <a:gd name="connsiteX22" fmla="*/ 327177 w 538132"/>
                    <a:gd name="connsiteY22" fmla="*/ 603687 h 603687"/>
                    <a:gd name="connsiteX23" fmla="*/ 211024 w 538132"/>
                    <a:gd name="connsiteY23" fmla="*/ 603687 h 603687"/>
                    <a:gd name="connsiteX24" fmla="*/ 194831 w 538132"/>
                    <a:gd name="connsiteY24" fmla="*/ 587519 h 603687"/>
                    <a:gd name="connsiteX25" fmla="*/ 194831 w 538132"/>
                    <a:gd name="connsiteY25" fmla="*/ 16168 h 603687"/>
                    <a:gd name="connsiteX26" fmla="*/ 211024 w 538132"/>
                    <a:gd name="connsiteY26" fmla="*/ 0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132" h="603687">
                      <a:moveTo>
                        <a:pt x="16193" y="302232"/>
                      </a:moveTo>
                      <a:lnTo>
                        <a:pt x="132346" y="302232"/>
                      </a:lnTo>
                      <a:cubicBezTo>
                        <a:pt x="141235" y="302232"/>
                        <a:pt x="148540" y="309525"/>
                        <a:pt x="148540" y="318399"/>
                      </a:cubicBezTo>
                      <a:lnTo>
                        <a:pt x="148540" y="587520"/>
                      </a:lnTo>
                      <a:cubicBezTo>
                        <a:pt x="148540" y="596394"/>
                        <a:pt x="141235" y="603687"/>
                        <a:pt x="132346" y="603687"/>
                      </a:cubicBezTo>
                      <a:lnTo>
                        <a:pt x="16193" y="603687"/>
                      </a:lnTo>
                      <a:cubicBezTo>
                        <a:pt x="7305" y="603687"/>
                        <a:pt x="0" y="596394"/>
                        <a:pt x="0" y="587520"/>
                      </a:cubicBezTo>
                      <a:lnTo>
                        <a:pt x="0" y="318399"/>
                      </a:lnTo>
                      <a:cubicBezTo>
                        <a:pt x="0" y="309525"/>
                        <a:pt x="7305" y="302232"/>
                        <a:pt x="16193" y="302232"/>
                      </a:cubicBezTo>
                      <a:close/>
                      <a:moveTo>
                        <a:pt x="405786" y="186857"/>
                      </a:moveTo>
                      <a:lnTo>
                        <a:pt x="521939" y="186857"/>
                      </a:lnTo>
                      <a:cubicBezTo>
                        <a:pt x="530827" y="186857"/>
                        <a:pt x="538132" y="194029"/>
                        <a:pt x="538132" y="203025"/>
                      </a:cubicBezTo>
                      <a:lnTo>
                        <a:pt x="538132" y="587520"/>
                      </a:lnTo>
                      <a:cubicBezTo>
                        <a:pt x="538132" y="596393"/>
                        <a:pt x="530827" y="603687"/>
                        <a:pt x="521939" y="603687"/>
                      </a:cubicBezTo>
                      <a:lnTo>
                        <a:pt x="405786" y="603687"/>
                      </a:lnTo>
                      <a:cubicBezTo>
                        <a:pt x="396897" y="603687"/>
                        <a:pt x="389592" y="596393"/>
                        <a:pt x="389592" y="587520"/>
                      </a:cubicBezTo>
                      <a:lnTo>
                        <a:pt x="389592" y="203025"/>
                      </a:lnTo>
                      <a:cubicBezTo>
                        <a:pt x="389592" y="194029"/>
                        <a:pt x="396897" y="186857"/>
                        <a:pt x="405786" y="186857"/>
                      </a:cubicBezTo>
                      <a:close/>
                      <a:moveTo>
                        <a:pt x="211024" y="0"/>
                      </a:moveTo>
                      <a:lnTo>
                        <a:pt x="327177" y="0"/>
                      </a:lnTo>
                      <a:cubicBezTo>
                        <a:pt x="336066" y="0"/>
                        <a:pt x="343371" y="7294"/>
                        <a:pt x="343371" y="16168"/>
                      </a:cubicBezTo>
                      <a:lnTo>
                        <a:pt x="343371" y="587519"/>
                      </a:lnTo>
                      <a:cubicBezTo>
                        <a:pt x="343371" y="596393"/>
                        <a:pt x="336066" y="603687"/>
                        <a:pt x="327177" y="603687"/>
                      </a:cubicBezTo>
                      <a:lnTo>
                        <a:pt x="211024" y="603687"/>
                      </a:lnTo>
                      <a:cubicBezTo>
                        <a:pt x="202136" y="603687"/>
                        <a:pt x="194831" y="596393"/>
                        <a:pt x="194831" y="587519"/>
                      </a:cubicBezTo>
                      <a:lnTo>
                        <a:pt x="194831" y="16168"/>
                      </a:lnTo>
                      <a:cubicBezTo>
                        <a:pt x="194831" y="7294"/>
                        <a:pt x="202136" y="0"/>
                        <a:pt x="211024" y="0"/>
                      </a:cubicBezTo>
                      <a:close/>
                    </a:path>
                  </a:pathLst>
                </a:custGeom>
                <a:solidFill>
                  <a:srgbClr val="FFFFFF"/>
                </a:solidFill>
                <a:ln>
                  <a:noFill/>
                </a:ln>
              </p:spPr>
              <p:txBody>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5" name="wifi-cloud_72981"/>
                <p:cNvSpPr>
                  <a:spLocks noChangeAspect="1"/>
                </p:cNvSpPr>
                <p:nvPr>
                  <p:custDataLst>
                    <p:tags r:id="rId32"/>
                  </p:custDataLst>
                </p:nvPr>
              </p:nvSpPr>
              <p:spPr bwMode="auto">
                <a:xfrm>
                  <a:off x="1430" y="5051"/>
                  <a:ext cx="566" cy="568"/>
                </a:xfrm>
                <a:custGeom>
                  <a:avLst/>
                  <a:gdLst>
                    <a:gd name="connsiteX0" fmla="*/ 283655 w 606580"/>
                    <a:gd name="connsiteY0" fmla="*/ 180789 h 608133"/>
                    <a:gd name="connsiteX1" fmla="*/ 463969 w 606580"/>
                    <a:gd name="connsiteY1" fmla="*/ 329895 h 608133"/>
                    <a:gd name="connsiteX2" fmla="*/ 467288 w 606580"/>
                    <a:gd name="connsiteY2" fmla="*/ 329803 h 608133"/>
                    <a:gd name="connsiteX3" fmla="*/ 606580 w 606580"/>
                    <a:gd name="connsiteY3" fmla="*/ 468968 h 608133"/>
                    <a:gd name="connsiteX4" fmla="*/ 467288 w 606580"/>
                    <a:gd name="connsiteY4" fmla="*/ 608133 h 608133"/>
                    <a:gd name="connsiteX5" fmla="*/ 92278 w 606580"/>
                    <a:gd name="connsiteY5" fmla="*/ 608133 h 608133"/>
                    <a:gd name="connsiteX6" fmla="*/ 0 w 606580"/>
                    <a:gd name="connsiteY6" fmla="*/ 508177 h 608133"/>
                    <a:gd name="connsiteX7" fmla="*/ 100113 w 606580"/>
                    <a:gd name="connsiteY7" fmla="*/ 408221 h 608133"/>
                    <a:gd name="connsiteX8" fmla="*/ 105829 w 606580"/>
                    <a:gd name="connsiteY8" fmla="*/ 408774 h 608133"/>
                    <a:gd name="connsiteX9" fmla="*/ 100113 w 606580"/>
                    <a:gd name="connsiteY9" fmla="*/ 364042 h 608133"/>
                    <a:gd name="connsiteX10" fmla="*/ 283655 w 606580"/>
                    <a:gd name="connsiteY10" fmla="*/ 180789 h 608133"/>
                    <a:gd name="connsiteX11" fmla="*/ 399230 w 606580"/>
                    <a:gd name="connsiteY11" fmla="*/ 97945 h 608133"/>
                    <a:gd name="connsiteX12" fmla="*/ 506377 w 606580"/>
                    <a:gd name="connsiteY12" fmla="*/ 204910 h 608133"/>
                    <a:gd name="connsiteX13" fmla="*/ 476133 w 606580"/>
                    <a:gd name="connsiteY13" fmla="*/ 235195 h 608133"/>
                    <a:gd name="connsiteX14" fmla="*/ 445888 w 606580"/>
                    <a:gd name="connsiteY14" fmla="*/ 204910 h 608133"/>
                    <a:gd name="connsiteX15" fmla="*/ 399230 w 606580"/>
                    <a:gd name="connsiteY15" fmla="*/ 158424 h 608133"/>
                    <a:gd name="connsiteX16" fmla="*/ 368986 w 606580"/>
                    <a:gd name="connsiteY16" fmla="*/ 128230 h 608133"/>
                    <a:gd name="connsiteX17" fmla="*/ 399230 w 606580"/>
                    <a:gd name="connsiteY17" fmla="*/ 97945 h 608133"/>
                    <a:gd name="connsiteX18" fmla="*/ 403459 w 606580"/>
                    <a:gd name="connsiteY18" fmla="*/ 0 h 608133"/>
                    <a:gd name="connsiteX19" fmla="*/ 403552 w 606580"/>
                    <a:gd name="connsiteY19" fmla="*/ 0 h 608133"/>
                    <a:gd name="connsiteX20" fmla="*/ 604533 w 606580"/>
                    <a:gd name="connsiteY20" fmla="*/ 200633 h 608133"/>
                    <a:gd name="connsiteX21" fmla="*/ 574294 w 606580"/>
                    <a:gd name="connsiteY21" fmla="*/ 230820 h 608133"/>
                    <a:gd name="connsiteX22" fmla="*/ 574201 w 606580"/>
                    <a:gd name="connsiteY22" fmla="*/ 230820 h 608133"/>
                    <a:gd name="connsiteX23" fmla="*/ 543962 w 606580"/>
                    <a:gd name="connsiteY23" fmla="*/ 200633 h 608133"/>
                    <a:gd name="connsiteX24" fmla="*/ 403552 w 606580"/>
                    <a:gd name="connsiteY24" fmla="*/ 60466 h 608133"/>
                    <a:gd name="connsiteX25" fmla="*/ 403459 w 606580"/>
                    <a:gd name="connsiteY25" fmla="*/ 60466 h 608133"/>
                    <a:gd name="connsiteX26" fmla="*/ 373220 w 606580"/>
                    <a:gd name="connsiteY26" fmla="*/ 30187 h 608133"/>
                    <a:gd name="connsiteX27" fmla="*/ 403459 w 606580"/>
                    <a:gd name="connsiteY27" fmla="*/ 0 h 60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8133">
                      <a:moveTo>
                        <a:pt x="283655" y="180789"/>
                      </a:moveTo>
                      <a:cubicBezTo>
                        <a:pt x="373351" y="180789"/>
                        <a:pt x="447929" y="245034"/>
                        <a:pt x="463969" y="329895"/>
                      </a:cubicBezTo>
                      <a:cubicBezTo>
                        <a:pt x="465075" y="329895"/>
                        <a:pt x="466089" y="329803"/>
                        <a:pt x="467288" y="329803"/>
                      </a:cubicBezTo>
                      <a:cubicBezTo>
                        <a:pt x="544263" y="329803"/>
                        <a:pt x="606580" y="392022"/>
                        <a:pt x="606580" y="468968"/>
                      </a:cubicBezTo>
                      <a:cubicBezTo>
                        <a:pt x="606580" y="545730"/>
                        <a:pt x="544263" y="608133"/>
                        <a:pt x="467288" y="608133"/>
                      </a:cubicBezTo>
                      <a:lnTo>
                        <a:pt x="92278" y="608133"/>
                      </a:lnTo>
                      <a:cubicBezTo>
                        <a:pt x="40101" y="604636"/>
                        <a:pt x="0" y="561101"/>
                        <a:pt x="0" y="508177"/>
                      </a:cubicBezTo>
                      <a:cubicBezTo>
                        <a:pt x="0" y="452953"/>
                        <a:pt x="44802" y="408221"/>
                        <a:pt x="100113" y="408221"/>
                      </a:cubicBezTo>
                      <a:cubicBezTo>
                        <a:pt x="102049" y="408221"/>
                        <a:pt x="103893" y="408589"/>
                        <a:pt x="105829" y="408774"/>
                      </a:cubicBezTo>
                      <a:cubicBezTo>
                        <a:pt x="102234" y="394415"/>
                        <a:pt x="100113" y="379505"/>
                        <a:pt x="100113" y="364042"/>
                      </a:cubicBezTo>
                      <a:cubicBezTo>
                        <a:pt x="100113" y="262797"/>
                        <a:pt x="182251" y="180789"/>
                        <a:pt x="283655" y="180789"/>
                      </a:cubicBezTo>
                      <a:close/>
                      <a:moveTo>
                        <a:pt x="399230" y="97945"/>
                      </a:moveTo>
                      <a:cubicBezTo>
                        <a:pt x="458336" y="97945"/>
                        <a:pt x="506377" y="145997"/>
                        <a:pt x="506377" y="204910"/>
                      </a:cubicBezTo>
                      <a:cubicBezTo>
                        <a:pt x="506377" y="221664"/>
                        <a:pt x="492822" y="235195"/>
                        <a:pt x="476133" y="235195"/>
                      </a:cubicBezTo>
                      <a:cubicBezTo>
                        <a:pt x="459443" y="235195"/>
                        <a:pt x="445888" y="221664"/>
                        <a:pt x="445888" y="204910"/>
                      </a:cubicBezTo>
                      <a:cubicBezTo>
                        <a:pt x="445888" y="179227"/>
                        <a:pt x="424957" y="158424"/>
                        <a:pt x="399230" y="158424"/>
                      </a:cubicBezTo>
                      <a:cubicBezTo>
                        <a:pt x="382541" y="158424"/>
                        <a:pt x="368986" y="144892"/>
                        <a:pt x="368986" y="128230"/>
                      </a:cubicBezTo>
                      <a:cubicBezTo>
                        <a:pt x="368986" y="111477"/>
                        <a:pt x="382541" y="97945"/>
                        <a:pt x="399230" y="97945"/>
                      </a:cubicBezTo>
                      <a:close/>
                      <a:moveTo>
                        <a:pt x="403459" y="0"/>
                      </a:moveTo>
                      <a:lnTo>
                        <a:pt x="403552" y="0"/>
                      </a:lnTo>
                      <a:cubicBezTo>
                        <a:pt x="514276" y="0"/>
                        <a:pt x="604441" y="90009"/>
                        <a:pt x="604533" y="200633"/>
                      </a:cubicBezTo>
                      <a:cubicBezTo>
                        <a:pt x="604533" y="217291"/>
                        <a:pt x="590981" y="230820"/>
                        <a:pt x="574294" y="230820"/>
                      </a:cubicBezTo>
                      <a:lnTo>
                        <a:pt x="574201" y="230820"/>
                      </a:lnTo>
                      <a:cubicBezTo>
                        <a:pt x="557514" y="230820"/>
                        <a:pt x="543962" y="217291"/>
                        <a:pt x="543962" y="200633"/>
                      </a:cubicBezTo>
                      <a:cubicBezTo>
                        <a:pt x="543962" y="123325"/>
                        <a:pt x="480902" y="60466"/>
                        <a:pt x="403552" y="60466"/>
                      </a:cubicBezTo>
                      <a:lnTo>
                        <a:pt x="403459" y="60466"/>
                      </a:lnTo>
                      <a:cubicBezTo>
                        <a:pt x="386772" y="60466"/>
                        <a:pt x="373220" y="46937"/>
                        <a:pt x="373220" y="30187"/>
                      </a:cubicBezTo>
                      <a:cubicBezTo>
                        <a:pt x="373220" y="13529"/>
                        <a:pt x="386772" y="0"/>
                        <a:pt x="403459" y="0"/>
                      </a:cubicBezTo>
                      <a:close/>
                    </a:path>
                  </a:pathLst>
                </a:custGeom>
                <a:solidFill>
                  <a:srgbClr val="FFFFFF"/>
                </a:solidFill>
                <a:ln>
                  <a:noFill/>
                </a:ln>
              </p:spPr>
              <p:txBody>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6" name="two-coin-stacks_72132"/>
                <p:cNvSpPr>
                  <a:spLocks noChangeAspect="1"/>
                </p:cNvSpPr>
                <p:nvPr>
                  <p:custDataLst>
                    <p:tags r:id="rId33"/>
                  </p:custDataLst>
                </p:nvPr>
              </p:nvSpPr>
              <p:spPr bwMode="auto">
                <a:xfrm>
                  <a:off x="2528" y="3273"/>
                  <a:ext cx="576" cy="568"/>
                </a:xfrm>
                <a:custGeom>
                  <a:avLst/>
                  <a:gdLst>
                    <a:gd name="connsiteX0" fmla="*/ 261001 w 608698"/>
                    <a:gd name="connsiteY0" fmla="*/ 479068 h 600088"/>
                    <a:gd name="connsiteX1" fmla="*/ 432425 w 608698"/>
                    <a:gd name="connsiteY1" fmla="*/ 554184 h 600088"/>
                    <a:gd name="connsiteX2" fmla="*/ 603774 w 608698"/>
                    <a:gd name="connsiteY2" fmla="*/ 479068 h 600088"/>
                    <a:gd name="connsiteX3" fmla="*/ 608697 w 608698"/>
                    <a:gd name="connsiteY3" fmla="*/ 502020 h 600088"/>
                    <a:gd name="connsiteX4" fmla="*/ 432425 w 608698"/>
                    <a:gd name="connsiteY4" fmla="*/ 600088 h 600088"/>
                    <a:gd name="connsiteX5" fmla="*/ 256152 w 608698"/>
                    <a:gd name="connsiteY5" fmla="*/ 502020 h 600088"/>
                    <a:gd name="connsiteX6" fmla="*/ 261001 w 608698"/>
                    <a:gd name="connsiteY6" fmla="*/ 479068 h 600088"/>
                    <a:gd name="connsiteX7" fmla="*/ 4924 w 608698"/>
                    <a:gd name="connsiteY7" fmla="*/ 382605 h 600088"/>
                    <a:gd name="connsiteX8" fmla="*/ 176285 w 608698"/>
                    <a:gd name="connsiteY8" fmla="*/ 457793 h 600088"/>
                    <a:gd name="connsiteX9" fmla="*/ 236041 w 608698"/>
                    <a:gd name="connsiteY9" fmla="*/ 451980 h 600088"/>
                    <a:gd name="connsiteX10" fmla="*/ 231640 w 608698"/>
                    <a:gd name="connsiteY10" fmla="*/ 462264 h 600088"/>
                    <a:gd name="connsiteX11" fmla="*/ 225000 w 608698"/>
                    <a:gd name="connsiteY11" fmla="*/ 493412 h 600088"/>
                    <a:gd name="connsiteX12" fmla="*/ 225298 w 608698"/>
                    <a:gd name="connsiteY12" fmla="*/ 499820 h 600088"/>
                    <a:gd name="connsiteX13" fmla="*/ 176285 w 608698"/>
                    <a:gd name="connsiteY13" fmla="*/ 503695 h 600088"/>
                    <a:gd name="connsiteX14" fmla="*/ 0 w 608698"/>
                    <a:gd name="connsiteY14" fmla="*/ 405556 h 600088"/>
                    <a:gd name="connsiteX15" fmla="*/ 4924 w 608698"/>
                    <a:gd name="connsiteY15" fmla="*/ 382605 h 600088"/>
                    <a:gd name="connsiteX16" fmla="*/ 261001 w 608698"/>
                    <a:gd name="connsiteY16" fmla="*/ 375478 h 600088"/>
                    <a:gd name="connsiteX17" fmla="*/ 432425 w 608698"/>
                    <a:gd name="connsiteY17" fmla="*/ 450622 h 600088"/>
                    <a:gd name="connsiteX18" fmla="*/ 603774 w 608698"/>
                    <a:gd name="connsiteY18" fmla="*/ 375478 h 600088"/>
                    <a:gd name="connsiteX19" fmla="*/ 608697 w 608698"/>
                    <a:gd name="connsiteY19" fmla="*/ 398416 h 600088"/>
                    <a:gd name="connsiteX20" fmla="*/ 432425 w 608698"/>
                    <a:gd name="connsiteY20" fmla="*/ 496498 h 600088"/>
                    <a:gd name="connsiteX21" fmla="*/ 256152 w 608698"/>
                    <a:gd name="connsiteY21" fmla="*/ 398416 h 600088"/>
                    <a:gd name="connsiteX22" fmla="*/ 261001 w 608698"/>
                    <a:gd name="connsiteY22" fmla="*/ 375478 h 600088"/>
                    <a:gd name="connsiteX23" fmla="*/ 4924 w 608698"/>
                    <a:gd name="connsiteY23" fmla="*/ 279086 h 600088"/>
                    <a:gd name="connsiteX24" fmla="*/ 176285 w 608698"/>
                    <a:gd name="connsiteY24" fmla="*/ 354274 h 600088"/>
                    <a:gd name="connsiteX25" fmla="*/ 236041 w 608698"/>
                    <a:gd name="connsiteY25" fmla="*/ 348461 h 600088"/>
                    <a:gd name="connsiteX26" fmla="*/ 231640 w 608698"/>
                    <a:gd name="connsiteY26" fmla="*/ 358745 h 600088"/>
                    <a:gd name="connsiteX27" fmla="*/ 225000 w 608698"/>
                    <a:gd name="connsiteY27" fmla="*/ 389818 h 600088"/>
                    <a:gd name="connsiteX28" fmla="*/ 225298 w 608698"/>
                    <a:gd name="connsiteY28" fmla="*/ 396301 h 600088"/>
                    <a:gd name="connsiteX29" fmla="*/ 176285 w 608698"/>
                    <a:gd name="connsiteY29" fmla="*/ 400176 h 600088"/>
                    <a:gd name="connsiteX30" fmla="*/ 0 w 608698"/>
                    <a:gd name="connsiteY30" fmla="*/ 302037 h 600088"/>
                    <a:gd name="connsiteX31" fmla="*/ 4924 w 608698"/>
                    <a:gd name="connsiteY31" fmla="*/ 279086 h 600088"/>
                    <a:gd name="connsiteX32" fmla="*/ 261001 w 608698"/>
                    <a:gd name="connsiteY32" fmla="*/ 271959 h 600088"/>
                    <a:gd name="connsiteX33" fmla="*/ 432425 w 608698"/>
                    <a:gd name="connsiteY33" fmla="*/ 347103 h 600088"/>
                    <a:gd name="connsiteX34" fmla="*/ 603774 w 608698"/>
                    <a:gd name="connsiteY34" fmla="*/ 271959 h 600088"/>
                    <a:gd name="connsiteX35" fmla="*/ 608697 w 608698"/>
                    <a:gd name="connsiteY35" fmla="*/ 294897 h 600088"/>
                    <a:gd name="connsiteX36" fmla="*/ 432425 w 608698"/>
                    <a:gd name="connsiteY36" fmla="*/ 392979 h 600088"/>
                    <a:gd name="connsiteX37" fmla="*/ 256152 w 608698"/>
                    <a:gd name="connsiteY37" fmla="*/ 294897 h 600088"/>
                    <a:gd name="connsiteX38" fmla="*/ 261001 w 608698"/>
                    <a:gd name="connsiteY38" fmla="*/ 271959 h 600088"/>
                    <a:gd name="connsiteX39" fmla="*/ 4924 w 608698"/>
                    <a:gd name="connsiteY39" fmla="*/ 175567 h 600088"/>
                    <a:gd name="connsiteX40" fmla="*/ 176285 w 608698"/>
                    <a:gd name="connsiteY40" fmla="*/ 250713 h 600088"/>
                    <a:gd name="connsiteX41" fmla="*/ 236041 w 608698"/>
                    <a:gd name="connsiteY41" fmla="*/ 244904 h 600088"/>
                    <a:gd name="connsiteX42" fmla="*/ 231640 w 608698"/>
                    <a:gd name="connsiteY42" fmla="*/ 255182 h 600088"/>
                    <a:gd name="connsiteX43" fmla="*/ 225000 w 608698"/>
                    <a:gd name="connsiteY43" fmla="*/ 286238 h 600088"/>
                    <a:gd name="connsiteX44" fmla="*/ 225298 w 608698"/>
                    <a:gd name="connsiteY44" fmla="*/ 292718 h 600088"/>
                    <a:gd name="connsiteX45" fmla="*/ 176285 w 608698"/>
                    <a:gd name="connsiteY45" fmla="*/ 296516 h 600088"/>
                    <a:gd name="connsiteX46" fmla="*/ 0 w 608698"/>
                    <a:gd name="connsiteY46" fmla="*/ 198506 h 600088"/>
                    <a:gd name="connsiteX47" fmla="*/ 4924 w 608698"/>
                    <a:gd name="connsiteY47" fmla="*/ 175567 h 600088"/>
                    <a:gd name="connsiteX48" fmla="*/ 432425 w 608698"/>
                    <a:gd name="connsiteY48" fmla="*/ 96392 h 600088"/>
                    <a:gd name="connsiteX49" fmla="*/ 608698 w 608698"/>
                    <a:gd name="connsiteY49" fmla="*/ 194443 h 600088"/>
                    <a:gd name="connsiteX50" fmla="*/ 432425 w 608698"/>
                    <a:gd name="connsiteY50" fmla="*/ 292494 h 600088"/>
                    <a:gd name="connsiteX51" fmla="*/ 256152 w 608698"/>
                    <a:gd name="connsiteY51" fmla="*/ 194443 h 600088"/>
                    <a:gd name="connsiteX52" fmla="*/ 432425 w 608698"/>
                    <a:gd name="connsiteY52" fmla="*/ 96392 h 600088"/>
                    <a:gd name="connsiteX53" fmla="*/ 176258 w 608698"/>
                    <a:gd name="connsiteY53" fmla="*/ 0 h 600088"/>
                    <a:gd name="connsiteX54" fmla="*/ 347817 w 608698"/>
                    <a:gd name="connsiteY54" fmla="*/ 75446 h 600088"/>
                    <a:gd name="connsiteX55" fmla="*/ 224966 w 608698"/>
                    <a:gd name="connsiteY55" fmla="*/ 185823 h 600088"/>
                    <a:gd name="connsiteX56" fmla="*/ 225264 w 608698"/>
                    <a:gd name="connsiteY56" fmla="*/ 192228 h 600088"/>
                    <a:gd name="connsiteX57" fmla="*/ 176258 w 608698"/>
                    <a:gd name="connsiteY57" fmla="*/ 196101 h 600088"/>
                    <a:gd name="connsiteX58" fmla="*/ 0 w 608698"/>
                    <a:gd name="connsiteY58" fmla="*/ 98013 h 600088"/>
                    <a:gd name="connsiteX59" fmla="*/ 176258 w 608698"/>
                    <a:gd name="connsiteY59" fmla="*/ 0 h 6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8698" h="600088">
                      <a:moveTo>
                        <a:pt x="261001" y="479068"/>
                      </a:moveTo>
                      <a:cubicBezTo>
                        <a:pt x="279575" y="522140"/>
                        <a:pt x="349249" y="554184"/>
                        <a:pt x="432425" y="554184"/>
                      </a:cubicBezTo>
                      <a:cubicBezTo>
                        <a:pt x="515600" y="554184"/>
                        <a:pt x="585199" y="522140"/>
                        <a:pt x="603774" y="479068"/>
                      </a:cubicBezTo>
                      <a:cubicBezTo>
                        <a:pt x="606981" y="486371"/>
                        <a:pt x="608697" y="494046"/>
                        <a:pt x="608697" y="502020"/>
                      </a:cubicBezTo>
                      <a:cubicBezTo>
                        <a:pt x="608697" y="556196"/>
                        <a:pt x="529774" y="600088"/>
                        <a:pt x="432425" y="600088"/>
                      </a:cubicBezTo>
                      <a:cubicBezTo>
                        <a:pt x="335076" y="600088"/>
                        <a:pt x="256152" y="556196"/>
                        <a:pt x="256152" y="502020"/>
                      </a:cubicBezTo>
                      <a:cubicBezTo>
                        <a:pt x="256152" y="494046"/>
                        <a:pt x="257868" y="486371"/>
                        <a:pt x="261001" y="479068"/>
                      </a:cubicBezTo>
                      <a:close/>
                      <a:moveTo>
                        <a:pt x="4924" y="382605"/>
                      </a:moveTo>
                      <a:cubicBezTo>
                        <a:pt x="23425" y="425750"/>
                        <a:pt x="93103" y="457793"/>
                        <a:pt x="176285" y="457793"/>
                      </a:cubicBezTo>
                      <a:cubicBezTo>
                        <a:pt x="197248" y="457793"/>
                        <a:pt x="217391" y="455781"/>
                        <a:pt x="236041" y="451980"/>
                      </a:cubicBezTo>
                      <a:lnTo>
                        <a:pt x="231640" y="462264"/>
                      </a:lnTo>
                      <a:cubicBezTo>
                        <a:pt x="227238" y="472398"/>
                        <a:pt x="225000" y="482905"/>
                        <a:pt x="225000" y="493412"/>
                      </a:cubicBezTo>
                      <a:cubicBezTo>
                        <a:pt x="225000" y="495573"/>
                        <a:pt x="225149" y="497734"/>
                        <a:pt x="225298" y="499820"/>
                      </a:cubicBezTo>
                      <a:cubicBezTo>
                        <a:pt x="209781" y="502354"/>
                        <a:pt x="193294" y="503695"/>
                        <a:pt x="176285" y="503695"/>
                      </a:cubicBezTo>
                      <a:cubicBezTo>
                        <a:pt x="78929" y="503695"/>
                        <a:pt x="0" y="459730"/>
                        <a:pt x="0" y="405556"/>
                      </a:cubicBezTo>
                      <a:cubicBezTo>
                        <a:pt x="0" y="397657"/>
                        <a:pt x="1716" y="389982"/>
                        <a:pt x="4924" y="382605"/>
                      </a:cubicBezTo>
                      <a:close/>
                      <a:moveTo>
                        <a:pt x="261001" y="375478"/>
                      </a:moveTo>
                      <a:cubicBezTo>
                        <a:pt x="279575" y="418598"/>
                        <a:pt x="349249" y="450622"/>
                        <a:pt x="432425" y="450622"/>
                      </a:cubicBezTo>
                      <a:cubicBezTo>
                        <a:pt x="515600" y="450622"/>
                        <a:pt x="585199" y="418598"/>
                        <a:pt x="603774" y="375478"/>
                      </a:cubicBezTo>
                      <a:cubicBezTo>
                        <a:pt x="606981" y="382851"/>
                        <a:pt x="608697" y="390522"/>
                        <a:pt x="608697" y="398416"/>
                      </a:cubicBezTo>
                      <a:cubicBezTo>
                        <a:pt x="608697" y="452558"/>
                        <a:pt x="529774" y="496498"/>
                        <a:pt x="432425" y="496498"/>
                      </a:cubicBezTo>
                      <a:cubicBezTo>
                        <a:pt x="335076" y="496498"/>
                        <a:pt x="256152" y="452558"/>
                        <a:pt x="256152" y="398416"/>
                      </a:cubicBezTo>
                      <a:cubicBezTo>
                        <a:pt x="256152" y="390522"/>
                        <a:pt x="257868" y="382851"/>
                        <a:pt x="261001" y="375478"/>
                      </a:cubicBezTo>
                      <a:close/>
                      <a:moveTo>
                        <a:pt x="4924" y="279086"/>
                      </a:moveTo>
                      <a:cubicBezTo>
                        <a:pt x="23425" y="322231"/>
                        <a:pt x="93103" y="354274"/>
                        <a:pt x="176285" y="354274"/>
                      </a:cubicBezTo>
                      <a:cubicBezTo>
                        <a:pt x="197248" y="354274"/>
                        <a:pt x="217391" y="352187"/>
                        <a:pt x="236041" y="348461"/>
                      </a:cubicBezTo>
                      <a:lnTo>
                        <a:pt x="231640" y="358745"/>
                      </a:lnTo>
                      <a:cubicBezTo>
                        <a:pt x="227238" y="368879"/>
                        <a:pt x="225000" y="379311"/>
                        <a:pt x="225000" y="389818"/>
                      </a:cubicBezTo>
                      <a:cubicBezTo>
                        <a:pt x="225000" y="392054"/>
                        <a:pt x="225149" y="394140"/>
                        <a:pt x="225298" y="396301"/>
                      </a:cubicBezTo>
                      <a:cubicBezTo>
                        <a:pt x="209781" y="398835"/>
                        <a:pt x="193294" y="400176"/>
                        <a:pt x="176285" y="400176"/>
                      </a:cubicBezTo>
                      <a:cubicBezTo>
                        <a:pt x="78929" y="400176"/>
                        <a:pt x="0" y="356211"/>
                        <a:pt x="0" y="302037"/>
                      </a:cubicBezTo>
                      <a:cubicBezTo>
                        <a:pt x="0" y="294138"/>
                        <a:pt x="1716" y="286463"/>
                        <a:pt x="4924" y="279086"/>
                      </a:cubicBezTo>
                      <a:close/>
                      <a:moveTo>
                        <a:pt x="261001" y="271959"/>
                      </a:moveTo>
                      <a:cubicBezTo>
                        <a:pt x="279575" y="315079"/>
                        <a:pt x="349249" y="347103"/>
                        <a:pt x="432425" y="347103"/>
                      </a:cubicBezTo>
                      <a:cubicBezTo>
                        <a:pt x="515600" y="347103"/>
                        <a:pt x="585199" y="315079"/>
                        <a:pt x="603774" y="271959"/>
                      </a:cubicBezTo>
                      <a:cubicBezTo>
                        <a:pt x="606981" y="279332"/>
                        <a:pt x="608697" y="287003"/>
                        <a:pt x="608697" y="294897"/>
                      </a:cubicBezTo>
                      <a:cubicBezTo>
                        <a:pt x="608697" y="349039"/>
                        <a:pt x="529774" y="392979"/>
                        <a:pt x="432425" y="392979"/>
                      </a:cubicBezTo>
                      <a:cubicBezTo>
                        <a:pt x="335076" y="392979"/>
                        <a:pt x="256152" y="349039"/>
                        <a:pt x="256152" y="294897"/>
                      </a:cubicBezTo>
                      <a:cubicBezTo>
                        <a:pt x="256152" y="287003"/>
                        <a:pt x="257868" y="279332"/>
                        <a:pt x="261001" y="271959"/>
                      </a:cubicBezTo>
                      <a:close/>
                      <a:moveTo>
                        <a:pt x="4924" y="175567"/>
                      </a:moveTo>
                      <a:cubicBezTo>
                        <a:pt x="23425" y="218689"/>
                        <a:pt x="93103" y="250713"/>
                        <a:pt x="176285" y="250713"/>
                      </a:cubicBezTo>
                      <a:cubicBezTo>
                        <a:pt x="197248" y="250713"/>
                        <a:pt x="217391" y="248628"/>
                        <a:pt x="236041" y="244904"/>
                      </a:cubicBezTo>
                      <a:lnTo>
                        <a:pt x="231640" y="255182"/>
                      </a:lnTo>
                      <a:cubicBezTo>
                        <a:pt x="227238" y="265311"/>
                        <a:pt x="225000" y="275737"/>
                        <a:pt x="225000" y="286238"/>
                      </a:cubicBezTo>
                      <a:cubicBezTo>
                        <a:pt x="225000" y="288398"/>
                        <a:pt x="225149" y="290558"/>
                        <a:pt x="225298" y="292718"/>
                      </a:cubicBezTo>
                      <a:cubicBezTo>
                        <a:pt x="209781" y="295175"/>
                        <a:pt x="193294" y="296516"/>
                        <a:pt x="176285" y="296516"/>
                      </a:cubicBezTo>
                      <a:cubicBezTo>
                        <a:pt x="78929" y="296516"/>
                        <a:pt x="0" y="252650"/>
                        <a:pt x="0" y="198506"/>
                      </a:cubicBezTo>
                      <a:cubicBezTo>
                        <a:pt x="0" y="190611"/>
                        <a:pt x="1716" y="182940"/>
                        <a:pt x="4924" y="175567"/>
                      </a:cubicBezTo>
                      <a:close/>
                      <a:moveTo>
                        <a:pt x="432425" y="96392"/>
                      </a:moveTo>
                      <a:cubicBezTo>
                        <a:pt x="529778" y="96392"/>
                        <a:pt x="608698" y="140291"/>
                        <a:pt x="608698" y="194443"/>
                      </a:cubicBezTo>
                      <a:cubicBezTo>
                        <a:pt x="608698" y="248595"/>
                        <a:pt x="529778" y="292494"/>
                        <a:pt x="432425" y="292494"/>
                      </a:cubicBezTo>
                      <a:cubicBezTo>
                        <a:pt x="335072" y="292494"/>
                        <a:pt x="256152" y="248595"/>
                        <a:pt x="256152" y="194443"/>
                      </a:cubicBezTo>
                      <a:cubicBezTo>
                        <a:pt x="256152" y="140291"/>
                        <a:pt x="335072" y="96392"/>
                        <a:pt x="432425" y="96392"/>
                      </a:cubicBezTo>
                      <a:close/>
                      <a:moveTo>
                        <a:pt x="176258" y="0"/>
                      </a:moveTo>
                      <a:cubicBezTo>
                        <a:pt x="259651" y="0"/>
                        <a:pt x="329542" y="32175"/>
                        <a:pt x="347817" y="75446"/>
                      </a:cubicBezTo>
                      <a:cubicBezTo>
                        <a:pt x="275166" y="92800"/>
                        <a:pt x="224966" y="135103"/>
                        <a:pt x="224966" y="185823"/>
                      </a:cubicBezTo>
                      <a:cubicBezTo>
                        <a:pt x="224966" y="187983"/>
                        <a:pt x="225115" y="190143"/>
                        <a:pt x="225264" y="192228"/>
                      </a:cubicBezTo>
                      <a:cubicBezTo>
                        <a:pt x="209749" y="194760"/>
                        <a:pt x="193265" y="196101"/>
                        <a:pt x="176258" y="196101"/>
                      </a:cubicBezTo>
                      <a:cubicBezTo>
                        <a:pt x="78917" y="196101"/>
                        <a:pt x="0" y="152159"/>
                        <a:pt x="0" y="98013"/>
                      </a:cubicBezTo>
                      <a:cubicBezTo>
                        <a:pt x="0" y="43868"/>
                        <a:pt x="78917" y="0"/>
                        <a:pt x="176258" y="0"/>
                      </a:cubicBezTo>
                      <a:close/>
                    </a:path>
                  </a:pathLst>
                </a:custGeom>
                <a:solidFill>
                  <a:srgbClr val="FFFFFF"/>
                </a:solidFill>
                <a:ln>
                  <a:noFill/>
                </a:ln>
              </p:spPr>
              <p:txBody>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8566" y="374725"/>
            <a:ext cx="2269340" cy="553998"/>
          </a:xfrm>
          <a:prstGeom prst="rect">
            <a:avLst/>
          </a:prstGeom>
          <a:noFill/>
        </p:spPr>
        <p:txBody>
          <a:bodyPr wrap="none" rtlCol="0">
            <a:spAutoFit/>
          </a:bodyPr>
          <a:lstStyle/>
          <a:p>
            <a:pPr algn="r"/>
            <a:r>
              <a:rPr lang="en-US" altLang="zh-CN"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R&amp;D System</a:t>
            </a:r>
            <a:endParaRPr lang="zh-CN" altLang="en-US"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026" name="Picture 2" descr="科技芯片"/>
          <p:cNvPicPr>
            <a:picLocks noChangeAspect="1" noChangeArrowheads="1"/>
          </p:cNvPicPr>
          <p:nvPr/>
        </p:nvPicPr>
        <p:blipFill rotWithShape="1">
          <a:blip r:embed="rId3">
            <a:extLst>
              <a:ext uri="{28A0092B-C50C-407E-A947-70E740481C1C}">
                <a14:useLocalDpi xmlns:a14="http://schemas.microsoft.com/office/drawing/2010/main" val="0"/>
              </a:ext>
            </a:extLst>
          </a:blip>
          <a:srcRect t="188" b="72680"/>
          <a:stretch>
            <a:fillRect/>
          </a:stretch>
        </p:blipFill>
        <p:spPr bwMode="auto">
          <a:xfrm>
            <a:off x="472440" y="1038971"/>
            <a:ext cx="11247120" cy="170169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61"/>
          <p:cNvSpPr>
            <a:spLocks noChangeArrowheads="1"/>
          </p:cNvSpPr>
          <p:nvPr/>
        </p:nvSpPr>
        <p:spPr bwMode="auto">
          <a:xfrm>
            <a:off x="1677054" y="1495432"/>
            <a:ext cx="9078576" cy="954107"/>
          </a:xfrm>
          <a:prstGeom prst="rect">
            <a:avLst/>
          </a:prstGeom>
          <a:noFill/>
          <a:ln w="9525">
            <a:noFill/>
            <a:miter lim="800000"/>
          </a:ln>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2800" b="1" i="0" u="none" strike="noStrike" kern="1200" cap="none" spc="100" normalizeH="0" noProof="1">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rPr>
              <a:t>We have a complete R &amp; D system, enabling us to </a:t>
            </a:r>
          </a:p>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2800" b="1" i="0" u="none" strike="noStrike" kern="1200" cap="none" spc="100" normalizeH="0" noProof="1">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rPr>
              <a:t>offer a wider range of services.</a:t>
            </a:r>
            <a:endParaRPr kumimoji="0" lang="zh-CN" altLang="en-US" sz="2800" b="1" i="0" u="none" strike="noStrike" kern="1200" cap="none" spc="100" normalizeH="0" noProof="1">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nvGrpSpPr>
          <p:cNvPr id="10" name="组合 9"/>
          <p:cNvGrpSpPr/>
          <p:nvPr/>
        </p:nvGrpSpPr>
        <p:grpSpPr>
          <a:xfrm>
            <a:off x="947464" y="3024627"/>
            <a:ext cx="10297072" cy="3118666"/>
            <a:chOff x="1112516" y="3024627"/>
            <a:chExt cx="10297072" cy="3118666"/>
          </a:xfrm>
        </p:grpSpPr>
        <p:grpSp>
          <p:nvGrpSpPr>
            <p:cNvPr id="12" name="组合 55"/>
            <p:cNvGrpSpPr/>
            <p:nvPr/>
          </p:nvGrpSpPr>
          <p:grpSpPr>
            <a:xfrm>
              <a:off x="1112516" y="3024627"/>
              <a:ext cx="2044752" cy="3118666"/>
              <a:chOff x="1425558" y="2928046"/>
              <a:chExt cx="2044752" cy="3118666"/>
            </a:xfrm>
          </p:grpSpPr>
          <p:pic>
            <p:nvPicPr>
              <p:cNvPr id="14" name="Picture 4" descr="设计1"/>
              <p:cNvPicPr/>
              <p:nvPr/>
            </p:nvPicPr>
            <p:blipFill>
              <a:blip r:embed="rId4"/>
              <a:srcRect t="7597"/>
              <a:stretch>
                <a:fillRect/>
              </a:stretch>
            </p:blipFill>
            <p:spPr>
              <a:xfrm>
                <a:off x="1425558" y="4246712"/>
                <a:ext cx="2044752" cy="1800000"/>
              </a:xfrm>
              <a:prstGeom prst="rect">
                <a:avLst/>
              </a:prstGeom>
              <a:noFill/>
              <a:ln w="9525">
                <a:noFill/>
              </a:ln>
            </p:spPr>
          </p:pic>
          <p:sp>
            <p:nvSpPr>
              <p:cNvPr id="40" name="MH_SubTitle_4"/>
              <p:cNvSpPr>
                <a:spLocks noChangeArrowheads="1"/>
              </p:cNvSpPr>
              <p:nvPr/>
            </p:nvSpPr>
            <p:spPr bwMode="auto">
              <a:xfrm>
                <a:off x="1425558" y="3724749"/>
                <a:ext cx="2044752" cy="477325"/>
              </a:xfrm>
              <a:prstGeom prst="rect">
                <a:avLst/>
              </a:prstGeom>
              <a:no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marL="233680" marR="0" lvl="0" indent="-233680" algn="ctr" defTabSz="914400" rtl="0" eaLnBrk="0" fontAlgn="auto" latinLnBrk="0" hangingPunct="0">
                  <a:lnSpc>
                    <a:spcPct val="90000"/>
                  </a:lnSpc>
                  <a:spcBef>
                    <a:spcPts val="750"/>
                  </a:spcBef>
                  <a:spcAft>
                    <a:spcPct val="0"/>
                  </a:spcAft>
                  <a:buClrTx/>
                  <a:buSzTx/>
                  <a:buFont typeface="Arial" panose="020B0604020202020204" pitchFamily="34" charset="0"/>
                  <a:buNone/>
                  <a:defRPr/>
                </a:pPr>
                <a:r>
                  <a:rPr kumimoji="0" lang="en-US" altLang="zh-CN" sz="18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Academia Sinica</a:t>
                </a:r>
                <a:endParaRPr kumimoji="0" lang="zh-CN" altLang="en-US" sz="18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71902" y="2928046"/>
                <a:ext cx="752065" cy="752065"/>
              </a:xfrm>
              <a:prstGeom prst="rect">
                <a:avLst/>
              </a:prstGeom>
            </p:spPr>
          </p:pic>
          <p:sp>
            <p:nvSpPr>
              <p:cNvPr id="45" name="iconfont-11253-5321806"/>
              <p:cNvSpPr>
                <a:spLocks noChangeAspect="1"/>
              </p:cNvSpPr>
              <p:nvPr/>
            </p:nvSpPr>
            <p:spPr bwMode="auto">
              <a:xfrm>
                <a:off x="2238313" y="3106078"/>
                <a:ext cx="419243" cy="396000"/>
              </a:xfrm>
              <a:custGeom>
                <a:avLst/>
                <a:gdLst>
                  <a:gd name="T0" fmla="*/ 9314 w 9995"/>
                  <a:gd name="T1" fmla="*/ 8541 h 9441"/>
                  <a:gd name="T2" fmla="*/ 8405 w 9995"/>
                  <a:gd name="T3" fmla="*/ 2248 h 9441"/>
                  <a:gd name="T4" fmla="*/ 6587 w 9995"/>
                  <a:gd name="T5" fmla="*/ 8541 h 9441"/>
                  <a:gd name="T6" fmla="*/ 6132 w 9995"/>
                  <a:gd name="T7" fmla="*/ 899 h 9441"/>
                  <a:gd name="T8" fmla="*/ 1590 w 9995"/>
                  <a:gd name="T9" fmla="*/ 0 h 9441"/>
                  <a:gd name="T10" fmla="*/ 681 w 9995"/>
                  <a:gd name="T11" fmla="*/ 8541 h 9441"/>
                  <a:gd name="T12" fmla="*/ 0 w 9995"/>
                  <a:gd name="T13" fmla="*/ 8766 h 9441"/>
                  <a:gd name="T14" fmla="*/ 227 w 9995"/>
                  <a:gd name="T15" fmla="*/ 9441 h 9441"/>
                  <a:gd name="T16" fmla="*/ 9995 w 9995"/>
                  <a:gd name="T17" fmla="*/ 9216 h 9441"/>
                  <a:gd name="T18" fmla="*/ 9767 w 9995"/>
                  <a:gd name="T19" fmla="*/ 8541 h 9441"/>
                  <a:gd name="T20" fmla="*/ 2726 w 9995"/>
                  <a:gd name="T21" fmla="*/ 6743 h 9441"/>
                  <a:gd name="T22" fmla="*/ 1590 w 9995"/>
                  <a:gd name="T23" fmla="*/ 6518 h 9441"/>
                  <a:gd name="T24" fmla="*/ 1817 w 9995"/>
                  <a:gd name="T25" fmla="*/ 5843 h 9441"/>
                  <a:gd name="T26" fmla="*/ 2954 w 9995"/>
                  <a:gd name="T27" fmla="*/ 6068 h 9441"/>
                  <a:gd name="T28" fmla="*/ 2954 w 9995"/>
                  <a:gd name="T29" fmla="*/ 4721 h 9441"/>
                  <a:gd name="T30" fmla="*/ 1817 w 9995"/>
                  <a:gd name="T31" fmla="*/ 4945 h 9441"/>
                  <a:gd name="T32" fmla="*/ 1590 w 9995"/>
                  <a:gd name="T33" fmla="*/ 4270 h 9441"/>
                  <a:gd name="T34" fmla="*/ 2726 w 9995"/>
                  <a:gd name="T35" fmla="*/ 4045 h 9441"/>
                  <a:gd name="T36" fmla="*/ 2954 w 9995"/>
                  <a:gd name="T37" fmla="*/ 4721 h 9441"/>
                  <a:gd name="T38" fmla="*/ 2726 w 9995"/>
                  <a:gd name="T39" fmla="*/ 3147 h 9441"/>
                  <a:gd name="T40" fmla="*/ 1590 w 9995"/>
                  <a:gd name="T41" fmla="*/ 2922 h 9441"/>
                  <a:gd name="T42" fmla="*/ 1817 w 9995"/>
                  <a:gd name="T43" fmla="*/ 2247 h 9441"/>
                  <a:gd name="T44" fmla="*/ 2954 w 9995"/>
                  <a:gd name="T45" fmla="*/ 2472 h 9441"/>
                  <a:gd name="T46" fmla="*/ 5225 w 9995"/>
                  <a:gd name="T47" fmla="*/ 6518 h 9441"/>
                  <a:gd name="T48" fmla="*/ 4089 w 9995"/>
                  <a:gd name="T49" fmla="*/ 6743 h 9441"/>
                  <a:gd name="T50" fmla="*/ 3861 w 9995"/>
                  <a:gd name="T51" fmla="*/ 6068 h 9441"/>
                  <a:gd name="T52" fmla="*/ 4997 w 9995"/>
                  <a:gd name="T53" fmla="*/ 5843 h 9441"/>
                  <a:gd name="T54" fmla="*/ 5225 w 9995"/>
                  <a:gd name="T55" fmla="*/ 6518 h 9441"/>
                  <a:gd name="T56" fmla="*/ 4997 w 9995"/>
                  <a:gd name="T57" fmla="*/ 4945 h 9441"/>
                  <a:gd name="T58" fmla="*/ 3861 w 9995"/>
                  <a:gd name="T59" fmla="*/ 4720 h 9441"/>
                  <a:gd name="T60" fmla="*/ 4089 w 9995"/>
                  <a:gd name="T61" fmla="*/ 4045 h 9441"/>
                  <a:gd name="T62" fmla="*/ 5225 w 9995"/>
                  <a:gd name="T63" fmla="*/ 4270 h 9441"/>
                  <a:gd name="T64" fmla="*/ 5225 w 9995"/>
                  <a:gd name="T65" fmla="*/ 2922 h 9441"/>
                  <a:gd name="T66" fmla="*/ 4089 w 9995"/>
                  <a:gd name="T67" fmla="*/ 3147 h 9441"/>
                  <a:gd name="T68" fmla="*/ 3861 w 9995"/>
                  <a:gd name="T69" fmla="*/ 2472 h 9441"/>
                  <a:gd name="T70" fmla="*/ 4997 w 9995"/>
                  <a:gd name="T71" fmla="*/ 2247 h 9441"/>
                  <a:gd name="T72" fmla="*/ 5225 w 9995"/>
                  <a:gd name="T73" fmla="*/ 2922 h 9441"/>
                  <a:gd name="T74" fmla="*/ 8405 w 9995"/>
                  <a:gd name="T75" fmla="*/ 6743 h 9441"/>
                  <a:gd name="T76" fmla="*/ 7268 w 9995"/>
                  <a:gd name="T77" fmla="*/ 6518 h 9441"/>
                  <a:gd name="T78" fmla="*/ 7496 w 9995"/>
                  <a:gd name="T79" fmla="*/ 5843 h 9441"/>
                  <a:gd name="T80" fmla="*/ 8632 w 9995"/>
                  <a:gd name="T81" fmla="*/ 6068 h 9441"/>
                  <a:gd name="T82" fmla="*/ 8632 w 9995"/>
                  <a:gd name="T83" fmla="*/ 4720 h 9441"/>
                  <a:gd name="T84" fmla="*/ 7496 w 9995"/>
                  <a:gd name="T85" fmla="*/ 4945 h 9441"/>
                  <a:gd name="T86" fmla="*/ 7268 w 9995"/>
                  <a:gd name="T87" fmla="*/ 4270 h 9441"/>
                  <a:gd name="T88" fmla="*/ 8405 w 9995"/>
                  <a:gd name="T89" fmla="*/ 4045 h 9441"/>
                  <a:gd name="T90" fmla="*/ 8632 w 9995"/>
                  <a:gd name="T91" fmla="*/ 4720 h 9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95" h="9441">
                    <a:moveTo>
                      <a:pt x="9767" y="8541"/>
                    </a:moveTo>
                    <a:lnTo>
                      <a:pt x="9314" y="8541"/>
                    </a:lnTo>
                    <a:lnTo>
                      <a:pt x="9314" y="3147"/>
                    </a:lnTo>
                    <a:cubicBezTo>
                      <a:pt x="9314" y="2653"/>
                      <a:pt x="8905" y="2248"/>
                      <a:pt x="8405" y="2248"/>
                    </a:cubicBezTo>
                    <a:lnTo>
                      <a:pt x="6587" y="2248"/>
                    </a:lnTo>
                    <a:lnTo>
                      <a:pt x="6587" y="8541"/>
                    </a:lnTo>
                    <a:lnTo>
                      <a:pt x="6132" y="8541"/>
                    </a:lnTo>
                    <a:lnTo>
                      <a:pt x="6132" y="899"/>
                    </a:lnTo>
                    <a:cubicBezTo>
                      <a:pt x="6132" y="406"/>
                      <a:pt x="5723" y="0"/>
                      <a:pt x="5223" y="0"/>
                    </a:cubicBezTo>
                    <a:lnTo>
                      <a:pt x="1590" y="0"/>
                    </a:lnTo>
                    <a:cubicBezTo>
                      <a:pt x="1090" y="0"/>
                      <a:pt x="681" y="406"/>
                      <a:pt x="681" y="899"/>
                    </a:cubicBezTo>
                    <a:lnTo>
                      <a:pt x="681" y="8541"/>
                    </a:lnTo>
                    <a:lnTo>
                      <a:pt x="227" y="8541"/>
                    </a:lnTo>
                    <a:cubicBezTo>
                      <a:pt x="91" y="8541"/>
                      <a:pt x="0" y="8631"/>
                      <a:pt x="0" y="8766"/>
                    </a:cubicBezTo>
                    <a:lnTo>
                      <a:pt x="0" y="9216"/>
                    </a:lnTo>
                    <a:cubicBezTo>
                      <a:pt x="0" y="9351"/>
                      <a:pt x="90" y="9441"/>
                      <a:pt x="227" y="9441"/>
                    </a:cubicBezTo>
                    <a:lnTo>
                      <a:pt x="9767" y="9441"/>
                    </a:lnTo>
                    <a:cubicBezTo>
                      <a:pt x="9904" y="9441"/>
                      <a:pt x="9995" y="9351"/>
                      <a:pt x="9995" y="9216"/>
                    </a:cubicBezTo>
                    <a:lnTo>
                      <a:pt x="9995" y="8766"/>
                    </a:lnTo>
                    <a:cubicBezTo>
                      <a:pt x="9995" y="8631"/>
                      <a:pt x="9904" y="8541"/>
                      <a:pt x="9767" y="8541"/>
                    </a:cubicBezTo>
                    <a:close/>
                    <a:moveTo>
                      <a:pt x="2954" y="6518"/>
                    </a:moveTo>
                    <a:cubicBezTo>
                      <a:pt x="2954" y="6653"/>
                      <a:pt x="2862" y="6743"/>
                      <a:pt x="2726" y="6743"/>
                    </a:cubicBezTo>
                    <a:lnTo>
                      <a:pt x="1817" y="6743"/>
                    </a:lnTo>
                    <a:cubicBezTo>
                      <a:pt x="1681" y="6743"/>
                      <a:pt x="1590" y="6653"/>
                      <a:pt x="1590" y="6518"/>
                    </a:cubicBezTo>
                    <a:lnTo>
                      <a:pt x="1590" y="6068"/>
                    </a:lnTo>
                    <a:cubicBezTo>
                      <a:pt x="1590" y="5933"/>
                      <a:pt x="1681" y="5843"/>
                      <a:pt x="1817" y="5843"/>
                    </a:cubicBezTo>
                    <a:lnTo>
                      <a:pt x="2726" y="5843"/>
                    </a:lnTo>
                    <a:cubicBezTo>
                      <a:pt x="2862" y="5843"/>
                      <a:pt x="2954" y="5933"/>
                      <a:pt x="2954" y="6068"/>
                    </a:cubicBezTo>
                    <a:lnTo>
                      <a:pt x="2954" y="6518"/>
                    </a:lnTo>
                    <a:close/>
                    <a:moveTo>
                      <a:pt x="2954" y="4721"/>
                    </a:moveTo>
                    <a:cubicBezTo>
                      <a:pt x="2954" y="4856"/>
                      <a:pt x="2862" y="4945"/>
                      <a:pt x="2726" y="4945"/>
                    </a:cubicBezTo>
                    <a:lnTo>
                      <a:pt x="1817" y="4945"/>
                    </a:lnTo>
                    <a:cubicBezTo>
                      <a:pt x="1681" y="4945"/>
                      <a:pt x="1590" y="4855"/>
                      <a:pt x="1590" y="4720"/>
                    </a:cubicBezTo>
                    <a:lnTo>
                      <a:pt x="1590" y="4270"/>
                    </a:lnTo>
                    <a:cubicBezTo>
                      <a:pt x="1590" y="4135"/>
                      <a:pt x="1681" y="4045"/>
                      <a:pt x="1817" y="4045"/>
                    </a:cubicBezTo>
                    <a:lnTo>
                      <a:pt x="2726" y="4045"/>
                    </a:lnTo>
                    <a:cubicBezTo>
                      <a:pt x="2862" y="4045"/>
                      <a:pt x="2954" y="4135"/>
                      <a:pt x="2954" y="4270"/>
                    </a:cubicBezTo>
                    <a:lnTo>
                      <a:pt x="2954" y="4721"/>
                    </a:lnTo>
                    <a:close/>
                    <a:moveTo>
                      <a:pt x="2954" y="2922"/>
                    </a:moveTo>
                    <a:cubicBezTo>
                      <a:pt x="2954" y="3057"/>
                      <a:pt x="2862" y="3147"/>
                      <a:pt x="2726" y="3147"/>
                    </a:cubicBezTo>
                    <a:lnTo>
                      <a:pt x="1817" y="3147"/>
                    </a:lnTo>
                    <a:cubicBezTo>
                      <a:pt x="1681" y="3147"/>
                      <a:pt x="1590" y="3057"/>
                      <a:pt x="1590" y="2922"/>
                    </a:cubicBezTo>
                    <a:lnTo>
                      <a:pt x="1590" y="2472"/>
                    </a:lnTo>
                    <a:cubicBezTo>
                      <a:pt x="1590" y="2337"/>
                      <a:pt x="1681" y="2247"/>
                      <a:pt x="1817" y="2247"/>
                    </a:cubicBezTo>
                    <a:lnTo>
                      <a:pt x="2726" y="2247"/>
                    </a:lnTo>
                    <a:cubicBezTo>
                      <a:pt x="2862" y="2247"/>
                      <a:pt x="2954" y="2337"/>
                      <a:pt x="2954" y="2472"/>
                    </a:cubicBezTo>
                    <a:lnTo>
                      <a:pt x="2954" y="2922"/>
                    </a:lnTo>
                    <a:close/>
                    <a:moveTo>
                      <a:pt x="5225" y="6518"/>
                    </a:moveTo>
                    <a:cubicBezTo>
                      <a:pt x="5225" y="6653"/>
                      <a:pt x="5134" y="6743"/>
                      <a:pt x="4997" y="6743"/>
                    </a:cubicBezTo>
                    <a:lnTo>
                      <a:pt x="4089" y="6743"/>
                    </a:lnTo>
                    <a:cubicBezTo>
                      <a:pt x="3952" y="6743"/>
                      <a:pt x="3861" y="6653"/>
                      <a:pt x="3861" y="6518"/>
                    </a:cubicBezTo>
                    <a:lnTo>
                      <a:pt x="3861" y="6068"/>
                    </a:lnTo>
                    <a:cubicBezTo>
                      <a:pt x="3861" y="5933"/>
                      <a:pt x="3952" y="5843"/>
                      <a:pt x="4089" y="5843"/>
                    </a:cubicBezTo>
                    <a:lnTo>
                      <a:pt x="4997" y="5843"/>
                    </a:lnTo>
                    <a:cubicBezTo>
                      <a:pt x="5134" y="5843"/>
                      <a:pt x="5225" y="5933"/>
                      <a:pt x="5225" y="6068"/>
                    </a:cubicBezTo>
                    <a:lnTo>
                      <a:pt x="5225" y="6518"/>
                    </a:lnTo>
                    <a:close/>
                    <a:moveTo>
                      <a:pt x="5225" y="4720"/>
                    </a:moveTo>
                    <a:cubicBezTo>
                      <a:pt x="5225" y="4855"/>
                      <a:pt x="5134" y="4945"/>
                      <a:pt x="4997" y="4945"/>
                    </a:cubicBezTo>
                    <a:lnTo>
                      <a:pt x="4089" y="4945"/>
                    </a:lnTo>
                    <a:cubicBezTo>
                      <a:pt x="3952" y="4945"/>
                      <a:pt x="3861" y="4855"/>
                      <a:pt x="3861" y="4720"/>
                    </a:cubicBezTo>
                    <a:lnTo>
                      <a:pt x="3861" y="4270"/>
                    </a:lnTo>
                    <a:cubicBezTo>
                      <a:pt x="3861" y="4135"/>
                      <a:pt x="3952" y="4045"/>
                      <a:pt x="4089" y="4045"/>
                    </a:cubicBezTo>
                    <a:lnTo>
                      <a:pt x="4997" y="4045"/>
                    </a:lnTo>
                    <a:cubicBezTo>
                      <a:pt x="5134" y="4045"/>
                      <a:pt x="5225" y="4135"/>
                      <a:pt x="5225" y="4270"/>
                    </a:cubicBezTo>
                    <a:lnTo>
                      <a:pt x="5225" y="4720"/>
                    </a:lnTo>
                    <a:close/>
                    <a:moveTo>
                      <a:pt x="5225" y="2922"/>
                    </a:moveTo>
                    <a:cubicBezTo>
                      <a:pt x="5225" y="3057"/>
                      <a:pt x="5134" y="3147"/>
                      <a:pt x="4997" y="3147"/>
                    </a:cubicBezTo>
                    <a:lnTo>
                      <a:pt x="4089" y="3147"/>
                    </a:lnTo>
                    <a:cubicBezTo>
                      <a:pt x="3952" y="3147"/>
                      <a:pt x="3861" y="3057"/>
                      <a:pt x="3861" y="2922"/>
                    </a:cubicBezTo>
                    <a:lnTo>
                      <a:pt x="3861" y="2472"/>
                    </a:lnTo>
                    <a:cubicBezTo>
                      <a:pt x="3861" y="2337"/>
                      <a:pt x="3952" y="2247"/>
                      <a:pt x="4089" y="2247"/>
                    </a:cubicBezTo>
                    <a:lnTo>
                      <a:pt x="4997" y="2247"/>
                    </a:lnTo>
                    <a:cubicBezTo>
                      <a:pt x="5134" y="2247"/>
                      <a:pt x="5225" y="2337"/>
                      <a:pt x="5225" y="2472"/>
                    </a:cubicBezTo>
                    <a:lnTo>
                      <a:pt x="5225" y="2922"/>
                    </a:lnTo>
                    <a:close/>
                    <a:moveTo>
                      <a:pt x="8632" y="6518"/>
                    </a:moveTo>
                    <a:cubicBezTo>
                      <a:pt x="8632" y="6653"/>
                      <a:pt x="8541" y="6743"/>
                      <a:pt x="8405" y="6743"/>
                    </a:cubicBezTo>
                    <a:lnTo>
                      <a:pt x="7496" y="6743"/>
                    </a:lnTo>
                    <a:cubicBezTo>
                      <a:pt x="7360" y="6743"/>
                      <a:pt x="7268" y="6653"/>
                      <a:pt x="7268" y="6518"/>
                    </a:cubicBezTo>
                    <a:lnTo>
                      <a:pt x="7268" y="6068"/>
                    </a:lnTo>
                    <a:cubicBezTo>
                      <a:pt x="7268" y="5933"/>
                      <a:pt x="7360" y="5843"/>
                      <a:pt x="7496" y="5843"/>
                    </a:cubicBezTo>
                    <a:lnTo>
                      <a:pt x="8405" y="5843"/>
                    </a:lnTo>
                    <a:cubicBezTo>
                      <a:pt x="8541" y="5843"/>
                      <a:pt x="8632" y="5933"/>
                      <a:pt x="8632" y="6068"/>
                    </a:cubicBezTo>
                    <a:lnTo>
                      <a:pt x="8632" y="6518"/>
                    </a:lnTo>
                    <a:close/>
                    <a:moveTo>
                      <a:pt x="8632" y="4720"/>
                    </a:moveTo>
                    <a:cubicBezTo>
                      <a:pt x="8632" y="4855"/>
                      <a:pt x="8541" y="4945"/>
                      <a:pt x="8405" y="4945"/>
                    </a:cubicBezTo>
                    <a:lnTo>
                      <a:pt x="7496" y="4945"/>
                    </a:lnTo>
                    <a:cubicBezTo>
                      <a:pt x="7360" y="4945"/>
                      <a:pt x="7268" y="4855"/>
                      <a:pt x="7268" y="4720"/>
                    </a:cubicBezTo>
                    <a:lnTo>
                      <a:pt x="7268" y="4270"/>
                    </a:lnTo>
                    <a:cubicBezTo>
                      <a:pt x="7268" y="4135"/>
                      <a:pt x="7360" y="4045"/>
                      <a:pt x="7496" y="4045"/>
                    </a:cubicBezTo>
                    <a:lnTo>
                      <a:pt x="8405" y="4045"/>
                    </a:lnTo>
                    <a:cubicBezTo>
                      <a:pt x="8541" y="4045"/>
                      <a:pt x="8632" y="4135"/>
                      <a:pt x="8632" y="4270"/>
                    </a:cubicBezTo>
                    <a:lnTo>
                      <a:pt x="8632" y="4720"/>
                    </a:lnTo>
                    <a:close/>
                    <a:moveTo>
                      <a:pt x="8632" y="4720"/>
                    </a:moveTo>
                    <a:close/>
                  </a:path>
                </a:pathLst>
              </a:custGeom>
              <a:solidFill>
                <a:schemeClr val="bg1"/>
              </a:solidFill>
              <a:ln>
                <a:noFill/>
              </a:ln>
            </p:spPr>
            <p:txBody>
              <a:bodyPr/>
              <a:lstStyle/>
              <a:p>
                <a:endParaRPr lang="zh-CN" altLang="en-US"/>
              </a:p>
            </p:txBody>
          </p:sp>
        </p:grpSp>
        <p:grpSp>
          <p:nvGrpSpPr>
            <p:cNvPr id="15" name="组合 50"/>
            <p:cNvGrpSpPr/>
            <p:nvPr/>
          </p:nvGrpSpPr>
          <p:grpSpPr>
            <a:xfrm>
              <a:off x="3958489" y="3024627"/>
              <a:ext cx="2044752" cy="1266309"/>
              <a:chOff x="3952801" y="2928046"/>
              <a:chExt cx="2044752" cy="1266309"/>
            </a:xfrm>
          </p:grpSpPr>
          <p:sp>
            <p:nvSpPr>
              <p:cNvPr id="28" name="MH_SubTitle_1"/>
              <p:cNvSpPr>
                <a:spLocks noChangeArrowheads="1"/>
              </p:cNvSpPr>
              <p:nvPr/>
            </p:nvSpPr>
            <p:spPr bwMode="auto">
              <a:xfrm>
                <a:off x="3952801" y="3717030"/>
                <a:ext cx="2044752" cy="477325"/>
              </a:xfrm>
              <a:prstGeom prst="rect">
                <a:avLst/>
              </a:prstGeom>
              <a:no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marL="233680" marR="0" lvl="0" indent="-233680" algn="ctr" defTabSz="914400" rtl="0" eaLnBrk="0" fontAlgn="auto" latinLnBrk="0" hangingPunct="0">
                  <a:lnSpc>
                    <a:spcPct val="90000"/>
                  </a:lnSpc>
                  <a:spcBef>
                    <a:spcPts val="750"/>
                  </a:spcBef>
                  <a:spcAft>
                    <a:spcPct val="0"/>
                  </a:spcAft>
                  <a:buClrTx/>
                  <a:buSzTx/>
                  <a:buFont typeface="Arial" panose="020B0604020202020204" pitchFamily="34" charset="0"/>
                  <a:buNone/>
                  <a:defRPr/>
                </a:pPr>
                <a:r>
                  <a:rPr kumimoji="0" lang="en-US" altLang="zh-CN" sz="16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Chip R &amp; D Center</a:t>
                </a:r>
                <a:endParaRPr kumimoji="0" lang="zh-CN" altLang="en-US" sz="16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47"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3946" y="2928046"/>
                <a:ext cx="752065" cy="752065"/>
              </a:xfrm>
              <a:prstGeom prst="rect">
                <a:avLst/>
              </a:prstGeom>
            </p:spPr>
          </p:pic>
          <p:sp>
            <p:nvSpPr>
              <p:cNvPr id="48" name="3d-buildings_63610"/>
              <p:cNvSpPr>
                <a:spLocks noChangeAspect="1"/>
              </p:cNvSpPr>
              <p:nvPr/>
            </p:nvSpPr>
            <p:spPr bwMode="auto">
              <a:xfrm>
                <a:off x="4662775" y="3106078"/>
                <a:ext cx="434407" cy="396000"/>
              </a:xfrm>
              <a:custGeom>
                <a:avLst/>
                <a:gdLst>
                  <a:gd name="T0" fmla="*/ 3495 w 7671"/>
                  <a:gd name="T1" fmla="*/ 13 h 7004"/>
                  <a:gd name="T2" fmla="*/ 1231 w 7671"/>
                  <a:gd name="T3" fmla="*/ 2655 h 7004"/>
                  <a:gd name="T4" fmla="*/ 72 w 7671"/>
                  <a:gd name="T5" fmla="*/ 2932 h 7004"/>
                  <a:gd name="T6" fmla="*/ 847 w 7671"/>
                  <a:gd name="T7" fmla="*/ 5568 h 7004"/>
                  <a:gd name="T8" fmla="*/ 3486 w 7671"/>
                  <a:gd name="T9" fmla="*/ 6995 h 7004"/>
                  <a:gd name="T10" fmla="*/ 7670 w 7671"/>
                  <a:gd name="T11" fmla="*/ 2832 h 7004"/>
                  <a:gd name="T12" fmla="*/ 151 w 7671"/>
                  <a:gd name="T13" fmla="*/ 4560 h 7004"/>
                  <a:gd name="T14" fmla="*/ 336 w 7671"/>
                  <a:gd name="T15" fmla="*/ 4160 h 7004"/>
                  <a:gd name="T16" fmla="*/ 162 w 7671"/>
                  <a:gd name="T17" fmla="*/ 3813 h 7004"/>
                  <a:gd name="T18" fmla="*/ 321 w 7671"/>
                  <a:gd name="T19" fmla="*/ 3331 h 7004"/>
                  <a:gd name="T20" fmla="*/ 689 w 7671"/>
                  <a:gd name="T21" fmla="*/ 4708 h 7004"/>
                  <a:gd name="T22" fmla="*/ 509 w 7671"/>
                  <a:gd name="T23" fmla="*/ 4140 h 7004"/>
                  <a:gd name="T24" fmla="*/ 692 w 7671"/>
                  <a:gd name="T25" fmla="*/ 3769 h 7004"/>
                  <a:gd name="T26" fmla="*/ 495 w 7671"/>
                  <a:gd name="T27" fmla="*/ 3269 h 7004"/>
                  <a:gd name="T28" fmla="*/ 1721 w 7671"/>
                  <a:gd name="T29" fmla="*/ 4980 h 7004"/>
                  <a:gd name="T30" fmla="*/ 1432 w 7671"/>
                  <a:gd name="T31" fmla="*/ 4244 h 7004"/>
                  <a:gd name="T32" fmla="*/ 1700 w 7671"/>
                  <a:gd name="T33" fmla="*/ 3686 h 7004"/>
                  <a:gd name="T34" fmla="*/ 1449 w 7671"/>
                  <a:gd name="T35" fmla="*/ 3018 h 7004"/>
                  <a:gd name="T36" fmla="*/ 1713 w 7671"/>
                  <a:gd name="T37" fmla="*/ 2381 h 7004"/>
                  <a:gd name="T38" fmla="*/ 1438 w 7671"/>
                  <a:gd name="T39" fmla="*/ 1807 h 7004"/>
                  <a:gd name="T40" fmla="*/ 2329 w 7671"/>
                  <a:gd name="T41" fmla="*/ 5112 h 7004"/>
                  <a:gd name="T42" fmla="*/ 1930 w 7671"/>
                  <a:gd name="T43" fmla="*/ 4323 h 7004"/>
                  <a:gd name="T44" fmla="*/ 2329 w 7671"/>
                  <a:gd name="T45" fmla="*/ 3597 h 7004"/>
                  <a:gd name="T46" fmla="*/ 1930 w 7671"/>
                  <a:gd name="T47" fmla="*/ 2923 h 7004"/>
                  <a:gd name="T48" fmla="*/ 2329 w 7671"/>
                  <a:gd name="T49" fmla="*/ 3597 h 7004"/>
                  <a:gd name="T50" fmla="*/ 1930 w 7671"/>
                  <a:gd name="T51" fmla="*/ 2223 h 7004"/>
                  <a:gd name="T52" fmla="*/ 2329 w 7671"/>
                  <a:gd name="T53" fmla="*/ 2082 h 7004"/>
                  <a:gd name="T54" fmla="*/ 2650 w 7671"/>
                  <a:gd name="T55" fmla="*/ 5254 h 7004"/>
                  <a:gd name="T56" fmla="*/ 3152 w 7671"/>
                  <a:gd name="T57" fmla="*/ 4435 h 7004"/>
                  <a:gd name="T58" fmla="*/ 2636 w 7671"/>
                  <a:gd name="T59" fmla="*/ 3595 h 7004"/>
                  <a:gd name="T60" fmla="*/ 3152 w 7671"/>
                  <a:gd name="T61" fmla="*/ 2623 h 7004"/>
                  <a:gd name="T62" fmla="*/ 2663 w 7671"/>
                  <a:gd name="T63" fmla="*/ 1956 h 7004"/>
                  <a:gd name="T64" fmla="*/ 3131 w 7671"/>
                  <a:gd name="T65" fmla="*/ 776 h 7004"/>
                  <a:gd name="T66" fmla="*/ 4990 w 7671"/>
                  <a:gd name="T67" fmla="*/ 1229 h 7004"/>
                  <a:gd name="T68" fmla="*/ 5441 w 7671"/>
                  <a:gd name="T69" fmla="*/ 2226 h 7004"/>
                  <a:gd name="T70" fmla="*/ 4948 w 7671"/>
                  <a:gd name="T71" fmla="*/ 2784 h 7004"/>
                  <a:gd name="T72" fmla="*/ 5453 w 7671"/>
                  <a:gd name="T73" fmla="*/ 3664 h 7004"/>
                  <a:gd name="T74" fmla="*/ 3706 w 7671"/>
                  <a:gd name="T75" fmla="*/ 694 h 7004"/>
                  <a:gd name="T76" fmla="*/ 4408 w 7671"/>
                  <a:gd name="T77" fmla="*/ 1907 h 7004"/>
                  <a:gd name="T78" fmla="*/ 3688 w 7671"/>
                  <a:gd name="T79" fmla="*/ 3518 h 7004"/>
                  <a:gd name="T80" fmla="*/ 4448 w 7671"/>
                  <a:gd name="T81" fmla="*/ 3557 h 7004"/>
                  <a:gd name="T82" fmla="*/ 5014 w 7671"/>
                  <a:gd name="T83" fmla="*/ 6300 h 7004"/>
                  <a:gd name="T84" fmla="*/ 4045 w 7671"/>
                  <a:gd name="T85" fmla="*/ 4424 h 7004"/>
                  <a:gd name="T86" fmla="*/ 5014 w 7671"/>
                  <a:gd name="T87" fmla="*/ 6300 h 7004"/>
                  <a:gd name="T88" fmla="*/ 5413 w 7671"/>
                  <a:gd name="T89" fmla="*/ 6118 h 7004"/>
                  <a:gd name="T90" fmla="*/ 6087 w 7671"/>
                  <a:gd name="T91" fmla="*/ 5892 h 7004"/>
                  <a:gd name="T92" fmla="*/ 5822 w 7671"/>
                  <a:gd name="T93" fmla="*/ 3640 h 7004"/>
                  <a:gd name="T94" fmla="*/ 6258 w 7671"/>
                  <a:gd name="T95" fmla="*/ 3660 h 7004"/>
                  <a:gd name="T96" fmla="*/ 5851 w 7671"/>
                  <a:gd name="T97" fmla="*/ 2352 h 7004"/>
                  <a:gd name="T98" fmla="*/ 6258 w 7671"/>
                  <a:gd name="T99" fmla="*/ 1803 h 7004"/>
                  <a:gd name="T100" fmla="*/ 6669 w 7671"/>
                  <a:gd name="T101" fmla="*/ 4852 h 7004"/>
                  <a:gd name="T102" fmla="*/ 6955 w 7671"/>
                  <a:gd name="T103" fmla="*/ 4202 h 7004"/>
                  <a:gd name="T104" fmla="*/ 6927 w 7671"/>
                  <a:gd name="T105" fmla="*/ 3741 h 7004"/>
                  <a:gd name="T106" fmla="*/ 6677 w 7671"/>
                  <a:gd name="T107" fmla="*/ 3084 h 7004"/>
                  <a:gd name="T108" fmla="*/ 7371 w 7671"/>
                  <a:gd name="T109" fmla="*/ 4717 h 7004"/>
                  <a:gd name="T110" fmla="*/ 7155 w 7671"/>
                  <a:gd name="T111" fmla="*/ 4176 h 7004"/>
                  <a:gd name="T112" fmla="*/ 7404 w 7671"/>
                  <a:gd name="T113" fmla="*/ 3726 h 7004"/>
                  <a:gd name="T114" fmla="*/ 7117 w 7671"/>
                  <a:gd name="T115" fmla="*/ 3219 h 7004"/>
                  <a:gd name="T116" fmla="*/ 7404 w 7671"/>
                  <a:gd name="T117" fmla="*/ 3726 h 7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71" h="7004">
                    <a:moveTo>
                      <a:pt x="7585" y="2716"/>
                    </a:moveTo>
                    <a:lnTo>
                      <a:pt x="6499" y="2383"/>
                    </a:lnTo>
                    <a:lnTo>
                      <a:pt x="6499" y="1573"/>
                    </a:lnTo>
                    <a:cubicBezTo>
                      <a:pt x="6499" y="1527"/>
                      <a:pt x="6473" y="1485"/>
                      <a:pt x="6432" y="1465"/>
                    </a:cubicBezTo>
                    <a:lnTo>
                      <a:pt x="3498" y="13"/>
                    </a:lnTo>
                    <a:cubicBezTo>
                      <a:pt x="3497" y="13"/>
                      <a:pt x="3497" y="13"/>
                      <a:pt x="3495" y="13"/>
                    </a:cubicBezTo>
                    <a:cubicBezTo>
                      <a:pt x="3490" y="10"/>
                      <a:pt x="3468" y="0"/>
                      <a:pt x="3436" y="2"/>
                    </a:cubicBezTo>
                    <a:cubicBezTo>
                      <a:pt x="3403" y="4"/>
                      <a:pt x="3379" y="20"/>
                      <a:pt x="3374" y="23"/>
                    </a:cubicBezTo>
                    <a:lnTo>
                      <a:pt x="3374" y="23"/>
                    </a:lnTo>
                    <a:lnTo>
                      <a:pt x="1282" y="1515"/>
                    </a:lnTo>
                    <a:cubicBezTo>
                      <a:pt x="1250" y="1538"/>
                      <a:pt x="1231" y="1574"/>
                      <a:pt x="1231" y="1613"/>
                    </a:cubicBezTo>
                    <a:lnTo>
                      <a:pt x="1231" y="2655"/>
                    </a:lnTo>
                    <a:lnTo>
                      <a:pt x="842" y="2609"/>
                    </a:lnTo>
                    <a:cubicBezTo>
                      <a:pt x="842" y="2609"/>
                      <a:pt x="841" y="2609"/>
                      <a:pt x="839" y="2609"/>
                    </a:cubicBezTo>
                    <a:cubicBezTo>
                      <a:pt x="834" y="2609"/>
                      <a:pt x="822" y="2608"/>
                      <a:pt x="811" y="2610"/>
                    </a:cubicBezTo>
                    <a:cubicBezTo>
                      <a:pt x="797" y="2612"/>
                      <a:pt x="785" y="2616"/>
                      <a:pt x="780" y="2618"/>
                    </a:cubicBezTo>
                    <a:cubicBezTo>
                      <a:pt x="780" y="2618"/>
                      <a:pt x="779" y="2618"/>
                      <a:pt x="779" y="2618"/>
                    </a:cubicBezTo>
                    <a:lnTo>
                      <a:pt x="72" y="2932"/>
                    </a:lnTo>
                    <a:cubicBezTo>
                      <a:pt x="28" y="2951"/>
                      <a:pt x="0" y="2994"/>
                      <a:pt x="0" y="3042"/>
                    </a:cubicBezTo>
                    <a:lnTo>
                      <a:pt x="0" y="5060"/>
                    </a:lnTo>
                    <a:cubicBezTo>
                      <a:pt x="0" y="5105"/>
                      <a:pt x="24" y="5145"/>
                      <a:pt x="63" y="5166"/>
                    </a:cubicBezTo>
                    <a:lnTo>
                      <a:pt x="772" y="5555"/>
                    </a:lnTo>
                    <a:cubicBezTo>
                      <a:pt x="772" y="5555"/>
                      <a:pt x="790" y="5566"/>
                      <a:pt x="813" y="5568"/>
                    </a:cubicBezTo>
                    <a:cubicBezTo>
                      <a:pt x="833" y="5571"/>
                      <a:pt x="847" y="5568"/>
                      <a:pt x="847" y="5568"/>
                    </a:cubicBezTo>
                    <a:lnTo>
                      <a:pt x="1231" y="5513"/>
                    </a:lnTo>
                    <a:lnTo>
                      <a:pt x="1231" y="5735"/>
                    </a:lnTo>
                    <a:cubicBezTo>
                      <a:pt x="1231" y="5779"/>
                      <a:pt x="1255" y="5820"/>
                      <a:pt x="1294" y="5841"/>
                    </a:cubicBezTo>
                    <a:lnTo>
                      <a:pt x="3386" y="6987"/>
                    </a:lnTo>
                    <a:cubicBezTo>
                      <a:pt x="3386" y="6987"/>
                      <a:pt x="3409" y="7001"/>
                      <a:pt x="3440" y="7002"/>
                    </a:cubicBezTo>
                    <a:cubicBezTo>
                      <a:pt x="3463" y="7004"/>
                      <a:pt x="3486" y="6995"/>
                      <a:pt x="3486" y="6995"/>
                    </a:cubicBezTo>
                    <a:lnTo>
                      <a:pt x="3486" y="6994"/>
                    </a:lnTo>
                    <a:lnTo>
                      <a:pt x="3486" y="6994"/>
                    </a:lnTo>
                    <a:lnTo>
                      <a:pt x="6420" y="5879"/>
                    </a:lnTo>
                    <a:lnTo>
                      <a:pt x="7592" y="5433"/>
                    </a:lnTo>
                    <a:cubicBezTo>
                      <a:pt x="7639" y="5416"/>
                      <a:pt x="7670" y="5371"/>
                      <a:pt x="7670" y="5321"/>
                    </a:cubicBezTo>
                    <a:lnTo>
                      <a:pt x="7670" y="2832"/>
                    </a:lnTo>
                    <a:cubicBezTo>
                      <a:pt x="7671" y="2779"/>
                      <a:pt x="7636" y="2732"/>
                      <a:pt x="7585" y="2716"/>
                    </a:cubicBezTo>
                    <a:close/>
                    <a:moveTo>
                      <a:pt x="337" y="4559"/>
                    </a:moveTo>
                    <a:cubicBezTo>
                      <a:pt x="337" y="4571"/>
                      <a:pt x="331" y="4583"/>
                      <a:pt x="321" y="4591"/>
                    </a:cubicBezTo>
                    <a:cubicBezTo>
                      <a:pt x="313" y="4596"/>
                      <a:pt x="305" y="4599"/>
                      <a:pt x="296" y="4599"/>
                    </a:cubicBezTo>
                    <a:cubicBezTo>
                      <a:pt x="293" y="4599"/>
                      <a:pt x="289" y="4598"/>
                      <a:pt x="286" y="4597"/>
                    </a:cubicBezTo>
                    <a:lnTo>
                      <a:pt x="151" y="4560"/>
                    </a:lnTo>
                    <a:cubicBezTo>
                      <a:pt x="134" y="4555"/>
                      <a:pt x="122" y="4539"/>
                      <a:pt x="122" y="4521"/>
                    </a:cubicBezTo>
                    <a:lnTo>
                      <a:pt x="122" y="4147"/>
                    </a:lnTo>
                    <a:cubicBezTo>
                      <a:pt x="122" y="4136"/>
                      <a:pt x="126" y="4125"/>
                      <a:pt x="135" y="4117"/>
                    </a:cubicBezTo>
                    <a:cubicBezTo>
                      <a:pt x="143" y="4109"/>
                      <a:pt x="155" y="4106"/>
                      <a:pt x="166" y="4107"/>
                    </a:cubicBezTo>
                    <a:lnTo>
                      <a:pt x="300" y="4120"/>
                    </a:lnTo>
                    <a:cubicBezTo>
                      <a:pt x="321" y="4122"/>
                      <a:pt x="336" y="4139"/>
                      <a:pt x="336" y="4160"/>
                    </a:cubicBezTo>
                    <a:lnTo>
                      <a:pt x="336" y="4559"/>
                    </a:lnTo>
                    <a:lnTo>
                      <a:pt x="337" y="4559"/>
                    </a:lnTo>
                    <a:close/>
                    <a:moveTo>
                      <a:pt x="337" y="3761"/>
                    </a:moveTo>
                    <a:cubicBezTo>
                      <a:pt x="337" y="3782"/>
                      <a:pt x="321" y="3800"/>
                      <a:pt x="300" y="3802"/>
                    </a:cubicBezTo>
                    <a:lnTo>
                      <a:pt x="165" y="3813"/>
                    </a:lnTo>
                    <a:lnTo>
                      <a:pt x="162" y="3813"/>
                    </a:lnTo>
                    <a:cubicBezTo>
                      <a:pt x="152" y="3813"/>
                      <a:pt x="142" y="3809"/>
                      <a:pt x="135" y="3802"/>
                    </a:cubicBezTo>
                    <a:cubicBezTo>
                      <a:pt x="126" y="3795"/>
                      <a:pt x="122" y="3784"/>
                      <a:pt x="122" y="3773"/>
                    </a:cubicBezTo>
                    <a:lnTo>
                      <a:pt x="122" y="3398"/>
                    </a:lnTo>
                    <a:cubicBezTo>
                      <a:pt x="122" y="3380"/>
                      <a:pt x="134" y="3364"/>
                      <a:pt x="152" y="3359"/>
                    </a:cubicBezTo>
                    <a:lnTo>
                      <a:pt x="286" y="3324"/>
                    </a:lnTo>
                    <a:cubicBezTo>
                      <a:pt x="298" y="3321"/>
                      <a:pt x="311" y="3323"/>
                      <a:pt x="321" y="3331"/>
                    </a:cubicBezTo>
                    <a:cubicBezTo>
                      <a:pt x="331" y="3339"/>
                      <a:pt x="337" y="3350"/>
                      <a:pt x="337" y="3363"/>
                    </a:cubicBezTo>
                    <a:lnTo>
                      <a:pt x="337" y="3761"/>
                    </a:lnTo>
                    <a:lnTo>
                      <a:pt x="337" y="3761"/>
                    </a:lnTo>
                    <a:close/>
                    <a:moveTo>
                      <a:pt x="729" y="4668"/>
                    </a:moveTo>
                    <a:cubicBezTo>
                      <a:pt x="729" y="4680"/>
                      <a:pt x="723" y="4692"/>
                      <a:pt x="714" y="4700"/>
                    </a:cubicBezTo>
                    <a:cubicBezTo>
                      <a:pt x="706" y="4705"/>
                      <a:pt x="698" y="4708"/>
                      <a:pt x="689" y="4708"/>
                    </a:cubicBezTo>
                    <a:cubicBezTo>
                      <a:pt x="686" y="4708"/>
                      <a:pt x="682" y="4707"/>
                      <a:pt x="678" y="4706"/>
                    </a:cubicBezTo>
                    <a:lnTo>
                      <a:pt x="494" y="4655"/>
                    </a:lnTo>
                    <a:cubicBezTo>
                      <a:pt x="477" y="4651"/>
                      <a:pt x="465" y="4635"/>
                      <a:pt x="465" y="4617"/>
                    </a:cubicBezTo>
                    <a:lnTo>
                      <a:pt x="465" y="4180"/>
                    </a:lnTo>
                    <a:cubicBezTo>
                      <a:pt x="465" y="4169"/>
                      <a:pt x="470" y="4158"/>
                      <a:pt x="478" y="4150"/>
                    </a:cubicBezTo>
                    <a:cubicBezTo>
                      <a:pt x="486" y="4143"/>
                      <a:pt x="498" y="4139"/>
                      <a:pt x="509" y="4140"/>
                    </a:cubicBezTo>
                    <a:lnTo>
                      <a:pt x="693" y="4158"/>
                    </a:lnTo>
                    <a:cubicBezTo>
                      <a:pt x="714" y="4160"/>
                      <a:pt x="729" y="4178"/>
                      <a:pt x="729" y="4198"/>
                    </a:cubicBezTo>
                    <a:lnTo>
                      <a:pt x="729" y="4668"/>
                    </a:lnTo>
                    <a:lnTo>
                      <a:pt x="729" y="4668"/>
                    </a:lnTo>
                    <a:close/>
                    <a:moveTo>
                      <a:pt x="729" y="3729"/>
                    </a:moveTo>
                    <a:cubicBezTo>
                      <a:pt x="729" y="3750"/>
                      <a:pt x="713" y="3767"/>
                      <a:pt x="692" y="3769"/>
                    </a:cubicBezTo>
                    <a:lnTo>
                      <a:pt x="508" y="3784"/>
                    </a:lnTo>
                    <a:lnTo>
                      <a:pt x="505" y="3784"/>
                    </a:lnTo>
                    <a:cubicBezTo>
                      <a:pt x="495" y="3784"/>
                      <a:pt x="485" y="3781"/>
                      <a:pt x="478" y="3774"/>
                    </a:cubicBezTo>
                    <a:cubicBezTo>
                      <a:pt x="469" y="3766"/>
                      <a:pt x="465" y="3756"/>
                      <a:pt x="465" y="3744"/>
                    </a:cubicBezTo>
                    <a:lnTo>
                      <a:pt x="465" y="3308"/>
                    </a:lnTo>
                    <a:cubicBezTo>
                      <a:pt x="465" y="3290"/>
                      <a:pt x="477" y="3274"/>
                      <a:pt x="495" y="3269"/>
                    </a:cubicBezTo>
                    <a:lnTo>
                      <a:pt x="679" y="3221"/>
                    </a:lnTo>
                    <a:cubicBezTo>
                      <a:pt x="691" y="3217"/>
                      <a:pt x="704" y="3220"/>
                      <a:pt x="714" y="3228"/>
                    </a:cubicBezTo>
                    <a:cubicBezTo>
                      <a:pt x="723" y="3235"/>
                      <a:pt x="729" y="3247"/>
                      <a:pt x="729" y="3260"/>
                    </a:cubicBezTo>
                    <a:lnTo>
                      <a:pt x="729" y="3729"/>
                    </a:lnTo>
                    <a:close/>
                    <a:moveTo>
                      <a:pt x="1737" y="4948"/>
                    </a:moveTo>
                    <a:cubicBezTo>
                      <a:pt x="1737" y="4960"/>
                      <a:pt x="1731" y="4972"/>
                      <a:pt x="1721" y="4980"/>
                    </a:cubicBezTo>
                    <a:cubicBezTo>
                      <a:pt x="1714" y="4985"/>
                      <a:pt x="1706" y="4988"/>
                      <a:pt x="1697" y="4988"/>
                    </a:cubicBezTo>
                    <a:cubicBezTo>
                      <a:pt x="1693" y="4988"/>
                      <a:pt x="1690" y="4987"/>
                      <a:pt x="1686" y="4986"/>
                    </a:cubicBezTo>
                    <a:lnTo>
                      <a:pt x="1449" y="4920"/>
                    </a:lnTo>
                    <a:cubicBezTo>
                      <a:pt x="1431" y="4916"/>
                      <a:pt x="1419" y="4900"/>
                      <a:pt x="1419" y="4882"/>
                    </a:cubicBezTo>
                    <a:lnTo>
                      <a:pt x="1419" y="4274"/>
                    </a:lnTo>
                    <a:cubicBezTo>
                      <a:pt x="1419" y="4262"/>
                      <a:pt x="1424" y="4251"/>
                      <a:pt x="1432" y="4244"/>
                    </a:cubicBezTo>
                    <a:cubicBezTo>
                      <a:pt x="1441" y="4236"/>
                      <a:pt x="1452" y="4232"/>
                      <a:pt x="1463" y="4233"/>
                    </a:cubicBezTo>
                    <a:lnTo>
                      <a:pt x="1701" y="4257"/>
                    </a:lnTo>
                    <a:cubicBezTo>
                      <a:pt x="1721" y="4259"/>
                      <a:pt x="1737" y="4276"/>
                      <a:pt x="1737" y="4297"/>
                    </a:cubicBezTo>
                    <a:lnTo>
                      <a:pt x="1737" y="4948"/>
                    </a:lnTo>
                    <a:close/>
                    <a:moveTo>
                      <a:pt x="1737" y="3646"/>
                    </a:moveTo>
                    <a:cubicBezTo>
                      <a:pt x="1737" y="3667"/>
                      <a:pt x="1721" y="3684"/>
                      <a:pt x="1700" y="3686"/>
                    </a:cubicBezTo>
                    <a:lnTo>
                      <a:pt x="1463" y="3705"/>
                    </a:lnTo>
                    <a:cubicBezTo>
                      <a:pt x="1462" y="3706"/>
                      <a:pt x="1461" y="3706"/>
                      <a:pt x="1459" y="3706"/>
                    </a:cubicBezTo>
                    <a:cubicBezTo>
                      <a:pt x="1449" y="3706"/>
                      <a:pt x="1440" y="3702"/>
                      <a:pt x="1432" y="3695"/>
                    </a:cubicBezTo>
                    <a:cubicBezTo>
                      <a:pt x="1424" y="3687"/>
                      <a:pt x="1419" y="3677"/>
                      <a:pt x="1419" y="3665"/>
                    </a:cubicBezTo>
                    <a:lnTo>
                      <a:pt x="1419" y="3057"/>
                    </a:lnTo>
                    <a:cubicBezTo>
                      <a:pt x="1419" y="3039"/>
                      <a:pt x="1432" y="3023"/>
                      <a:pt x="1449" y="3018"/>
                    </a:cubicBezTo>
                    <a:lnTo>
                      <a:pt x="1687" y="2956"/>
                    </a:lnTo>
                    <a:cubicBezTo>
                      <a:pt x="1699" y="2953"/>
                      <a:pt x="1712" y="2955"/>
                      <a:pt x="1721" y="2963"/>
                    </a:cubicBezTo>
                    <a:cubicBezTo>
                      <a:pt x="1731" y="2970"/>
                      <a:pt x="1737" y="2982"/>
                      <a:pt x="1737" y="2995"/>
                    </a:cubicBezTo>
                    <a:lnTo>
                      <a:pt x="1737" y="3646"/>
                    </a:lnTo>
                    <a:close/>
                    <a:moveTo>
                      <a:pt x="1737" y="2344"/>
                    </a:moveTo>
                    <a:cubicBezTo>
                      <a:pt x="1737" y="2360"/>
                      <a:pt x="1728" y="2374"/>
                      <a:pt x="1713" y="2381"/>
                    </a:cubicBezTo>
                    <a:lnTo>
                      <a:pt x="1476" y="2486"/>
                    </a:lnTo>
                    <a:cubicBezTo>
                      <a:pt x="1471" y="2488"/>
                      <a:pt x="1465" y="2489"/>
                      <a:pt x="1460" y="2489"/>
                    </a:cubicBezTo>
                    <a:cubicBezTo>
                      <a:pt x="1452" y="2489"/>
                      <a:pt x="1444" y="2487"/>
                      <a:pt x="1437" y="2483"/>
                    </a:cubicBezTo>
                    <a:cubicBezTo>
                      <a:pt x="1426" y="2475"/>
                      <a:pt x="1419" y="2463"/>
                      <a:pt x="1419" y="2449"/>
                    </a:cubicBezTo>
                    <a:lnTo>
                      <a:pt x="1419" y="1841"/>
                    </a:lnTo>
                    <a:cubicBezTo>
                      <a:pt x="1419" y="1827"/>
                      <a:pt x="1426" y="1814"/>
                      <a:pt x="1438" y="1807"/>
                    </a:cubicBezTo>
                    <a:lnTo>
                      <a:pt x="1676" y="1659"/>
                    </a:lnTo>
                    <a:cubicBezTo>
                      <a:pt x="1688" y="1651"/>
                      <a:pt x="1704" y="1651"/>
                      <a:pt x="1716" y="1658"/>
                    </a:cubicBezTo>
                    <a:cubicBezTo>
                      <a:pt x="1729" y="1665"/>
                      <a:pt x="1737" y="1678"/>
                      <a:pt x="1737" y="1693"/>
                    </a:cubicBezTo>
                    <a:lnTo>
                      <a:pt x="1737" y="2344"/>
                    </a:lnTo>
                    <a:lnTo>
                      <a:pt x="1737" y="2344"/>
                    </a:lnTo>
                    <a:close/>
                    <a:moveTo>
                      <a:pt x="2329" y="5112"/>
                    </a:moveTo>
                    <a:cubicBezTo>
                      <a:pt x="2329" y="5124"/>
                      <a:pt x="2323" y="5136"/>
                      <a:pt x="2313" y="5144"/>
                    </a:cubicBezTo>
                    <a:cubicBezTo>
                      <a:pt x="2306" y="5149"/>
                      <a:pt x="2297" y="5152"/>
                      <a:pt x="2289" y="5152"/>
                    </a:cubicBezTo>
                    <a:cubicBezTo>
                      <a:pt x="2285" y="5152"/>
                      <a:pt x="2281" y="5152"/>
                      <a:pt x="2278" y="5151"/>
                    </a:cubicBezTo>
                    <a:lnTo>
                      <a:pt x="1960" y="5062"/>
                    </a:lnTo>
                    <a:cubicBezTo>
                      <a:pt x="1942" y="5058"/>
                      <a:pt x="1930" y="5042"/>
                      <a:pt x="1930" y="5024"/>
                    </a:cubicBezTo>
                    <a:lnTo>
                      <a:pt x="1930" y="4323"/>
                    </a:lnTo>
                    <a:cubicBezTo>
                      <a:pt x="1930" y="4312"/>
                      <a:pt x="1935" y="4301"/>
                      <a:pt x="1943" y="4293"/>
                    </a:cubicBezTo>
                    <a:cubicBezTo>
                      <a:pt x="1952" y="4286"/>
                      <a:pt x="1963" y="4282"/>
                      <a:pt x="1974" y="4283"/>
                    </a:cubicBezTo>
                    <a:lnTo>
                      <a:pt x="2292" y="4314"/>
                    </a:lnTo>
                    <a:cubicBezTo>
                      <a:pt x="2313" y="4316"/>
                      <a:pt x="2329" y="4334"/>
                      <a:pt x="2329" y="4354"/>
                    </a:cubicBezTo>
                    <a:lnTo>
                      <a:pt x="2329" y="5112"/>
                    </a:lnTo>
                    <a:close/>
                    <a:moveTo>
                      <a:pt x="2329" y="3597"/>
                    </a:moveTo>
                    <a:cubicBezTo>
                      <a:pt x="2329" y="3618"/>
                      <a:pt x="2313" y="3635"/>
                      <a:pt x="2292" y="3637"/>
                    </a:cubicBezTo>
                    <a:lnTo>
                      <a:pt x="1974" y="3663"/>
                    </a:lnTo>
                    <a:cubicBezTo>
                      <a:pt x="1973" y="3663"/>
                      <a:pt x="1971" y="3664"/>
                      <a:pt x="1970" y="3664"/>
                    </a:cubicBezTo>
                    <a:cubicBezTo>
                      <a:pt x="1960" y="3664"/>
                      <a:pt x="1951" y="3660"/>
                      <a:pt x="1943" y="3653"/>
                    </a:cubicBezTo>
                    <a:cubicBezTo>
                      <a:pt x="1935" y="3645"/>
                      <a:pt x="1930" y="3634"/>
                      <a:pt x="1930" y="3623"/>
                    </a:cubicBezTo>
                    <a:lnTo>
                      <a:pt x="1930" y="2923"/>
                    </a:lnTo>
                    <a:cubicBezTo>
                      <a:pt x="1930" y="2905"/>
                      <a:pt x="1942" y="2889"/>
                      <a:pt x="1960" y="2884"/>
                    </a:cubicBezTo>
                    <a:lnTo>
                      <a:pt x="2278" y="2800"/>
                    </a:lnTo>
                    <a:cubicBezTo>
                      <a:pt x="2290" y="2797"/>
                      <a:pt x="2303" y="2800"/>
                      <a:pt x="2313" y="2807"/>
                    </a:cubicBezTo>
                    <a:cubicBezTo>
                      <a:pt x="2323" y="2815"/>
                      <a:pt x="2329" y="2827"/>
                      <a:pt x="2329" y="2839"/>
                    </a:cubicBezTo>
                    <a:lnTo>
                      <a:pt x="2329" y="3597"/>
                    </a:lnTo>
                    <a:lnTo>
                      <a:pt x="2329" y="3597"/>
                    </a:lnTo>
                    <a:close/>
                    <a:moveTo>
                      <a:pt x="2329" y="2082"/>
                    </a:moveTo>
                    <a:cubicBezTo>
                      <a:pt x="2329" y="2098"/>
                      <a:pt x="2319" y="2112"/>
                      <a:pt x="2305" y="2119"/>
                    </a:cubicBezTo>
                    <a:lnTo>
                      <a:pt x="1987" y="2260"/>
                    </a:lnTo>
                    <a:cubicBezTo>
                      <a:pt x="1982" y="2262"/>
                      <a:pt x="1976" y="2263"/>
                      <a:pt x="1970" y="2263"/>
                    </a:cubicBezTo>
                    <a:cubicBezTo>
                      <a:pt x="1963" y="2263"/>
                      <a:pt x="1955" y="2261"/>
                      <a:pt x="1949" y="2257"/>
                    </a:cubicBezTo>
                    <a:cubicBezTo>
                      <a:pt x="1937" y="2249"/>
                      <a:pt x="1930" y="2236"/>
                      <a:pt x="1930" y="2223"/>
                    </a:cubicBezTo>
                    <a:lnTo>
                      <a:pt x="1930" y="1523"/>
                    </a:lnTo>
                    <a:cubicBezTo>
                      <a:pt x="1930" y="1509"/>
                      <a:pt x="1938" y="1496"/>
                      <a:pt x="1949" y="1489"/>
                    </a:cubicBezTo>
                    <a:lnTo>
                      <a:pt x="2267" y="1290"/>
                    </a:lnTo>
                    <a:cubicBezTo>
                      <a:pt x="2280" y="1282"/>
                      <a:pt x="2295" y="1282"/>
                      <a:pt x="2308" y="1289"/>
                    </a:cubicBezTo>
                    <a:cubicBezTo>
                      <a:pt x="2321" y="1296"/>
                      <a:pt x="2329" y="1310"/>
                      <a:pt x="2329" y="1324"/>
                    </a:cubicBezTo>
                    <a:lnTo>
                      <a:pt x="2329" y="2082"/>
                    </a:lnTo>
                    <a:lnTo>
                      <a:pt x="2329" y="2082"/>
                    </a:lnTo>
                    <a:close/>
                    <a:moveTo>
                      <a:pt x="3152" y="5341"/>
                    </a:moveTo>
                    <a:cubicBezTo>
                      <a:pt x="3152" y="5352"/>
                      <a:pt x="3147" y="5364"/>
                      <a:pt x="3139" y="5372"/>
                    </a:cubicBezTo>
                    <a:cubicBezTo>
                      <a:pt x="3124" y="5387"/>
                      <a:pt x="3104" y="5387"/>
                      <a:pt x="3098" y="5387"/>
                    </a:cubicBezTo>
                    <a:lnTo>
                      <a:pt x="3097" y="5387"/>
                    </a:lnTo>
                    <a:cubicBezTo>
                      <a:pt x="3018" y="5387"/>
                      <a:pt x="2710" y="5276"/>
                      <a:pt x="2650" y="5254"/>
                    </a:cubicBezTo>
                    <a:cubicBezTo>
                      <a:pt x="2634" y="5248"/>
                      <a:pt x="2623" y="5233"/>
                      <a:pt x="2623" y="5216"/>
                    </a:cubicBezTo>
                    <a:lnTo>
                      <a:pt x="2623" y="4391"/>
                    </a:lnTo>
                    <a:cubicBezTo>
                      <a:pt x="2623" y="4380"/>
                      <a:pt x="2628" y="4369"/>
                      <a:pt x="2636" y="4361"/>
                    </a:cubicBezTo>
                    <a:cubicBezTo>
                      <a:pt x="2645" y="4354"/>
                      <a:pt x="2656" y="4350"/>
                      <a:pt x="2667" y="4351"/>
                    </a:cubicBezTo>
                    <a:lnTo>
                      <a:pt x="3115" y="4395"/>
                    </a:lnTo>
                    <a:cubicBezTo>
                      <a:pt x="3136" y="4397"/>
                      <a:pt x="3152" y="4414"/>
                      <a:pt x="3152" y="4435"/>
                    </a:cubicBezTo>
                    <a:cubicBezTo>
                      <a:pt x="3152" y="4444"/>
                      <a:pt x="3152" y="5302"/>
                      <a:pt x="3152" y="5341"/>
                    </a:cubicBezTo>
                    <a:close/>
                    <a:moveTo>
                      <a:pt x="3152" y="3529"/>
                    </a:moveTo>
                    <a:cubicBezTo>
                      <a:pt x="3152" y="3550"/>
                      <a:pt x="3136" y="3567"/>
                      <a:pt x="3115" y="3569"/>
                    </a:cubicBezTo>
                    <a:lnTo>
                      <a:pt x="2667" y="3606"/>
                    </a:lnTo>
                    <a:cubicBezTo>
                      <a:pt x="2665" y="3606"/>
                      <a:pt x="2664" y="3606"/>
                      <a:pt x="2663" y="3606"/>
                    </a:cubicBezTo>
                    <a:cubicBezTo>
                      <a:pt x="2653" y="3606"/>
                      <a:pt x="2643" y="3602"/>
                      <a:pt x="2636" y="3595"/>
                    </a:cubicBezTo>
                    <a:cubicBezTo>
                      <a:pt x="2628" y="3588"/>
                      <a:pt x="2623" y="3577"/>
                      <a:pt x="2623" y="3566"/>
                    </a:cubicBezTo>
                    <a:lnTo>
                      <a:pt x="2623" y="2741"/>
                    </a:lnTo>
                    <a:cubicBezTo>
                      <a:pt x="2623" y="2722"/>
                      <a:pt x="2635" y="2706"/>
                      <a:pt x="2653" y="2702"/>
                    </a:cubicBezTo>
                    <a:lnTo>
                      <a:pt x="3101" y="2584"/>
                    </a:lnTo>
                    <a:cubicBezTo>
                      <a:pt x="3113" y="2581"/>
                      <a:pt x="3126" y="2583"/>
                      <a:pt x="3136" y="2591"/>
                    </a:cubicBezTo>
                    <a:cubicBezTo>
                      <a:pt x="3146" y="2599"/>
                      <a:pt x="3152" y="2610"/>
                      <a:pt x="3152" y="2623"/>
                    </a:cubicBezTo>
                    <a:lnTo>
                      <a:pt x="3152" y="3529"/>
                    </a:lnTo>
                    <a:lnTo>
                      <a:pt x="3152" y="3529"/>
                    </a:lnTo>
                    <a:close/>
                    <a:moveTo>
                      <a:pt x="3152" y="1717"/>
                    </a:moveTo>
                    <a:cubicBezTo>
                      <a:pt x="3152" y="1733"/>
                      <a:pt x="3142" y="1748"/>
                      <a:pt x="3128" y="1754"/>
                    </a:cubicBezTo>
                    <a:lnTo>
                      <a:pt x="2680" y="1953"/>
                    </a:lnTo>
                    <a:cubicBezTo>
                      <a:pt x="2674" y="1955"/>
                      <a:pt x="2669" y="1956"/>
                      <a:pt x="2663" y="1956"/>
                    </a:cubicBezTo>
                    <a:cubicBezTo>
                      <a:pt x="2656" y="1956"/>
                      <a:pt x="2648" y="1954"/>
                      <a:pt x="2641" y="1950"/>
                    </a:cubicBezTo>
                    <a:cubicBezTo>
                      <a:pt x="2630" y="1942"/>
                      <a:pt x="2623" y="1930"/>
                      <a:pt x="2623" y="1916"/>
                    </a:cubicBezTo>
                    <a:lnTo>
                      <a:pt x="2623" y="1091"/>
                    </a:lnTo>
                    <a:cubicBezTo>
                      <a:pt x="2623" y="1077"/>
                      <a:pt x="2630" y="1064"/>
                      <a:pt x="2642" y="1057"/>
                    </a:cubicBezTo>
                    <a:lnTo>
                      <a:pt x="3090" y="777"/>
                    </a:lnTo>
                    <a:cubicBezTo>
                      <a:pt x="3103" y="769"/>
                      <a:pt x="3118" y="769"/>
                      <a:pt x="3131" y="776"/>
                    </a:cubicBezTo>
                    <a:cubicBezTo>
                      <a:pt x="3144" y="783"/>
                      <a:pt x="3152" y="797"/>
                      <a:pt x="3152" y="811"/>
                    </a:cubicBezTo>
                    <a:lnTo>
                      <a:pt x="3152" y="1717"/>
                    </a:lnTo>
                    <a:lnTo>
                      <a:pt x="3152" y="1717"/>
                    </a:lnTo>
                    <a:close/>
                    <a:moveTo>
                      <a:pt x="4934" y="1266"/>
                    </a:moveTo>
                    <a:cubicBezTo>
                      <a:pt x="4934" y="1252"/>
                      <a:pt x="4941" y="1240"/>
                      <a:pt x="4952" y="1232"/>
                    </a:cubicBezTo>
                    <a:cubicBezTo>
                      <a:pt x="4963" y="1225"/>
                      <a:pt x="4978" y="1224"/>
                      <a:pt x="4990" y="1229"/>
                    </a:cubicBezTo>
                    <a:lnTo>
                      <a:pt x="5469" y="1436"/>
                    </a:lnTo>
                    <a:cubicBezTo>
                      <a:pt x="5483" y="1442"/>
                      <a:pt x="5493" y="1457"/>
                      <a:pt x="5493" y="1473"/>
                    </a:cubicBezTo>
                    <a:lnTo>
                      <a:pt x="5493" y="2187"/>
                    </a:lnTo>
                    <a:cubicBezTo>
                      <a:pt x="5493" y="2200"/>
                      <a:pt x="5487" y="2212"/>
                      <a:pt x="5477" y="2220"/>
                    </a:cubicBezTo>
                    <a:cubicBezTo>
                      <a:pt x="5470" y="2225"/>
                      <a:pt x="5461" y="2228"/>
                      <a:pt x="5453" y="2228"/>
                    </a:cubicBezTo>
                    <a:cubicBezTo>
                      <a:pt x="5449" y="2228"/>
                      <a:pt x="5445" y="2227"/>
                      <a:pt x="5441" y="2226"/>
                    </a:cubicBezTo>
                    <a:lnTo>
                      <a:pt x="4963" y="2079"/>
                    </a:lnTo>
                    <a:cubicBezTo>
                      <a:pt x="4946" y="2074"/>
                      <a:pt x="4934" y="2058"/>
                      <a:pt x="4934" y="2040"/>
                    </a:cubicBezTo>
                    <a:lnTo>
                      <a:pt x="4934" y="1266"/>
                    </a:lnTo>
                    <a:lnTo>
                      <a:pt x="4934" y="1266"/>
                    </a:lnTo>
                    <a:close/>
                    <a:moveTo>
                      <a:pt x="4934" y="2815"/>
                    </a:moveTo>
                    <a:cubicBezTo>
                      <a:pt x="4934" y="2803"/>
                      <a:pt x="4939" y="2791"/>
                      <a:pt x="4948" y="2784"/>
                    </a:cubicBezTo>
                    <a:cubicBezTo>
                      <a:pt x="4958" y="2776"/>
                      <a:pt x="4970" y="2773"/>
                      <a:pt x="4981" y="2775"/>
                    </a:cubicBezTo>
                    <a:lnTo>
                      <a:pt x="5460" y="2862"/>
                    </a:lnTo>
                    <a:cubicBezTo>
                      <a:pt x="5479" y="2866"/>
                      <a:pt x="5493" y="2882"/>
                      <a:pt x="5493" y="2902"/>
                    </a:cubicBezTo>
                    <a:lnTo>
                      <a:pt x="5493" y="3623"/>
                    </a:lnTo>
                    <a:cubicBezTo>
                      <a:pt x="5493" y="3634"/>
                      <a:pt x="5488" y="3645"/>
                      <a:pt x="5480" y="3653"/>
                    </a:cubicBezTo>
                    <a:cubicBezTo>
                      <a:pt x="5473" y="3660"/>
                      <a:pt x="5463" y="3664"/>
                      <a:pt x="5453" y="3664"/>
                    </a:cubicBezTo>
                    <a:cubicBezTo>
                      <a:pt x="5452" y="3664"/>
                      <a:pt x="5451" y="3663"/>
                      <a:pt x="5450" y="3663"/>
                    </a:cubicBezTo>
                    <a:lnTo>
                      <a:pt x="4971" y="3629"/>
                    </a:lnTo>
                    <a:cubicBezTo>
                      <a:pt x="4950" y="3628"/>
                      <a:pt x="4934" y="3610"/>
                      <a:pt x="4934" y="3589"/>
                    </a:cubicBezTo>
                    <a:lnTo>
                      <a:pt x="4934" y="2815"/>
                    </a:lnTo>
                    <a:close/>
                    <a:moveTo>
                      <a:pt x="3688" y="727"/>
                    </a:moveTo>
                    <a:cubicBezTo>
                      <a:pt x="3688" y="714"/>
                      <a:pt x="3695" y="701"/>
                      <a:pt x="3706" y="694"/>
                    </a:cubicBezTo>
                    <a:cubicBezTo>
                      <a:pt x="3718" y="686"/>
                      <a:pt x="3732" y="685"/>
                      <a:pt x="3744" y="690"/>
                    </a:cubicBezTo>
                    <a:lnTo>
                      <a:pt x="4424" y="984"/>
                    </a:lnTo>
                    <a:cubicBezTo>
                      <a:pt x="4439" y="991"/>
                      <a:pt x="4449" y="1005"/>
                      <a:pt x="4449" y="1021"/>
                    </a:cubicBezTo>
                    <a:lnTo>
                      <a:pt x="4449" y="1867"/>
                    </a:lnTo>
                    <a:cubicBezTo>
                      <a:pt x="4449" y="1879"/>
                      <a:pt x="4442" y="1891"/>
                      <a:pt x="4432" y="1899"/>
                    </a:cubicBezTo>
                    <a:cubicBezTo>
                      <a:pt x="4425" y="1904"/>
                      <a:pt x="4417" y="1907"/>
                      <a:pt x="4408" y="1907"/>
                    </a:cubicBezTo>
                    <a:cubicBezTo>
                      <a:pt x="4404" y="1907"/>
                      <a:pt x="4400" y="1906"/>
                      <a:pt x="4396" y="1905"/>
                    </a:cubicBezTo>
                    <a:lnTo>
                      <a:pt x="3717" y="1696"/>
                    </a:lnTo>
                    <a:cubicBezTo>
                      <a:pt x="3700" y="1691"/>
                      <a:pt x="3688" y="1675"/>
                      <a:pt x="3688" y="1658"/>
                    </a:cubicBezTo>
                    <a:lnTo>
                      <a:pt x="3688" y="727"/>
                    </a:lnTo>
                    <a:lnTo>
                      <a:pt x="3688" y="727"/>
                    </a:lnTo>
                    <a:close/>
                    <a:moveTo>
                      <a:pt x="3688" y="3518"/>
                    </a:moveTo>
                    <a:lnTo>
                      <a:pt x="3688" y="2588"/>
                    </a:lnTo>
                    <a:cubicBezTo>
                      <a:pt x="3688" y="2576"/>
                      <a:pt x="3694" y="2564"/>
                      <a:pt x="3703" y="2557"/>
                    </a:cubicBezTo>
                    <a:cubicBezTo>
                      <a:pt x="3712" y="2549"/>
                      <a:pt x="3724" y="2546"/>
                      <a:pt x="3736" y="2548"/>
                    </a:cubicBezTo>
                    <a:lnTo>
                      <a:pt x="4415" y="2672"/>
                    </a:lnTo>
                    <a:cubicBezTo>
                      <a:pt x="4434" y="2676"/>
                      <a:pt x="4448" y="2692"/>
                      <a:pt x="4448" y="2712"/>
                    </a:cubicBezTo>
                    <a:lnTo>
                      <a:pt x="4448" y="3557"/>
                    </a:lnTo>
                    <a:cubicBezTo>
                      <a:pt x="4448" y="3568"/>
                      <a:pt x="4444" y="3579"/>
                      <a:pt x="4436" y="3586"/>
                    </a:cubicBezTo>
                    <a:cubicBezTo>
                      <a:pt x="4428" y="3593"/>
                      <a:pt x="4418" y="3597"/>
                      <a:pt x="4408" y="3597"/>
                    </a:cubicBezTo>
                    <a:cubicBezTo>
                      <a:pt x="4407" y="3597"/>
                      <a:pt x="4407" y="3597"/>
                      <a:pt x="4406" y="3597"/>
                    </a:cubicBezTo>
                    <a:lnTo>
                      <a:pt x="3726" y="3558"/>
                    </a:lnTo>
                    <a:cubicBezTo>
                      <a:pt x="3705" y="3557"/>
                      <a:pt x="3688" y="3539"/>
                      <a:pt x="3688" y="3518"/>
                    </a:cubicBezTo>
                    <a:close/>
                    <a:moveTo>
                      <a:pt x="5014" y="6300"/>
                    </a:moveTo>
                    <a:cubicBezTo>
                      <a:pt x="5014" y="6317"/>
                      <a:pt x="5004" y="6331"/>
                      <a:pt x="4989" y="6338"/>
                    </a:cubicBezTo>
                    <a:lnTo>
                      <a:pt x="4099" y="6676"/>
                    </a:lnTo>
                    <a:cubicBezTo>
                      <a:pt x="4094" y="6677"/>
                      <a:pt x="4089" y="6678"/>
                      <a:pt x="4085" y="6678"/>
                    </a:cubicBezTo>
                    <a:cubicBezTo>
                      <a:pt x="4077" y="6678"/>
                      <a:pt x="4069" y="6676"/>
                      <a:pt x="4062" y="6671"/>
                    </a:cubicBezTo>
                    <a:cubicBezTo>
                      <a:pt x="4051" y="6664"/>
                      <a:pt x="4045" y="6651"/>
                      <a:pt x="4045" y="6638"/>
                    </a:cubicBezTo>
                    <a:lnTo>
                      <a:pt x="4045" y="4424"/>
                    </a:lnTo>
                    <a:cubicBezTo>
                      <a:pt x="4045" y="4403"/>
                      <a:pt x="4061" y="4385"/>
                      <a:pt x="4082" y="4384"/>
                    </a:cubicBezTo>
                    <a:lnTo>
                      <a:pt x="4972" y="4323"/>
                    </a:lnTo>
                    <a:cubicBezTo>
                      <a:pt x="4983" y="4323"/>
                      <a:pt x="4994" y="4327"/>
                      <a:pt x="5002" y="4334"/>
                    </a:cubicBezTo>
                    <a:cubicBezTo>
                      <a:pt x="5010" y="4342"/>
                      <a:pt x="5015" y="4352"/>
                      <a:pt x="5015" y="4364"/>
                    </a:cubicBezTo>
                    <a:lnTo>
                      <a:pt x="5015" y="6300"/>
                    </a:lnTo>
                    <a:lnTo>
                      <a:pt x="5014" y="6300"/>
                    </a:lnTo>
                    <a:close/>
                    <a:moveTo>
                      <a:pt x="6087" y="5892"/>
                    </a:moveTo>
                    <a:cubicBezTo>
                      <a:pt x="6087" y="5909"/>
                      <a:pt x="6076" y="5924"/>
                      <a:pt x="6061" y="5930"/>
                    </a:cubicBezTo>
                    <a:lnTo>
                      <a:pt x="5467" y="6156"/>
                    </a:lnTo>
                    <a:cubicBezTo>
                      <a:pt x="5462" y="6157"/>
                      <a:pt x="5458" y="6158"/>
                      <a:pt x="5453" y="6158"/>
                    </a:cubicBezTo>
                    <a:cubicBezTo>
                      <a:pt x="5445" y="6158"/>
                      <a:pt x="5437" y="6156"/>
                      <a:pt x="5430" y="6151"/>
                    </a:cubicBezTo>
                    <a:cubicBezTo>
                      <a:pt x="5419" y="6144"/>
                      <a:pt x="5413" y="6131"/>
                      <a:pt x="5413" y="6118"/>
                    </a:cubicBezTo>
                    <a:lnTo>
                      <a:pt x="5413" y="4331"/>
                    </a:lnTo>
                    <a:cubicBezTo>
                      <a:pt x="5413" y="4310"/>
                      <a:pt x="5429" y="4293"/>
                      <a:pt x="5450" y="4291"/>
                    </a:cubicBezTo>
                    <a:lnTo>
                      <a:pt x="6044" y="4251"/>
                    </a:lnTo>
                    <a:cubicBezTo>
                      <a:pt x="6055" y="4250"/>
                      <a:pt x="6066" y="4254"/>
                      <a:pt x="6074" y="4262"/>
                    </a:cubicBezTo>
                    <a:cubicBezTo>
                      <a:pt x="6082" y="4269"/>
                      <a:pt x="6087" y="4280"/>
                      <a:pt x="6087" y="4291"/>
                    </a:cubicBezTo>
                    <a:lnTo>
                      <a:pt x="6087" y="5892"/>
                    </a:lnTo>
                    <a:close/>
                    <a:moveTo>
                      <a:pt x="6258" y="3660"/>
                    </a:moveTo>
                    <a:cubicBezTo>
                      <a:pt x="6258" y="3671"/>
                      <a:pt x="6253" y="3682"/>
                      <a:pt x="6245" y="3690"/>
                    </a:cubicBezTo>
                    <a:cubicBezTo>
                      <a:pt x="6238" y="3697"/>
                      <a:pt x="6228" y="3701"/>
                      <a:pt x="6218" y="3701"/>
                    </a:cubicBezTo>
                    <a:lnTo>
                      <a:pt x="6215" y="3701"/>
                    </a:lnTo>
                    <a:lnTo>
                      <a:pt x="5860" y="3680"/>
                    </a:lnTo>
                    <a:cubicBezTo>
                      <a:pt x="5839" y="3679"/>
                      <a:pt x="5822" y="3662"/>
                      <a:pt x="5822" y="3640"/>
                    </a:cubicBezTo>
                    <a:lnTo>
                      <a:pt x="5822" y="2977"/>
                    </a:lnTo>
                    <a:cubicBezTo>
                      <a:pt x="5822" y="2965"/>
                      <a:pt x="5828" y="2953"/>
                      <a:pt x="5837" y="2946"/>
                    </a:cubicBezTo>
                    <a:cubicBezTo>
                      <a:pt x="5846" y="2938"/>
                      <a:pt x="5858" y="2935"/>
                      <a:pt x="5870" y="2937"/>
                    </a:cubicBezTo>
                    <a:lnTo>
                      <a:pt x="6225" y="3002"/>
                    </a:lnTo>
                    <a:cubicBezTo>
                      <a:pt x="6244" y="3005"/>
                      <a:pt x="6258" y="3022"/>
                      <a:pt x="6258" y="3041"/>
                    </a:cubicBezTo>
                    <a:lnTo>
                      <a:pt x="6258" y="3660"/>
                    </a:lnTo>
                    <a:lnTo>
                      <a:pt x="6258" y="3660"/>
                    </a:lnTo>
                    <a:close/>
                    <a:moveTo>
                      <a:pt x="6258" y="2422"/>
                    </a:moveTo>
                    <a:cubicBezTo>
                      <a:pt x="6258" y="2435"/>
                      <a:pt x="6252" y="2447"/>
                      <a:pt x="6242" y="2455"/>
                    </a:cubicBezTo>
                    <a:cubicBezTo>
                      <a:pt x="6235" y="2460"/>
                      <a:pt x="6226" y="2463"/>
                      <a:pt x="6218" y="2463"/>
                    </a:cubicBezTo>
                    <a:cubicBezTo>
                      <a:pt x="6214" y="2463"/>
                      <a:pt x="6210" y="2462"/>
                      <a:pt x="6206" y="2461"/>
                    </a:cubicBezTo>
                    <a:lnTo>
                      <a:pt x="5851" y="2352"/>
                    </a:lnTo>
                    <a:cubicBezTo>
                      <a:pt x="5834" y="2346"/>
                      <a:pt x="5823" y="2331"/>
                      <a:pt x="5823" y="2313"/>
                    </a:cubicBezTo>
                    <a:lnTo>
                      <a:pt x="5823" y="1650"/>
                    </a:lnTo>
                    <a:cubicBezTo>
                      <a:pt x="5823" y="1636"/>
                      <a:pt x="5829" y="1624"/>
                      <a:pt x="5841" y="1616"/>
                    </a:cubicBezTo>
                    <a:cubicBezTo>
                      <a:pt x="5852" y="1609"/>
                      <a:pt x="5866" y="1608"/>
                      <a:pt x="5879" y="1613"/>
                    </a:cubicBezTo>
                    <a:lnTo>
                      <a:pt x="6234" y="1766"/>
                    </a:lnTo>
                    <a:cubicBezTo>
                      <a:pt x="6249" y="1773"/>
                      <a:pt x="6258" y="1787"/>
                      <a:pt x="6258" y="1803"/>
                    </a:cubicBezTo>
                    <a:lnTo>
                      <a:pt x="6258" y="2422"/>
                    </a:lnTo>
                    <a:lnTo>
                      <a:pt x="6258" y="2422"/>
                    </a:lnTo>
                    <a:close/>
                    <a:moveTo>
                      <a:pt x="6968" y="4762"/>
                    </a:moveTo>
                    <a:cubicBezTo>
                      <a:pt x="6968" y="4781"/>
                      <a:pt x="6954" y="4798"/>
                      <a:pt x="6935" y="4801"/>
                    </a:cubicBezTo>
                    <a:lnTo>
                      <a:pt x="6677" y="4851"/>
                    </a:lnTo>
                    <a:cubicBezTo>
                      <a:pt x="6674" y="4852"/>
                      <a:pt x="6672" y="4852"/>
                      <a:pt x="6669" y="4852"/>
                    </a:cubicBezTo>
                    <a:cubicBezTo>
                      <a:pt x="6660" y="4852"/>
                      <a:pt x="6651" y="4848"/>
                      <a:pt x="6644" y="4842"/>
                    </a:cubicBezTo>
                    <a:cubicBezTo>
                      <a:pt x="6635" y="4835"/>
                      <a:pt x="6629" y="4824"/>
                      <a:pt x="6629" y="4812"/>
                    </a:cubicBezTo>
                    <a:lnTo>
                      <a:pt x="6629" y="4249"/>
                    </a:lnTo>
                    <a:cubicBezTo>
                      <a:pt x="6629" y="4228"/>
                      <a:pt x="6646" y="4210"/>
                      <a:pt x="6667" y="4209"/>
                    </a:cubicBezTo>
                    <a:lnTo>
                      <a:pt x="6925" y="4191"/>
                    </a:lnTo>
                    <a:cubicBezTo>
                      <a:pt x="6936" y="4191"/>
                      <a:pt x="6947" y="4195"/>
                      <a:pt x="6955" y="4202"/>
                    </a:cubicBezTo>
                    <a:cubicBezTo>
                      <a:pt x="6963" y="4210"/>
                      <a:pt x="6968" y="4220"/>
                      <a:pt x="6968" y="4232"/>
                    </a:cubicBezTo>
                    <a:lnTo>
                      <a:pt x="6968" y="4762"/>
                    </a:lnTo>
                    <a:lnTo>
                      <a:pt x="6968" y="4762"/>
                    </a:lnTo>
                    <a:close/>
                    <a:moveTo>
                      <a:pt x="6968" y="3701"/>
                    </a:moveTo>
                    <a:cubicBezTo>
                      <a:pt x="6968" y="3712"/>
                      <a:pt x="6963" y="3723"/>
                      <a:pt x="6955" y="3730"/>
                    </a:cubicBezTo>
                    <a:cubicBezTo>
                      <a:pt x="6947" y="3737"/>
                      <a:pt x="6938" y="3741"/>
                      <a:pt x="6927" y="3741"/>
                    </a:cubicBezTo>
                    <a:lnTo>
                      <a:pt x="6925" y="3741"/>
                    </a:lnTo>
                    <a:lnTo>
                      <a:pt x="6667" y="3726"/>
                    </a:lnTo>
                    <a:cubicBezTo>
                      <a:pt x="6646" y="3725"/>
                      <a:pt x="6629" y="3708"/>
                      <a:pt x="6629" y="3686"/>
                    </a:cubicBezTo>
                    <a:lnTo>
                      <a:pt x="6629" y="3124"/>
                    </a:lnTo>
                    <a:cubicBezTo>
                      <a:pt x="6629" y="3112"/>
                      <a:pt x="6634" y="3101"/>
                      <a:pt x="6644" y="3093"/>
                    </a:cubicBezTo>
                    <a:cubicBezTo>
                      <a:pt x="6653" y="3085"/>
                      <a:pt x="6665" y="3082"/>
                      <a:pt x="6677" y="3084"/>
                    </a:cubicBezTo>
                    <a:lnTo>
                      <a:pt x="6934" y="3131"/>
                    </a:lnTo>
                    <a:cubicBezTo>
                      <a:pt x="6953" y="3135"/>
                      <a:pt x="6967" y="3151"/>
                      <a:pt x="6967" y="3171"/>
                    </a:cubicBezTo>
                    <a:lnTo>
                      <a:pt x="6967" y="3701"/>
                    </a:lnTo>
                    <a:lnTo>
                      <a:pt x="6968" y="3701"/>
                    </a:lnTo>
                    <a:close/>
                    <a:moveTo>
                      <a:pt x="7404" y="4678"/>
                    </a:moveTo>
                    <a:cubicBezTo>
                      <a:pt x="7404" y="4697"/>
                      <a:pt x="7390" y="4714"/>
                      <a:pt x="7371" y="4717"/>
                    </a:cubicBezTo>
                    <a:lnTo>
                      <a:pt x="7165" y="4757"/>
                    </a:lnTo>
                    <a:cubicBezTo>
                      <a:pt x="7162" y="4757"/>
                      <a:pt x="7160" y="4758"/>
                      <a:pt x="7157" y="4758"/>
                    </a:cubicBezTo>
                    <a:cubicBezTo>
                      <a:pt x="7148" y="4758"/>
                      <a:pt x="7139" y="4754"/>
                      <a:pt x="7132" y="4748"/>
                    </a:cubicBezTo>
                    <a:cubicBezTo>
                      <a:pt x="7122" y="4741"/>
                      <a:pt x="7117" y="4729"/>
                      <a:pt x="7117" y="4717"/>
                    </a:cubicBezTo>
                    <a:lnTo>
                      <a:pt x="7117" y="4216"/>
                    </a:lnTo>
                    <a:cubicBezTo>
                      <a:pt x="7117" y="4195"/>
                      <a:pt x="7134" y="4177"/>
                      <a:pt x="7155" y="4176"/>
                    </a:cubicBezTo>
                    <a:lnTo>
                      <a:pt x="7361" y="4162"/>
                    </a:lnTo>
                    <a:cubicBezTo>
                      <a:pt x="7372" y="4161"/>
                      <a:pt x="7383" y="4165"/>
                      <a:pt x="7391" y="4172"/>
                    </a:cubicBezTo>
                    <a:cubicBezTo>
                      <a:pt x="7399" y="4180"/>
                      <a:pt x="7404" y="4191"/>
                      <a:pt x="7404" y="4202"/>
                    </a:cubicBezTo>
                    <a:lnTo>
                      <a:pt x="7404" y="4678"/>
                    </a:lnTo>
                    <a:lnTo>
                      <a:pt x="7404" y="4678"/>
                    </a:lnTo>
                    <a:close/>
                    <a:moveTo>
                      <a:pt x="7404" y="3726"/>
                    </a:moveTo>
                    <a:cubicBezTo>
                      <a:pt x="7404" y="3737"/>
                      <a:pt x="7399" y="3748"/>
                      <a:pt x="7391" y="3755"/>
                    </a:cubicBezTo>
                    <a:cubicBezTo>
                      <a:pt x="7384" y="3762"/>
                      <a:pt x="7374" y="3766"/>
                      <a:pt x="7364" y="3766"/>
                    </a:cubicBezTo>
                    <a:cubicBezTo>
                      <a:pt x="7363" y="3766"/>
                      <a:pt x="7362" y="3766"/>
                      <a:pt x="7361" y="3766"/>
                    </a:cubicBezTo>
                    <a:lnTo>
                      <a:pt x="7155" y="3754"/>
                    </a:lnTo>
                    <a:cubicBezTo>
                      <a:pt x="7134" y="3753"/>
                      <a:pt x="7117" y="3736"/>
                      <a:pt x="7117" y="3714"/>
                    </a:cubicBezTo>
                    <a:lnTo>
                      <a:pt x="7117" y="3219"/>
                    </a:lnTo>
                    <a:cubicBezTo>
                      <a:pt x="7117" y="3207"/>
                      <a:pt x="7122" y="3196"/>
                      <a:pt x="7131" y="3188"/>
                    </a:cubicBezTo>
                    <a:cubicBezTo>
                      <a:pt x="7140" y="3181"/>
                      <a:pt x="7152" y="3177"/>
                      <a:pt x="7164" y="3179"/>
                    </a:cubicBezTo>
                    <a:lnTo>
                      <a:pt x="7370" y="3210"/>
                    </a:lnTo>
                    <a:cubicBezTo>
                      <a:pt x="7390" y="3213"/>
                      <a:pt x="7404" y="3230"/>
                      <a:pt x="7404" y="3250"/>
                    </a:cubicBezTo>
                    <a:lnTo>
                      <a:pt x="7404" y="3726"/>
                    </a:lnTo>
                    <a:lnTo>
                      <a:pt x="7404" y="3726"/>
                    </a:lnTo>
                    <a:close/>
                  </a:path>
                </a:pathLst>
              </a:custGeom>
              <a:solidFill>
                <a:schemeClr val="bg1"/>
              </a:solidFill>
              <a:ln>
                <a:noFill/>
              </a:ln>
            </p:spPr>
            <p:txBody>
              <a:bodyPr/>
              <a:lstStyle/>
              <a:p>
                <a:endParaRPr lang="zh-CN" altLang="en-US"/>
              </a:p>
            </p:txBody>
          </p:sp>
        </p:grpSp>
        <p:grpSp>
          <p:nvGrpSpPr>
            <p:cNvPr id="16" name="组合 43"/>
            <p:cNvGrpSpPr/>
            <p:nvPr/>
          </p:nvGrpSpPr>
          <p:grpSpPr>
            <a:xfrm>
              <a:off x="6518867" y="3024627"/>
              <a:ext cx="2235146" cy="3118666"/>
              <a:chOff x="6194449" y="2928046"/>
              <a:chExt cx="2235146" cy="3118666"/>
            </a:xfrm>
          </p:grpSpPr>
          <p:pic>
            <p:nvPicPr>
              <p:cNvPr id="22" name="Picture 14" descr="DSCN6473"/>
              <p:cNvPicPr/>
              <p:nvPr/>
            </p:nvPicPr>
            <p:blipFill>
              <a:blip r:embed="rId6"/>
              <a:srcRect l="8549" r="25908" b="10133"/>
              <a:stretch>
                <a:fillRect/>
              </a:stretch>
            </p:blipFill>
            <p:spPr>
              <a:xfrm>
                <a:off x="6289646" y="4246712"/>
                <a:ext cx="2044752" cy="1800000"/>
              </a:xfrm>
              <a:prstGeom prst="rect">
                <a:avLst/>
              </a:prstGeom>
              <a:noFill/>
              <a:ln w="9525">
                <a:noFill/>
              </a:ln>
            </p:spPr>
          </p:pic>
          <p:sp>
            <p:nvSpPr>
              <p:cNvPr id="38" name="MH_SubTitle_2"/>
              <p:cNvSpPr>
                <a:spLocks noChangeArrowheads="1"/>
              </p:cNvSpPr>
              <p:nvPr/>
            </p:nvSpPr>
            <p:spPr bwMode="auto">
              <a:xfrm>
                <a:off x="6194449" y="3724749"/>
                <a:ext cx="2235146" cy="477325"/>
              </a:xfrm>
              <a:prstGeom prst="rect">
                <a:avLst/>
              </a:prstGeom>
              <a:noFill/>
              <a:ln>
                <a:noFill/>
              </a:ln>
            </p:spPr>
            <p:txBody>
              <a:bodyPr anchor="ctr">
                <a:normAutofit fontScale="925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marL="233680" marR="0" lvl="0" indent="-233680" algn="ctr" defTabSz="914400" rtl="0" eaLnBrk="0" fontAlgn="auto" latinLnBrk="0" hangingPunct="0">
                  <a:lnSpc>
                    <a:spcPct val="90000"/>
                  </a:lnSpc>
                  <a:spcBef>
                    <a:spcPts val="750"/>
                  </a:spcBef>
                  <a:spcAft>
                    <a:spcPct val="0"/>
                  </a:spcAft>
                  <a:buClrTx/>
                  <a:buSzTx/>
                  <a:buFont typeface="Arial" panose="020B0604020202020204" pitchFamily="34" charset="0"/>
                  <a:buNone/>
                  <a:defRPr/>
                </a:pPr>
                <a:r>
                  <a:rPr kumimoji="0" lang="en-US" altLang="zh-CN" sz="14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Engineering Implementation Organization</a:t>
                </a:r>
                <a:endParaRPr kumimoji="0" lang="zh-CN" altLang="en-US" sz="14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49"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35990" y="2928046"/>
                <a:ext cx="752065" cy="752065"/>
              </a:xfrm>
              <a:prstGeom prst="rect">
                <a:avLst/>
              </a:prstGeom>
            </p:spPr>
          </p:pic>
          <p:sp>
            <p:nvSpPr>
              <p:cNvPr id="50" name="building_153950"/>
              <p:cNvSpPr>
                <a:spLocks noChangeAspect="1"/>
              </p:cNvSpPr>
              <p:nvPr/>
            </p:nvSpPr>
            <p:spPr bwMode="auto">
              <a:xfrm>
                <a:off x="7113674" y="3106078"/>
                <a:ext cx="396696" cy="396000"/>
              </a:xfrm>
              <a:custGeom>
                <a:avLst/>
                <a:gdLst>
                  <a:gd name="connsiteX0" fmla="*/ 476034 w 604110"/>
                  <a:gd name="connsiteY0" fmla="*/ 147753 h 603052"/>
                  <a:gd name="connsiteX1" fmla="*/ 499233 w 604110"/>
                  <a:gd name="connsiteY1" fmla="*/ 150083 h 603052"/>
                  <a:gd name="connsiteX2" fmla="*/ 590794 w 604110"/>
                  <a:gd name="connsiteY2" fmla="*/ 204905 h 603052"/>
                  <a:gd name="connsiteX3" fmla="*/ 604110 w 604110"/>
                  <a:gd name="connsiteY3" fmla="*/ 228479 h 603052"/>
                  <a:gd name="connsiteX4" fmla="*/ 604110 w 604110"/>
                  <a:gd name="connsiteY4" fmla="*/ 575641 h 603052"/>
                  <a:gd name="connsiteX5" fmla="*/ 576655 w 604110"/>
                  <a:gd name="connsiteY5" fmla="*/ 603052 h 603052"/>
                  <a:gd name="connsiteX6" fmla="*/ 476034 w 604110"/>
                  <a:gd name="connsiteY6" fmla="*/ 603052 h 603052"/>
                  <a:gd name="connsiteX7" fmla="*/ 128076 w 604110"/>
                  <a:gd name="connsiteY7" fmla="*/ 147753 h 603052"/>
                  <a:gd name="connsiteX8" fmla="*/ 128076 w 604110"/>
                  <a:gd name="connsiteY8" fmla="*/ 603052 h 603052"/>
                  <a:gd name="connsiteX9" fmla="*/ 27455 w 604110"/>
                  <a:gd name="connsiteY9" fmla="*/ 603052 h 603052"/>
                  <a:gd name="connsiteX10" fmla="*/ 0 w 604110"/>
                  <a:gd name="connsiteY10" fmla="*/ 575641 h 603052"/>
                  <a:gd name="connsiteX11" fmla="*/ 0 w 604110"/>
                  <a:gd name="connsiteY11" fmla="*/ 228479 h 603052"/>
                  <a:gd name="connsiteX12" fmla="*/ 13316 w 604110"/>
                  <a:gd name="connsiteY12" fmla="*/ 204905 h 603052"/>
                  <a:gd name="connsiteX13" fmla="*/ 104877 w 604110"/>
                  <a:gd name="connsiteY13" fmla="*/ 150083 h 603052"/>
                  <a:gd name="connsiteX14" fmla="*/ 128076 w 604110"/>
                  <a:gd name="connsiteY14" fmla="*/ 147753 h 603052"/>
                  <a:gd name="connsiteX15" fmla="*/ 302056 w 604110"/>
                  <a:gd name="connsiteY15" fmla="*/ 0 h 603052"/>
                  <a:gd name="connsiteX16" fmla="*/ 329508 w 604110"/>
                  <a:gd name="connsiteY16" fmla="*/ 27411 h 603052"/>
                  <a:gd name="connsiteX17" fmla="*/ 329508 w 604110"/>
                  <a:gd name="connsiteY17" fmla="*/ 73052 h 603052"/>
                  <a:gd name="connsiteX18" fmla="*/ 393611 w 604110"/>
                  <a:gd name="connsiteY18" fmla="*/ 73189 h 603052"/>
                  <a:gd name="connsiteX19" fmla="*/ 421064 w 604110"/>
                  <a:gd name="connsiteY19" fmla="*/ 100600 h 603052"/>
                  <a:gd name="connsiteX20" fmla="*/ 421064 w 604110"/>
                  <a:gd name="connsiteY20" fmla="*/ 125133 h 603052"/>
                  <a:gd name="connsiteX21" fmla="*/ 421064 w 604110"/>
                  <a:gd name="connsiteY21" fmla="*/ 179956 h 603052"/>
                  <a:gd name="connsiteX22" fmla="*/ 421064 w 604110"/>
                  <a:gd name="connsiteY22" fmla="*/ 603052 h 603052"/>
                  <a:gd name="connsiteX23" fmla="*/ 393611 w 604110"/>
                  <a:gd name="connsiteY23" fmla="*/ 603052 h 603052"/>
                  <a:gd name="connsiteX24" fmla="*/ 210500 w 604110"/>
                  <a:gd name="connsiteY24" fmla="*/ 603052 h 603052"/>
                  <a:gd name="connsiteX25" fmla="*/ 183047 w 604110"/>
                  <a:gd name="connsiteY25" fmla="*/ 603052 h 603052"/>
                  <a:gd name="connsiteX26" fmla="*/ 183047 w 604110"/>
                  <a:gd name="connsiteY26" fmla="*/ 179956 h 603052"/>
                  <a:gd name="connsiteX27" fmla="*/ 183047 w 604110"/>
                  <a:gd name="connsiteY27" fmla="*/ 100463 h 603052"/>
                  <a:gd name="connsiteX28" fmla="*/ 191146 w 604110"/>
                  <a:gd name="connsiteY28" fmla="*/ 81138 h 603052"/>
                  <a:gd name="connsiteX29" fmla="*/ 210500 w 604110"/>
                  <a:gd name="connsiteY29" fmla="*/ 73052 h 603052"/>
                  <a:gd name="connsiteX30" fmla="*/ 274603 w 604110"/>
                  <a:gd name="connsiteY30" fmla="*/ 73052 h 603052"/>
                  <a:gd name="connsiteX31" fmla="*/ 274603 w 604110"/>
                  <a:gd name="connsiteY31" fmla="*/ 27411 h 603052"/>
                  <a:gd name="connsiteX32" fmla="*/ 302056 w 604110"/>
                  <a:gd name="connsiteY32"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4110" h="603052">
                    <a:moveTo>
                      <a:pt x="476034" y="147753"/>
                    </a:moveTo>
                    <a:cubicBezTo>
                      <a:pt x="483584" y="145012"/>
                      <a:pt x="492232" y="145834"/>
                      <a:pt x="499233" y="150083"/>
                    </a:cubicBezTo>
                    <a:lnTo>
                      <a:pt x="590794" y="204905"/>
                    </a:lnTo>
                    <a:cubicBezTo>
                      <a:pt x="599031" y="209839"/>
                      <a:pt x="604110" y="218748"/>
                      <a:pt x="604110" y="228479"/>
                    </a:cubicBezTo>
                    <a:lnTo>
                      <a:pt x="604110" y="575641"/>
                    </a:lnTo>
                    <a:cubicBezTo>
                      <a:pt x="604110" y="590717"/>
                      <a:pt x="591755" y="603052"/>
                      <a:pt x="576655" y="603052"/>
                    </a:cubicBezTo>
                    <a:lnTo>
                      <a:pt x="476034" y="603052"/>
                    </a:lnTo>
                    <a:close/>
                    <a:moveTo>
                      <a:pt x="128076" y="147753"/>
                    </a:moveTo>
                    <a:lnTo>
                      <a:pt x="128076" y="603052"/>
                    </a:lnTo>
                    <a:lnTo>
                      <a:pt x="27455" y="603052"/>
                    </a:lnTo>
                    <a:cubicBezTo>
                      <a:pt x="12355" y="603052"/>
                      <a:pt x="0" y="590717"/>
                      <a:pt x="0" y="575641"/>
                    </a:cubicBezTo>
                    <a:lnTo>
                      <a:pt x="0" y="228479"/>
                    </a:lnTo>
                    <a:cubicBezTo>
                      <a:pt x="0" y="218748"/>
                      <a:pt x="5079" y="209839"/>
                      <a:pt x="13316" y="204905"/>
                    </a:cubicBezTo>
                    <a:lnTo>
                      <a:pt x="104877" y="150083"/>
                    </a:lnTo>
                    <a:cubicBezTo>
                      <a:pt x="111878" y="145834"/>
                      <a:pt x="120526" y="145012"/>
                      <a:pt x="128076" y="147753"/>
                    </a:cubicBezTo>
                    <a:close/>
                    <a:moveTo>
                      <a:pt x="302056" y="0"/>
                    </a:moveTo>
                    <a:cubicBezTo>
                      <a:pt x="317155" y="0"/>
                      <a:pt x="329508" y="12335"/>
                      <a:pt x="329508" y="27411"/>
                    </a:cubicBezTo>
                    <a:lnTo>
                      <a:pt x="329508" y="73052"/>
                    </a:lnTo>
                    <a:lnTo>
                      <a:pt x="393611" y="73189"/>
                    </a:lnTo>
                    <a:cubicBezTo>
                      <a:pt x="408710" y="73189"/>
                      <a:pt x="421064" y="85387"/>
                      <a:pt x="421064" y="100600"/>
                    </a:cubicBezTo>
                    <a:lnTo>
                      <a:pt x="421064" y="125133"/>
                    </a:lnTo>
                    <a:lnTo>
                      <a:pt x="421064" y="179956"/>
                    </a:lnTo>
                    <a:lnTo>
                      <a:pt x="421064" y="603052"/>
                    </a:lnTo>
                    <a:lnTo>
                      <a:pt x="393611" y="603052"/>
                    </a:lnTo>
                    <a:lnTo>
                      <a:pt x="210500" y="603052"/>
                    </a:lnTo>
                    <a:lnTo>
                      <a:pt x="183047" y="603052"/>
                    </a:lnTo>
                    <a:lnTo>
                      <a:pt x="183047" y="179956"/>
                    </a:lnTo>
                    <a:lnTo>
                      <a:pt x="183047" y="100463"/>
                    </a:lnTo>
                    <a:cubicBezTo>
                      <a:pt x="183047" y="93199"/>
                      <a:pt x="185930" y="86209"/>
                      <a:pt x="191146" y="81138"/>
                    </a:cubicBezTo>
                    <a:cubicBezTo>
                      <a:pt x="196224" y="75930"/>
                      <a:pt x="203225" y="73052"/>
                      <a:pt x="210500" y="73052"/>
                    </a:cubicBezTo>
                    <a:lnTo>
                      <a:pt x="274603" y="73052"/>
                    </a:lnTo>
                    <a:lnTo>
                      <a:pt x="274603" y="27411"/>
                    </a:lnTo>
                    <a:cubicBezTo>
                      <a:pt x="274603" y="12335"/>
                      <a:pt x="286956" y="0"/>
                      <a:pt x="302056" y="0"/>
                    </a:cubicBezTo>
                    <a:close/>
                  </a:path>
                </a:pathLst>
              </a:custGeom>
              <a:solidFill>
                <a:schemeClr val="bg1"/>
              </a:solidFill>
              <a:ln>
                <a:noFill/>
              </a:ln>
            </p:spPr>
            <p:txBody>
              <a:bodyPr/>
              <a:lstStyle/>
              <a:p>
                <a:endParaRPr lang="zh-CN" altLang="en-US"/>
              </a:p>
            </p:txBody>
          </p:sp>
        </p:grpSp>
        <p:grpSp>
          <p:nvGrpSpPr>
            <p:cNvPr id="17" name="组合 53"/>
            <p:cNvGrpSpPr/>
            <p:nvPr/>
          </p:nvGrpSpPr>
          <p:grpSpPr>
            <a:xfrm>
              <a:off x="9364836" y="3024627"/>
              <a:ext cx="2044752" cy="3118666"/>
              <a:chOff x="8721690" y="2928046"/>
              <a:chExt cx="2044752" cy="3118666"/>
            </a:xfrm>
          </p:grpSpPr>
          <p:pic>
            <p:nvPicPr>
              <p:cNvPr id="20" name="图片 15" descr="QQ图片20160919140006.jpg"/>
              <p:cNvPicPr/>
              <p:nvPr/>
            </p:nvPicPr>
            <p:blipFill>
              <a:blip r:embed="rId7"/>
              <a:srcRect l="12122" t="3409" r="9595" b="12708"/>
              <a:stretch>
                <a:fillRect/>
              </a:stretch>
            </p:blipFill>
            <p:spPr>
              <a:xfrm>
                <a:off x="8721690" y="4246712"/>
                <a:ext cx="2044752" cy="1800000"/>
              </a:xfrm>
              <a:prstGeom prst="rect">
                <a:avLst/>
              </a:prstGeom>
              <a:noFill/>
              <a:ln w="9525">
                <a:noFill/>
              </a:ln>
            </p:spPr>
          </p:pic>
          <p:sp>
            <p:nvSpPr>
              <p:cNvPr id="36" name="MH_SubTitle_3"/>
              <p:cNvSpPr>
                <a:spLocks noChangeArrowheads="1"/>
              </p:cNvSpPr>
              <p:nvPr/>
            </p:nvSpPr>
            <p:spPr bwMode="auto">
              <a:xfrm>
                <a:off x="8721690" y="3724749"/>
                <a:ext cx="2044752" cy="477325"/>
              </a:xfrm>
              <a:prstGeom prst="rect">
                <a:avLst/>
              </a:prstGeom>
              <a:noFill/>
              <a:ln>
                <a:noFill/>
              </a:ln>
            </p:spPr>
            <p:txBody>
              <a:bodyPr anchor="ctr">
                <a:normAutofit fontScale="92500" lnSpcReduction="1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marL="233680" marR="0" lvl="0" indent="-233680" algn="ctr" defTabSz="914400" rtl="0" eaLnBrk="0" fontAlgn="auto" latinLnBrk="0" hangingPunct="0">
                  <a:lnSpc>
                    <a:spcPct val="90000"/>
                  </a:lnSpc>
                  <a:spcBef>
                    <a:spcPts val="750"/>
                  </a:spcBef>
                  <a:spcAft>
                    <a:spcPct val="0"/>
                  </a:spcAft>
                  <a:buClrTx/>
                  <a:buSzTx/>
                  <a:buFont typeface="Arial" panose="020B0604020202020204" pitchFamily="34" charset="0"/>
                  <a:buNone/>
                  <a:defRPr/>
                </a:pPr>
                <a:r>
                  <a:rPr kumimoji="0" lang="en-US" altLang="zh-CN" sz="16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Postdoctoral Research Station</a:t>
                </a:r>
                <a:endParaRPr kumimoji="0" lang="zh-CN" altLang="en-US" sz="16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53"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68034" y="2928046"/>
                <a:ext cx="752065" cy="752065"/>
              </a:xfrm>
              <a:prstGeom prst="rect">
                <a:avLst/>
              </a:prstGeom>
            </p:spPr>
          </p:pic>
          <p:sp>
            <p:nvSpPr>
              <p:cNvPr id="55" name="iconfont-11253-5327384"/>
              <p:cNvSpPr>
                <a:spLocks noChangeAspect="1"/>
              </p:cNvSpPr>
              <p:nvPr/>
            </p:nvSpPr>
            <p:spPr bwMode="auto">
              <a:xfrm>
                <a:off x="9474039" y="3124078"/>
                <a:ext cx="540055" cy="360000"/>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chemeClr val="bg1"/>
              </a:solidFill>
              <a:ln>
                <a:noFill/>
              </a:ln>
            </p:spPr>
            <p:txBody>
              <a:bodyPr/>
              <a:lstStyle/>
              <a:p>
                <a:endParaRPr lang="zh-CN" altLang="en-US"/>
              </a:p>
            </p:txBody>
          </p:sp>
        </p:grpSp>
        <p:cxnSp>
          <p:nvCxnSpPr>
            <p:cNvPr id="7" name="直接连接符 6"/>
            <p:cNvCxnSpPr/>
            <p:nvPr/>
          </p:nvCxnSpPr>
          <p:spPr>
            <a:xfrm>
              <a:off x="3510279" y="3024627"/>
              <a:ext cx="0" cy="3118666"/>
            </a:xfrm>
            <a:prstGeom prst="line">
              <a:avLst/>
            </a:prstGeom>
            <a:ln w="9525">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261053" y="3024627"/>
              <a:ext cx="0" cy="3118666"/>
            </a:xfrm>
            <a:prstGeom prst="line">
              <a:avLst/>
            </a:prstGeom>
            <a:ln w="9525">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011827" y="3024627"/>
              <a:ext cx="0" cy="3118666"/>
            </a:xfrm>
            <a:prstGeom prst="line">
              <a:avLst/>
            </a:prstGeom>
            <a:ln w="9525">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grpSp>
      <p:pic>
        <p:nvPicPr>
          <p:cNvPr id="5" name="图片 4" descr="图片3"/>
          <p:cNvPicPr>
            <a:picLocks noChangeAspect="1"/>
          </p:cNvPicPr>
          <p:nvPr/>
        </p:nvPicPr>
        <p:blipFill>
          <a:blip r:embed="rId8"/>
          <a:stretch>
            <a:fillRect/>
          </a:stretch>
        </p:blipFill>
        <p:spPr>
          <a:xfrm>
            <a:off x="3698240" y="4343400"/>
            <a:ext cx="2048510" cy="1804670"/>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2440" y="1021130"/>
            <a:ext cx="11247120" cy="54051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5394" y="375645"/>
            <a:ext cx="2269339" cy="553998"/>
          </a:xfrm>
          <a:prstGeom prst="rect">
            <a:avLst/>
          </a:prstGeom>
          <a:noFill/>
        </p:spPr>
        <p:txBody>
          <a:bodyPr wrap="none" rtlCol="0">
            <a:spAutoFit/>
          </a:bodyPr>
          <a:lstStyle/>
          <a:p>
            <a:pPr algn="r"/>
            <a:r>
              <a:rPr lang="en-US" altLang="zh-CN"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R&amp;D System</a:t>
            </a:r>
            <a:endParaRPr lang="zh-CN" altLang="en-US"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447" y="890905"/>
            <a:ext cx="11247120" cy="5405120"/>
          </a:xfrm>
          <a:prstGeom prst="rect">
            <a:avLst/>
          </a:prstGeom>
        </p:spPr>
      </p:pic>
      <p:sp>
        <p:nvSpPr>
          <p:cNvPr id="10" name="矩形 9"/>
          <p:cNvSpPr/>
          <p:nvPr/>
        </p:nvSpPr>
        <p:spPr>
          <a:xfrm>
            <a:off x="2082800" y="5778500"/>
            <a:ext cx="1244600" cy="482600"/>
          </a:xfrm>
          <a:prstGeom prst="rect">
            <a:avLst/>
          </a:prstGeom>
          <a:solidFill>
            <a:srgbClr val="0047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微软雅黑" panose="020B0503020204020204" pitchFamily="34" charset="-122"/>
                <a:ea typeface="微软雅黑" panose="020B0503020204020204" pitchFamily="34" charset="-122"/>
                <a:sym typeface="+mn-ea"/>
              </a:rPr>
              <a:t>0.8um</a:t>
            </a:r>
            <a:endParaRPr lang="zh-CN" altLang="en-US"/>
          </a:p>
        </p:txBody>
      </p:sp>
      <p:sp>
        <p:nvSpPr>
          <p:cNvPr id="12" name="Rectangle 61"/>
          <p:cNvSpPr>
            <a:spLocks noChangeArrowheads="1"/>
          </p:cNvSpPr>
          <p:nvPr/>
        </p:nvSpPr>
        <p:spPr bwMode="auto">
          <a:xfrm>
            <a:off x="1830234" y="1146156"/>
            <a:ext cx="8302931" cy="830997"/>
          </a:xfrm>
          <a:prstGeom prst="rect">
            <a:avLst/>
          </a:prstGeom>
          <a:noFill/>
          <a:ln w="9525">
            <a:noFill/>
            <a:miter lim="800000"/>
          </a:ln>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100" normalizeH="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Supported by advanced process technologies, </a:t>
            </a:r>
          </a:p>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100" normalizeH="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we have a complete chip development process</a:t>
            </a:r>
            <a:endParaRPr kumimoji="0" lang="zh-CN" altLang="en-US" sz="2400" b="1" i="0" u="none" strike="noStrike" kern="1200" cap="none" spc="100" normalizeH="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矩形 13"/>
          <p:cNvSpPr/>
          <p:nvPr/>
        </p:nvSpPr>
        <p:spPr>
          <a:xfrm>
            <a:off x="2959100" y="5248910"/>
            <a:ext cx="1244600" cy="482600"/>
          </a:xfrm>
          <a:prstGeom prst="rect">
            <a:avLst/>
          </a:prstGeom>
          <a:solidFill>
            <a:srgbClr val="0047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hangingPunct="1">
              <a:buNone/>
            </a:pPr>
            <a:r>
              <a:rPr lang="en-US" altLang="zh-CN" b="1" dirty="0">
                <a:solidFill>
                  <a:schemeClr val="bg1"/>
                </a:solidFill>
                <a:latin typeface="微软雅黑" panose="020B0503020204020204" pitchFamily="34" charset="-122"/>
                <a:ea typeface="微软雅黑" panose="020B0503020204020204" pitchFamily="34" charset="-122"/>
                <a:sym typeface="+mn-ea"/>
              </a:rPr>
              <a:t>0.6um</a:t>
            </a:r>
            <a:endParaRPr lang="zh-CN" altLang="en-US"/>
          </a:p>
        </p:txBody>
      </p:sp>
      <p:sp>
        <p:nvSpPr>
          <p:cNvPr id="15" name="矩形 14"/>
          <p:cNvSpPr/>
          <p:nvPr/>
        </p:nvSpPr>
        <p:spPr>
          <a:xfrm>
            <a:off x="3860800" y="4695190"/>
            <a:ext cx="1244600" cy="482600"/>
          </a:xfrm>
          <a:prstGeom prst="rect">
            <a:avLst/>
          </a:prstGeom>
          <a:solidFill>
            <a:srgbClr val="0047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hangingPunct="1">
              <a:buNone/>
            </a:pPr>
            <a:r>
              <a:rPr lang="en-US" altLang="zh-CN" b="1" dirty="0">
                <a:solidFill>
                  <a:schemeClr val="bg1"/>
                </a:solidFill>
                <a:latin typeface="微软雅黑" panose="020B0503020204020204" pitchFamily="34" charset="-122"/>
                <a:ea typeface="微软雅黑" panose="020B0503020204020204" pitchFamily="34" charset="-122"/>
                <a:sym typeface="+mn-ea"/>
              </a:rPr>
              <a:t>0.35um</a:t>
            </a:r>
            <a:endParaRPr lang="zh-CN" altLang="en-US"/>
          </a:p>
        </p:txBody>
      </p:sp>
      <p:sp>
        <p:nvSpPr>
          <p:cNvPr id="16" name="矩形 15"/>
          <p:cNvSpPr/>
          <p:nvPr/>
        </p:nvSpPr>
        <p:spPr>
          <a:xfrm>
            <a:off x="4737100" y="4164965"/>
            <a:ext cx="1244600" cy="482600"/>
          </a:xfrm>
          <a:prstGeom prst="rect">
            <a:avLst/>
          </a:prstGeom>
          <a:solidFill>
            <a:srgbClr val="0047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hangingPunct="1">
              <a:buNone/>
            </a:pPr>
            <a:r>
              <a:rPr lang="en-US" altLang="zh-CN" b="1" dirty="0">
                <a:solidFill>
                  <a:schemeClr val="bg1"/>
                </a:solidFill>
                <a:latin typeface="微软雅黑" panose="020B0503020204020204" pitchFamily="34" charset="-122"/>
                <a:ea typeface="微软雅黑" panose="020B0503020204020204" pitchFamily="34" charset="-122"/>
                <a:sym typeface="+mn-ea"/>
              </a:rPr>
              <a:t>0.18um</a:t>
            </a:r>
            <a:endParaRPr lang="zh-CN" altLang="en-US"/>
          </a:p>
        </p:txBody>
      </p:sp>
      <p:sp>
        <p:nvSpPr>
          <p:cNvPr id="17" name="矩形 16"/>
          <p:cNvSpPr/>
          <p:nvPr/>
        </p:nvSpPr>
        <p:spPr>
          <a:xfrm>
            <a:off x="5638800" y="3631565"/>
            <a:ext cx="1244600" cy="482600"/>
          </a:xfrm>
          <a:prstGeom prst="rect">
            <a:avLst/>
          </a:prstGeom>
          <a:solidFill>
            <a:srgbClr val="0047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hangingPunct="1">
              <a:buNone/>
            </a:pPr>
            <a:r>
              <a:rPr lang="en-US" altLang="zh-CN" sz="1400" b="1" dirty="0">
                <a:solidFill>
                  <a:schemeClr val="bg1"/>
                </a:solidFill>
                <a:latin typeface="微软雅黑" panose="020B0503020204020204" pitchFamily="34" charset="-122"/>
                <a:ea typeface="微软雅黑" panose="020B0503020204020204" pitchFamily="34" charset="-122"/>
                <a:sym typeface="+mn-ea"/>
              </a:rPr>
              <a:t>0.13um</a:t>
            </a:r>
            <a:endParaRPr lang="en-US" altLang="zh-CN" sz="1400" b="1" dirty="0">
              <a:solidFill>
                <a:schemeClr val="bg1"/>
              </a:solidFill>
              <a:latin typeface="微软雅黑" panose="020B0503020204020204" pitchFamily="34" charset="-122"/>
              <a:ea typeface="微软雅黑" panose="020B0503020204020204" pitchFamily="34" charset="-122"/>
            </a:endParaRPr>
          </a:p>
          <a:p>
            <a:pPr lvl="0" algn="ctr" eaLnBrk="1" hangingPunct="1">
              <a:buNone/>
            </a:pPr>
            <a:r>
              <a:rPr lang="en-US" altLang="zh-CN" sz="1400" b="1" dirty="0">
                <a:solidFill>
                  <a:schemeClr val="bg1"/>
                </a:solidFill>
                <a:latin typeface="微软雅黑" panose="020B0503020204020204" pitchFamily="34" charset="-122"/>
                <a:ea typeface="微软雅黑" panose="020B0503020204020204" pitchFamily="34" charset="-122"/>
                <a:sym typeface="+mn-ea"/>
              </a:rPr>
              <a:t>/90nm</a:t>
            </a:r>
            <a:endParaRPr lang="zh-CN" altLang="en-US" sz="1400"/>
          </a:p>
        </p:txBody>
      </p:sp>
      <p:sp>
        <p:nvSpPr>
          <p:cNvPr id="18" name="矩形 17"/>
          <p:cNvSpPr/>
          <p:nvPr/>
        </p:nvSpPr>
        <p:spPr>
          <a:xfrm>
            <a:off x="6540500" y="3110865"/>
            <a:ext cx="1244600" cy="482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hangingPunct="1">
              <a:buNone/>
            </a:pPr>
            <a:r>
              <a:rPr lang="en-US" altLang="zh-CN" sz="1400" b="1" dirty="0">
                <a:solidFill>
                  <a:schemeClr val="bg1"/>
                </a:solidFill>
                <a:latin typeface="微软雅黑" panose="020B0503020204020204" pitchFamily="34" charset="-122"/>
                <a:ea typeface="微软雅黑" panose="020B0503020204020204" pitchFamily="34" charset="-122"/>
                <a:sym typeface="+mn-ea"/>
              </a:rPr>
              <a:t>65/55nm</a:t>
            </a:r>
            <a:endParaRPr lang="zh-CN" altLang="en-US" sz="1400"/>
          </a:p>
        </p:txBody>
      </p:sp>
      <p:sp>
        <p:nvSpPr>
          <p:cNvPr id="19" name="矩形 18"/>
          <p:cNvSpPr/>
          <p:nvPr/>
        </p:nvSpPr>
        <p:spPr>
          <a:xfrm>
            <a:off x="7327900" y="2577465"/>
            <a:ext cx="1244600" cy="482600"/>
          </a:xfrm>
          <a:prstGeom prst="rect">
            <a:avLst/>
          </a:prstGeom>
          <a:solidFill>
            <a:schemeClr val="accent2"/>
          </a:solidFill>
          <a:ln>
            <a:solidFill>
              <a:srgbClr val="E778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hangingPunct="1">
              <a:buNone/>
            </a:pPr>
            <a:r>
              <a:rPr lang="en-US" altLang="zh-CN" sz="1400" b="1" dirty="0">
                <a:solidFill>
                  <a:schemeClr val="bg1"/>
                </a:solidFill>
                <a:latin typeface="微软雅黑" panose="020B0503020204020204" pitchFamily="34" charset="-122"/>
                <a:ea typeface="微软雅黑" panose="020B0503020204020204" pitchFamily="34" charset="-122"/>
                <a:sym typeface="+mn-ea"/>
              </a:rPr>
              <a:t>28/22nm</a:t>
            </a:r>
            <a:endParaRPr lang="zh-CN" altLang="en-US" sz="1400"/>
          </a:p>
        </p:txBody>
      </p:sp>
      <p:sp>
        <p:nvSpPr>
          <p:cNvPr id="20" name="矩形 19"/>
          <p:cNvSpPr/>
          <p:nvPr/>
        </p:nvSpPr>
        <p:spPr>
          <a:xfrm>
            <a:off x="8178800" y="2060575"/>
            <a:ext cx="1244600" cy="482600"/>
          </a:xfrm>
          <a:prstGeom prst="rect">
            <a:avLst/>
          </a:prstGeom>
          <a:solidFill>
            <a:srgbClr val="0047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hangingPunct="1">
              <a:buNone/>
            </a:pPr>
            <a:r>
              <a:rPr lang="en-US" altLang="zh-CN" dirty="0">
                <a:solidFill>
                  <a:schemeClr val="bg1"/>
                </a:solidFill>
                <a:sym typeface="+mn-ea"/>
              </a:rPr>
              <a:t>…</a:t>
            </a:r>
            <a:endParaRPr lang="zh-CN" altLang="en-US"/>
          </a:p>
        </p:txBody>
      </p:sp>
      <p:cxnSp>
        <p:nvCxnSpPr>
          <p:cNvPr id="21" name="直接箭头连接符 20"/>
          <p:cNvCxnSpPr/>
          <p:nvPr/>
        </p:nvCxnSpPr>
        <p:spPr>
          <a:xfrm flipV="1">
            <a:off x="2467610" y="1960245"/>
            <a:ext cx="4030345" cy="2734945"/>
          </a:xfrm>
          <a:prstGeom prst="straightConnector1">
            <a:avLst/>
          </a:prstGeom>
          <a:ln w="76200" cmpd="sng">
            <a:solidFill>
              <a:srgbClr val="00479D"/>
            </a:solidFill>
            <a:prstDash val="solid"/>
            <a:tailEnd type="arrow" w="med" len="med"/>
          </a:ln>
        </p:spPr>
        <p:style>
          <a:lnRef idx="3">
            <a:schemeClr val="accent1"/>
          </a:lnRef>
          <a:fillRef idx="0">
            <a:schemeClr val="accent1"/>
          </a:fillRef>
          <a:effectRef idx="2">
            <a:schemeClr val="accent1"/>
          </a:effectRef>
          <a:fontRef idx="minor">
            <a:schemeClr val="tx1"/>
          </a:fontRef>
        </p:style>
      </p:cxn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580000">
            <a:off x="2184400" y="5273675"/>
            <a:ext cx="697865" cy="448310"/>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580000">
            <a:off x="3074035" y="4713605"/>
            <a:ext cx="697865" cy="448310"/>
          </a:xfrm>
          <a:prstGeom prst="rect">
            <a:avLst/>
          </a:prstGeom>
        </p:spPr>
      </p:pic>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580000">
            <a:off x="3956050" y="4183380"/>
            <a:ext cx="697865" cy="448310"/>
          </a:xfrm>
          <a:prstGeom prst="rect">
            <a:avLst/>
          </a:pr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580000">
            <a:off x="4828540" y="3649345"/>
            <a:ext cx="697865" cy="448310"/>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580000">
            <a:off x="5746750" y="3129280"/>
            <a:ext cx="697865" cy="448310"/>
          </a:xfrm>
          <a:prstGeom prst="rect">
            <a:avLst/>
          </a:prstGeom>
        </p:spPr>
      </p:pic>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580000">
            <a:off x="6636385" y="2595880"/>
            <a:ext cx="697865" cy="448310"/>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580000">
            <a:off x="7487285" y="2078355"/>
            <a:ext cx="697865" cy="44831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513843" y="348799"/>
            <a:ext cx="3398494" cy="553998"/>
          </a:xfrm>
          <a:prstGeom prst="rect">
            <a:avLst/>
          </a:prstGeom>
          <a:noFill/>
        </p:spPr>
        <p:txBody>
          <a:bodyPr wrap="none" rtlCol="0">
            <a:spAutoFit/>
          </a:bodyPr>
          <a:lstStyle/>
          <a:p>
            <a:pPr algn="r"/>
            <a:r>
              <a:rPr lang="en-US" altLang="zh-CN"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Upstream Partners</a:t>
            </a:r>
            <a:endParaRPr lang="zh-CN" altLang="en-US"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58" name="矩形: 圆角 57"/>
          <p:cNvSpPr/>
          <p:nvPr/>
        </p:nvSpPr>
        <p:spPr>
          <a:xfrm>
            <a:off x="1576101" y="1884183"/>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矩形: 圆角 61"/>
          <p:cNvSpPr/>
          <p:nvPr/>
        </p:nvSpPr>
        <p:spPr>
          <a:xfrm>
            <a:off x="3923061" y="1884183"/>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矩形: 圆角 62"/>
          <p:cNvSpPr/>
          <p:nvPr/>
        </p:nvSpPr>
        <p:spPr>
          <a:xfrm>
            <a:off x="6270021" y="1896240"/>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矩形: 圆角 63"/>
          <p:cNvSpPr/>
          <p:nvPr/>
        </p:nvSpPr>
        <p:spPr>
          <a:xfrm>
            <a:off x="8616981" y="1884183"/>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矩形: 圆角 65"/>
          <p:cNvSpPr/>
          <p:nvPr/>
        </p:nvSpPr>
        <p:spPr>
          <a:xfrm>
            <a:off x="1576101" y="2947596"/>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矩形: 圆角 66"/>
          <p:cNvSpPr/>
          <p:nvPr/>
        </p:nvSpPr>
        <p:spPr>
          <a:xfrm>
            <a:off x="3923061" y="2947596"/>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矩形: 圆角 67"/>
          <p:cNvSpPr/>
          <p:nvPr/>
        </p:nvSpPr>
        <p:spPr>
          <a:xfrm>
            <a:off x="6270021" y="2947596"/>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9" name="矩形: 圆角 68"/>
          <p:cNvSpPr/>
          <p:nvPr/>
        </p:nvSpPr>
        <p:spPr>
          <a:xfrm>
            <a:off x="8616981" y="2947596"/>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矩形: 圆角 71"/>
          <p:cNvSpPr/>
          <p:nvPr/>
        </p:nvSpPr>
        <p:spPr>
          <a:xfrm>
            <a:off x="3923061" y="4011009"/>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矩形: 圆角 73"/>
          <p:cNvSpPr/>
          <p:nvPr/>
        </p:nvSpPr>
        <p:spPr>
          <a:xfrm>
            <a:off x="8616981" y="4011009"/>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矩形: 圆角 76"/>
          <p:cNvSpPr/>
          <p:nvPr/>
        </p:nvSpPr>
        <p:spPr>
          <a:xfrm>
            <a:off x="3923061" y="5074423"/>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矩形: 圆角 77"/>
          <p:cNvSpPr/>
          <p:nvPr/>
        </p:nvSpPr>
        <p:spPr>
          <a:xfrm>
            <a:off x="6270021" y="5074423"/>
            <a:ext cx="1998918" cy="69645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Picture 47" descr="SE2`G$_S~}(`RSK_@I(6)}I"/>
          <p:cNvPicPr>
            <a:picLocks noChangeAspect="1" noChangeArrowheads="1"/>
          </p:cNvPicPr>
          <p:nvPr/>
        </p:nvPicPr>
        <p:blipFill>
          <a:blip r:embed="rId3">
            <a:clrChange>
              <a:clrFrom>
                <a:srgbClr val="EEEEEE"/>
              </a:clrFrom>
              <a:clrTo>
                <a:srgbClr val="EEEEEE">
                  <a:alpha val="0"/>
                </a:srgbClr>
              </a:clrTo>
            </a:clrChange>
          </a:blip>
          <a:srcRect/>
          <a:stretch>
            <a:fillRect/>
          </a:stretch>
        </p:blipFill>
        <p:spPr bwMode="auto">
          <a:xfrm>
            <a:off x="4180919" y="5170871"/>
            <a:ext cx="1483202" cy="468000"/>
          </a:xfrm>
          <a:prstGeom prst="rect">
            <a:avLst/>
          </a:prstGeom>
          <a:noFill/>
          <a:ln w="9525">
            <a:noFill/>
            <a:miter lim="800000"/>
            <a:headEnd/>
            <a:tailEnd/>
          </a:ln>
        </p:spPr>
      </p:pic>
      <p:pic>
        <p:nvPicPr>
          <p:cNvPr id="9"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504194" y="5315261"/>
            <a:ext cx="1530572" cy="324000"/>
          </a:xfrm>
          <a:prstGeom prst="rect">
            <a:avLst/>
          </a:prstGeom>
          <a:noFill/>
          <a:ln w="9525">
            <a:noFill/>
            <a:miter lim="800000"/>
            <a:headEnd/>
            <a:tailEnd/>
          </a:ln>
        </p:spPr>
      </p:pic>
      <p:pic>
        <p:nvPicPr>
          <p:cNvPr id="11" name="Picture 12" descr="UTAC"/>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460494" y="4053237"/>
            <a:ext cx="924052" cy="612000"/>
          </a:xfrm>
          <a:prstGeom prst="rect">
            <a:avLst/>
          </a:prstGeom>
          <a:noFill/>
          <a:ln w="9525">
            <a:noFill/>
            <a:miter lim="800000"/>
            <a:headEnd/>
            <a:tailEnd/>
          </a:ln>
        </p:spPr>
      </p:pic>
      <p:pic>
        <p:nvPicPr>
          <p:cNvPr id="14" name="Picture 59" descr="UOB(ORDQG7)@`Q6XOANYG}6"/>
          <p:cNvPicPr>
            <a:picLocks noChangeAspect="1" noChangeArrowheads="1"/>
          </p:cNvPicPr>
          <p:nvPr/>
        </p:nvPicPr>
        <p:blipFill>
          <a:blip r:embed="rId6">
            <a:clrChange>
              <a:clrFrom>
                <a:srgbClr val="F4F6F5"/>
              </a:clrFrom>
              <a:clrTo>
                <a:srgbClr val="F4F6F5">
                  <a:alpha val="0"/>
                </a:srgbClr>
              </a:clrTo>
            </a:clrChange>
          </a:blip>
          <a:srcRect/>
          <a:stretch>
            <a:fillRect/>
          </a:stretch>
        </p:blipFill>
        <p:spPr bwMode="auto">
          <a:xfrm>
            <a:off x="8820063" y="3144839"/>
            <a:ext cx="1577514" cy="288000"/>
          </a:xfrm>
          <a:prstGeom prst="rect">
            <a:avLst/>
          </a:prstGeom>
          <a:noFill/>
          <a:ln w="9525">
            <a:noFill/>
            <a:miter lim="800000"/>
            <a:headEnd/>
            <a:tailEnd/>
          </a:ln>
        </p:spPr>
      </p:pic>
      <p:pic>
        <p:nvPicPr>
          <p:cNvPr id="15" name="Picture 44" descr="ZY1~3{]UQ92}6RE02]OANUQ"/>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1755022" y="3152036"/>
            <a:ext cx="1562336" cy="288000"/>
          </a:xfrm>
          <a:prstGeom prst="rect">
            <a:avLst/>
          </a:prstGeom>
          <a:noFill/>
          <a:ln w="9525">
            <a:noFill/>
            <a:miter lim="800000"/>
            <a:headEnd/>
            <a:tailEnd/>
          </a:ln>
        </p:spPr>
      </p:pic>
      <p:pic>
        <p:nvPicPr>
          <p:cNvPr id="16" name="Picture 2"/>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9025850" y="1995016"/>
            <a:ext cx="1181181" cy="504000"/>
          </a:xfrm>
          <a:prstGeom prst="rect">
            <a:avLst/>
          </a:prstGeom>
          <a:noFill/>
          <a:ln w="9525">
            <a:noFill/>
            <a:miter lim="800000"/>
            <a:headEnd/>
            <a:tailEnd/>
          </a:ln>
        </p:spPr>
      </p:pic>
      <p:pic>
        <p:nvPicPr>
          <p:cNvPr id="17" name="图片 16" descr="timg.jpg"/>
          <p:cNvPicPr>
            <a:picLocks noChangeAspect="1"/>
          </p:cNvPicPr>
          <p:nvPr/>
        </p:nvPicPr>
        <p:blipFill>
          <a:blip r:embed="rId9" cstate="print"/>
          <a:stretch>
            <a:fillRect/>
          </a:stretch>
        </p:blipFill>
        <p:spPr>
          <a:xfrm>
            <a:off x="4632821" y="1962411"/>
            <a:ext cx="579398" cy="540000"/>
          </a:xfrm>
          <a:prstGeom prst="rect">
            <a:avLst/>
          </a:prstGeom>
        </p:spPr>
      </p:pic>
      <p:pic>
        <p:nvPicPr>
          <p:cNvPr id="18" name="Picture 2" descr="http://www.tfme.com/tmp/images/logo.png"/>
          <p:cNvPicPr>
            <a:picLocks noChangeAspect="1" noChangeArrowheads="1"/>
          </p:cNvPicPr>
          <p:nvPr/>
        </p:nvPicPr>
        <p:blipFill rotWithShape="1">
          <a:blip r:embed="rId10"/>
          <a:srcRect r="21029"/>
          <a:stretch>
            <a:fillRect/>
          </a:stretch>
        </p:blipFill>
        <p:spPr bwMode="auto">
          <a:xfrm>
            <a:off x="6391084" y="2998357"/>
            <a:ext cx="1790778" cy="612000"/>
          </a:xfrm>
          <a:prstGeom prst="rect">
            <a:avLst/>
          </a:prstGeom>
          <a:noFill/>
        </p:spPr>
      </p:pic>
      <p:pic>
        <p:nvPicPr>
          <p:cNvPr id="44" name="图片 43" descr="sumsung logo"/>
          <p:cNvPicPr>
            <a:picLocks noChangeAspect="1"/>
          </p:cNvPicPr>
          <p:nvPr/>
        </p:nvPicPr>
        <p:blipFill>
          <a:blip r:embed="rId11" cstate="print"/>
          <a:stretch>
            <a:fillRect/>
          </a:stretch>
        </p:blipFill>
        <p:spPr>
          <a:xfrm>
            <a:off x="6685414" y="2034527"/>
            <a:ext cx="1046480" cy="470535"/>
          </a:xfrm>
          <a:prstGeom prst="rect">
            <a:avLst/>
          </a:prstGeom>
        </p:spPr>
      </p:pic>
      <p:pic>
        <p:nvPicPr>
          <p:cNvPr id="19" name="图片 18"/>
          <p:cNvPicPr>
            <a:picLocks noChangeAspect="1"/>
          </p:cNvPicPr>
          <p:nvPr/>
        </p:nvPicPr>
        <p:blipFill>
          <a:blip r:embed="rId12"/>
          <a:stretch>
            <a:fillRect/>
          </a:stretch>
        </p:blipFill>
        <p:spPr>
          <a:xfrm>
            <a:off x="8911590" y="4092575"/>
            <a:ext cx="1240790" cy="436880"/>
          </a:xfrm>
          <a:prstGeom prst="rect">
            <a:avLst/>
          </a:prstGeom>
        </p:spPr>
      </p:pic>
      <p:pic>
        <p:nvPicPr>
          <p:cNvPr id="23" name="图片 22"/>
          <p:cNvPicPr>
            <a:picLocks noChangeAspect="1"/>
          </p:cNvPicPr>
          <p:nvPr/>
        </p:nvPicPr>
        <p:blipFill>
          <a:blip r:embed="rId13"/>
          <a:stretch>
            <a:fillRect/>
          </a:stretch>
        </p:blipFill>
        <p:spPr>
          <a:xfrm>
            <a:off x="1754505" y="2053590"/>
            <a:ext cx="1542415" cy="372110"/>
          </a:xfrm>
          <a:prstGeom prst="rect">
            <a:avLst/>
          </a:prstGeom>
        </p:spPr>
      </p:pic>
      <p:grpSp>
        <p:nvGrpSpPr>
          <p:cNvPr id="25" name="组合 24"/>
          <p:cNvGrpSpPr/>
          <p:nvPr/>
        </p:nvGrpSpPr>
        <p:grpSpPr>
          <a:xfrm>
            <a:off x="1585545" y="4011506"/>
            <a:ext cx="1998980" cy="695960"/>
            <a:chOff x="11808" y="4588"/>
            <a:chExt cx="3148" cy="1096"/>
          </a:xfrm>
        </p:grpSpPr>
        <p:sp>
          <p:nvSpPr>
            <p:cNvPr id="26" name="矩形: 圆角 25"/>
            <p:cNvSpPr/>
            <p:nvPr/>
          </p:nvSpPr>
          <p:spPr>
            <a:xfrm>
              <a:off x="11808" y="4588"/>
              <a:ext cx="3148" cy="109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7" name="Picture 4"/>
            <p:cNvPicPr>
              <a:picLocks noChangeAspect="1" noChangeArrowheads="1"/>
            </p:cNvPicPr>
            <p:nvPr/>
          </p:nvPicPr>
          <p:blipFill>
            <a:blip r:embed="rId14">
              <a:clrChange>
                <a:clrFrom>
                  <a:srgbClr val="FFFFFF"/>
                </a:clrFrom>
                <a:clrTo>
                  <a:srgbClr val="FFFFFF">
                    <a:alpha val="0"/>
                  </a:srgbClr>
                </a:clrTo>
              </a:clrChange>
            </a:blip>
            <a:srcRect/>
            <a:stretch>
              <a:fillRect/>
            </a:stretch>
          </p:blipFill>
          <p:spPr bwMode="auto">
            <a:xfrm>
              <a:off x="12631" y="4654"/>
              <a:ext cx="1502" cy="964"/>
            </a:xfrm>
            <a:prstGeom prst="rect">
              <a:avLst/>
            </a:prstGeom>
            <a:noFill/>
            <a:ln w="9525">
              <a:noFill/>
              <a:miter lim="800000"/>
              <a:headEnd/>
              <a:tailEnd/>
            </a:ln>
          </p:spPr>
        </p:pic>
      </p:grpSp>
      <p:grpSp>
        <p:nvGrpSpPr>
          <p:cNvPr id="28" name="组合 27"/>
          <p:cNvGrpSpPr/>
          <p:nvPr/>
        </p:nvGrpSpPr>
        <p:grpSpPr>
          <a:xfrm>
            <a:off x="6286983" y="4008221"/>
            <a:ext cx="1998980" cy="695960"/>
            <a:chOff x="755" y="7579"/>
            <a:chExt cx="3148" cy="1096"/>
          </a:xfrm>
        </p:grpSpPr>
        <p:sp>
          <p:nvSpPr>
            <p:cNvPr id="29" name="矩形: 圆角 28"/>
            <p:cNvSpPr/>
            <p:nvPr/>
          </p:nvSpPr>
          <p:spPr>
            <a:xfrm>
              <a:off x="755" y="7579"/>
              <a:ext cx="3148" cy="109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0" name="Picture 51" descr="%$[}HTSP5IRF}K]XD)7DV91"/>
            <p:cNvPicPr>
              <a:picLocks noChangeAspect="1" noChangeArrowheads="1"/>
            </p:cNvPicPr>
            <p:nvPr/>
          </p:nvPicPr>
          <p:blipFill>
            <a:blip r:embed="rId15">
              <a:clrChange>
                <a:clrFrom>
                  <a:srgbClr val="FEFFFF"/>
                </a:clrFrom>
                <a:clrTo>
                  <a:srgbClr val="FEFFFF">
                    <a:alpha val="0"/>
                  </a:srgbClr>
                </a:clrTo>
              </a:clrChange>
            </a:blip>
            <a:srcRect/>
            <a:stretch>
              <a:fillRect/>
            </a:stretch>
          </p:blipFill>
          <p:spPr bwMode="auto">
            <a:xfrm>
              <a:off x="944" y="7986"/>
              <a:ext cx="2770" cy="283"/>
            </a:xfrm>
            <a:prstGeom prst="rect">
              <a:avLst/>
            </a:prstGeom>
            <a:noFill/>
            <a:ln w="9525">
              <a:noFill/>
              <a:miter lim="800000"/>
              <a:headEnd/>
              <a:tailEnd/>
            </a:ln>
          </p:spPr>
        </p:pic>
      </p:grpSp>
      <p:grpSp>
        <p:nvGrpSpPr>
          <p:cNvPr id="31" name="组合 30"/>
          <p:cNvGrpSpPr/>
          <p:nvPr/>
        </p:nvGrpSpPr>
        <p:grpSpPr>
          <a:xfrm>
            <a:off x="8616981" y="5074920"/>
            <a:ext cx="1998980" cy="695960"/>
            <a:chOff x="4418" y="7572"/>
            <a:chExt cx="3148" cy="1096"/>
          </a:xfrm>
        </p:grpSpPr>
        <p:sp>
          <p:nvSpPr>
            <p:cNvPr id="32" name="矩形: 圆角 31"/>
            <p:cNvSpPr/>
            <p:nvPr/>
          </p:nvSpPr>
          <p:spPr>
            <a:xfrm>
              <a:off x="4418" y="7572"/>
              <a:ext cx="3148" cy="109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3" name="Picture 35" descr="RR}Z]88LQ${NJ]WVO`S7SM8"/>
            <p:cNvPicPr>
              <a:picLocks noChangeAspect="1" noChangeArrowheads="1"/>
            </p:cNvPicPr>
            <p:nvPr/>
          </p:nvPicPr>
          <p:blipFill>
            <a:blip r:embed="rId16">
              <a:clrChange>
                <a:clrFrom>
                  <a:srgbClr val="FFFFFF"/>
                </a:clrFrom>
                <a:clrTo>
                  <a:srgbClr val="FFFFFF">
                    <a:alpha val="0"/>
                  </a:srgbClr>
                </a:clrTo>
              </a:clrChange>
            </a:blip>
            <a:srcRect/>
            <a:stretch>
              <a:fillRect/>
            </a:stretch>
          </p:blipFill>
          <p:spPr bwMode="auto">
            <a:xfrm>
              <a:off x="4930" y="7894"/>
              <a:ext cx="2124" cy="454"/>
            </a:xfrm>
            <a:prstGeom prst="rect">
              <a:avLst/>
            </a:prstGeom>
            <a:noFill/>
            <a:ln w="9525">
              <a:noFill/>
              <a:miter lim="800000"/>
              <a:headEnd/>
              <a:tailEnd/>
            </a:ln>
          </p:spPr>
        </p:pic>
      </p:grpSp>
      <p:grpSp>
        <p:nvGrpSpPr>
          <p:cNvPr id="34" name="组合 33"/>
          <p:cNvGrpSpPr/>
          <p:nvPr/>
        </p:nvGrpSpPr>
        <p:grpSpPr>
          <a:xfrm>
            <a:off x="1598961" y="5064790"/>
            <a:ext cx="1998980" cy="695960"/>
            <a:chOff x="11747" y="7571"/>
            <a:chExt cx="3148" cy="1096"/>
          </a:xfrm>
        </p:grpSpPr>
        <p:sp>
          <p:nvSpPr>
            <p:cNvPr id="35" name="矩形: 圆角 34"/>
            <p:cNvSpPr/>
            <p:nvPr/>
          </p:nvSpPr>
          <p:spPr>
            <a:xfrm>
              <a:off x="11747" y="7571"/>
              <a:ext cx="3148" cy="1097"/>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6" name="Picture 46" descr="IB}M[N2%5UDJOZXZ`MY0}XB"/>
            <p:cNvPicPr>
              <a:picLocks noChangeAspect="1" noChangeArrowheads="1"/>
            </p:cNvPicPr>
            <p:nvPr/>
          </p:nvPicPr>
          <p:blipFill>
            <a:blip r:embed="rId17">
              <a:clrChange>
                <a:clrFrom>
                  <a:srgbClr val="FCFCFC"/>
                </a:clrFrom>
                <a:clrTo>
                  <a:srgbClr val="FCFCFC">
                    <a:alpha val="0"/>
                  </a:srgbClr>
                </a:clrTo>
              </a:clrChange>
            </a:blip>
            <a:srcRect/>
            <a:stretch>
              <a:fillRect/>
            </a:stretch>
          </p:blipFill>
          <p:spPr bwMode="auto">
            <a:xfrm>
              <a:off x="12402" y="7779"/>
              <a:ext cx="1839" cy="680"/>
            </a:xfrm>
            <a:prstGeom prst="rect">
              <a:avLst/>
            </a:prstGeom>
            <a:noFill/>
            <a:ln w="9525">
              <a:noFill/>
              <a:miter lim="800000"/>
              <a:headEnd/>
              <a:tailEnd/>
            </a:ln>
          </p:spPr>
        </p:pic>
      </p:grpSp>
      <p:pic>
        <p:nvPicPr>
          <p:cNvPr id="2" name="图片 1">
            <a:extLst>
              <a:ext uri="{FF2B5EF4-FFF2-40B4-BE49-F238E27FC236}">
                <a16:creationId xmlns:a16="http://schemas.microsoft.com/office/drawing/2014/main" id="{6A11B1E9-4694-1A53-120B-1A7A3E1011DB}"/>
              </a:ext>
            </a:extLst>
          </p:cNvPr>
          <p:cNvPicPr>
            <a:picLocks noChangeAspect="1"/>
          </p:cNvPicPr>
          <p:nvPr/>
        </p:nvPicPr>
        <p:blipFill>
          <a:blip r:embed="rId18"/>
          <a:stretch>
            <a:fillRect/>
          </a:stretch>
        </p:blipFill>
        <p:spPr>
          <a:xfrm>
            <a:off x="4110747" y="2982869"/>
            <a:ext cx="1572816" cy="6429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995" y="1036320"/>
            <a:ext cx="11247120" cy="540512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246702" y="391835"/>
            <a:ext cx="4034333" cy="553998"/>
          </a:xfrm>
          <a:prstGeom prst="rect">
            <a:avLst/>
          </a:prstGeom>
          <a:noFill/>
        </p:spPr>
        <p:txBody>
          <a:bodyPr wrap="square" rtlCol="0">
            <a:spAutoFit/>
          </a:bodyPr>
          <a:lstStyle/>
          <a:p>
            <a:pPr algn="r"/>
            <a:r>
              <a:rPr lang="en-US" altLang="zh-CN"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Reliability Assurance</a:t>
            </a:r>
            <a:endParaRPr lang="zh-CN" altLang="en-US"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cxnSp>
        <p:nvCxnSpPr>
          <p:cNvPr id="3" name="直接连接符 2"/>
          <p:cNvCxnSpPr/>
          <p:nvPr/>
        </p:nvCxnSpPr>
        <p:spPr>
          <a:xfrm flipV="1">
            <a:off x="680720" y="3643630"/>
            <a:ext cx="0" cy="240601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289403" y="4235609"/>
            <a:ext cx="4731473" cy="1621155"/>
            <a:chOff x="237" y="6938"/>
            <a:chExt cx="8365" cy="2553"/>
          </a:xfrm>
        </p:grpSpPr>
        <p:sp>
          <p:nvSpPr>
            <p:cNvPr id="99" name="iconfont-1191-866889"/>
            <p:cNvSpPr>
              <a:spLocks noChangeAspect="1"/>
            </p:cNvSpPr>
            <p:nvPr/>
          </p:nvSpPr>
          <p:spPr bwMode="auto">
            <a:xfrm>
              <a:off x="4837" y="8058"/>
              <a:ext cx="397" cy="397"/>
            </a:xfrm>
            <a:custGeom>
              <a:avLst/>
              <a:gdLst>
                <a:gd name="connsiteX0" fmla="*/ 424875 w 592731"/>
                <a:gd name="connsiteY0" fmla="*/ 491666 h 591883"/>
                <a:gd name="connsiteX1" fmla="*/ 445419 w 592731"/>
                <a:gd name="connsiteY1" fmla="*/ 511592 h 591883"/>
                <a:gd name="connsiteX2" fmla="*/ 445419 w 592731"/>
                <a:gd name="connsiteY2" fmla="*/ 571371 h 591883"/>
                <a:gd name="connsiteX3" fmla="*/ 424875 w 592731"/>
                <a:gd name="connsiteY3" fmla="*/ 591883 h 591883"/>
                <a:gd name="connsiteX4" fmla="*/ 404918 w 592731"/>
                <a:gd name="connsiteY4" fmla="*/ 571371 h 591883"/>
                <a:gd name="connsiteX5" fmla="*/ 404918 w 592731"/>
                <a:gd name="connsiteY5" fmla="*/ 511592 h 591883"/>
                <a:gd name="connsiteX6" fmla="*/ 424875 w 592731"/>
                <a:gd name="connsiteY6" fmla="*/ 491666 h 591883"/>
                <a:gd name="connsiteX7" fmla="*/ 339174 w 592731"/>
                <a:gd name="connsiteY7" fmla="*/ 491666 h 591883"/>
                <a:gd name="connsiteX8" fmla="*/ 359142 w 592731"/>
                <a:gd name="connsiteY8" fmla="*/ 511592 h 591883"/>
                <a:gd name="connsiteX9" fmla="*/ 359142 w 592731"/>
                <a:gd name="connsiteY9" fmla="*/ 571371 h 591883"/>
                <a:gd name="connsiteX10" fmla="*/ 339174 w 592731"/>
                <a:gd name="connsiteY10" fmla="*/ 591883 h 591883"/>
                <a:gd name="connsiteX11" fmla="*/ 319206 w 592731"/>
                <a:gd name="connsiteY11" fmla="*/ 571371 h 591883"/>
                <a:gd name="connsiteX12" fmla="*/ 319206 w 592731"/>
                <a:gd name="connsiteY12" fmla="*/ 511592 h 591883"/>
                <a:gd name="connsiteX13" fmla="*/ 339174 w 592731"/>
                <a:gd name="connsiteY13" fmla="*/ 491666 h 591883"/>
                <a:gd name="connsiteX14" fmla="*/ 253473 w 592731"/>
                <a:gd name="connsiteY14" fmla="*/ 491666 h 591883"/>
                <a:gd name="connsiteX15" fmla="*/ 273430 w 592731"/>
                <a:gd name="connsiteY15" fmla="*/ 511592 h 591883"/>
                <a:gd name="connsiteX16" fmla="*/ 273430 w 592731"/>
                <a:gd name="connsiteY16" fmla="*/ 571371 h 591883"/>
                <a:gd name="connsiteX17" fmla="*/ 253473 w 592731"/>
                <a:gd name="connsiteY17" fmla="*/ 591883 h 591883"/>
                <a:gd name="connsiteX18" fmla="*/ 232929 w 592731"/>
                <a:gd name="connsiteY18" fmla="*/ 571371 h 591883"/>
                <a:gd name="connsiteX19" fmla="*/ 232929 w 592731"/>
                <a:gd name="connsiteY19" fmla="*/ 511592 h 591883"/>
                <a:gd name="connsiteX20" fmla="*/ 253473 w 592731"/>
                <a:gd name="connsiteY20" fmla="*/ 491666 h 591883"/>
                <a:gd name="connsiteX21" fmla="*/ 167280 w 592731"/>
                <a:gd name="connsiteY21" fmla="*/ 491666 h 591883"/>
                <a:gd name="connsiteX22" fmla="*/ 187248 w 592731"/>
                <a:gd name="connsiteY22" fmla="*/ 511592 h 591883"/>
                <a:gd name="connsiteX23" fmla="*/ 187248 w 592731"/>
                <a:gd name="connsiteY23" fmla="*/ 571371 h 591883"/>
                <a:gd name="connsiteX24" fmla="*/ 167280 w 592731"/>
                <a:gd name="connsiteY24" fmla="*/ 591883 h 591883"/>
                <a:gd name="connsiteX25" fmla="*/ 147312 w 592731"/>
                <a:gd name="connsiteY25" fmla="*/ 571371 h 591883"/>
                <a:gd name="connsiteX26" fmla="*/ 147312 w 592731"/>
                <a:gd name="connsiteY26" fmla="*/ 511592 h 591883"/>
                <a:gd name="connsiteX27" fmla="*/ 167280 w 592731"/>
                <a:gd name="connsiteY27" fmla="*/ 491666 h 591883"/>
                <a:gd name="connsiteX28" fmla="*/ 512290 w 592731"/>
                <a:gd name="connsiteY28" fmla="*/ 404353 h 591883"/>
                <a:gd name="connsiteX29" fmla="*/ 572180 w 592731"/>
                <a:gd name="connsiteY29" fmla="*/ 404353 h 591883"/>
                <a:gd name="connsiteX30" fmla="*/ 592731 w 592731"/>
                <a:gd name="connsiteY30" fmla="*/ 424274 h 591883"/>
                <a:gd name="connsiteX31" fmla="*/ 572180 w 592731"/>
                <a:gd name="connsiteY31" fmla="*/ 444195 h 591883"/>
                <a:gd name="connsiteX32" fmla="*/ 512290 w 592731"/>
                <a:gd name="connsiteY32" fmla="*/ 444195 h 591883"/>
                <a:gd name="connsiteX33" fmla="*/ 492326 w 592731"/>
                <a:gd name="connsiteY33" fmla="*/ 424274 h 591883"/>
                <a:gd name="connsiteX34" fmla="*/ 512290 w 592731"/>
                <a:gd name="connsiteY34" fmla="*/ 404353 h 591883"/>
                <a:gd name="connsiteX35" fmla="*/ 19945 w 592731"/>
                <a:gd name="connsiteY35" fmla="*/ 404353 h 591883"/>
                <a:gd name="connsiteX36" fmla="*/ 80366 w 592731"/>
                <a:gd name="connsiteY36" fmla="*/ 404353 h 591883"/>
                <a:gd name="connsiteX37" fmla="*/ 100311 w 592731"/>
                <a:gd name="connsiteY37" fmla="*/ 424274 h 591883"/>
                <a:gd name="connsiteX38" fmla="*/ 80366 w 592731"/>
                <a:gd name="connsiteY38" fmla="*/ 444195 h 591883"/>
                <a:gd name="connsiteX39" fmla="*/ 19945 w 592731"/>
                <a:gd name="connsiteY39" fmla="*/ 444195 h 591883"/>
                <a:gd name="connsiteX40" fmla="*/ 0 w 592731"/>
                <a:gd name="connsiteY40" fmla="*/ 424274 h 591883"/>
                <a:gd name="connsiteX41" fmla="*/ 19945 w 592731"/>
                <a:gd name="connsiteY41" fmla="*/ 404353 h 591883"/>
                <a:gd name="connsiteX42" fmla="*/ 512290 w 592731"/>
                <a:gd name="connsiteY42" fmla="*/ 318829 h 591883"/>
                <a:gd name="connsiteX43" fmla="*/ 572180 w 592731"/>
                <a:gd name="connsiteY43" fmla="*/ 318829 h 591883"/>
                <a:gd name="connsiteX44" fmla="*/ 592731 w 592731"/>
                <a:gd name="connsiteY44" fmla="*/ 338750 h 591883"/>
                <a:gd name="connsiteX45" fmla="*/ 572180 w 592731"/>
                <a:gd name="connsiteY45" fmla="*/ 358671 h 591883"/>
                <a:gd name="connsiteX46" fmla="*/ 512290 w 592731"/>
                <a:gd name="connsiteY46" fmla="*/ 358671 h 591883"/>
                <a:gd name="connsiteX47" fmla="*/ 492326 w 592731"/>
                <a:gd name="connsiteY47" fmla="*/ 338750 h 591883"/>
                <a:gd name="connsiteX48" fmla="*/ 512290 w 592731"/>
                <a:gd name="connsiteY48" fmla="*/ 318829 h 591883"/>
                <a:gd name="connsiteX49" fmla="*/ 19945 w 592731"/>
                <a:gd name="connsiteY49" fmla="*/ 318829 h 591883"/>
                <a:gd name="connsiteX50" fmla="*/ 80366 w 592731"/>
                <a:gd name="connsiteY50" fmla="*/ 318829 h 591883"/>
                <a:gd name="connsiteX51" fmla="*/ 100311 w 592731"/>
                <a:gd name="connsiteY51" fmla="*/ 338750 h 591883"/>
                <a:gd name="connsiteX52" fmla="*/ 80366 w 592731"/>
                <a:gd name="connsiteY52" fmla="*/ 358671 h 591883"/>
                <a:gd name="connsiteX53" fmla="*/ 19945 w 592731"/>
                <a:gd name="connsiteY53" fmla="*/ 358671 h 591883"/>
                <a:gd name="connsiteX54" fmla="*/ 0 w 592731"/>
                <a:gd name="connsiteY54" fmla="*/ 338750 h 591883"/>
                <a:gd name="connsiteX55" fmla="*/ 19945 w 592731"/>
                <a:gd name="connsiteY55" fmla="*/ 318829 h 591883"/>
                <a:gd name="connsiteX56" fmla="*/ 512290 w 592731"/>
                <a:gd name="connsiteY56" fmla="*/ 232647 h 591883"/>
                <a:gd name="connsiteX57" fmla="*/ 572180 w 592731"/>
                <a:gd name="connsiteY57" fmla="*/ 232647 h 591883"/>
                <a:gd name="connsiteX58" fmla="*/ 592731 w 592731"/>
                <a:gd name="connsiteY58" fmla="*/ 253143 h 591883"/>
                <a:gd name="connsiteX59" fmla="*/ 572180 w 592731"/>
                <a:gd name="connsiteY59" fmla="*/ 273054 h 591883"/>
                <a:gd name="connsiteX60" fmla="*/ 512290 w 592731"/>
                <a:gd name="connsiteY60" fmla="*/ 273054 h 591883"/>
                <a:gd name="connsiteX61" fmla="*/ 492326 w 592731"/>
                <a:gd name="connsiteY61" fmla="*/ 253143 h 591883"/>
                <a:gd name="connsiteX62" fmla="*/ 512290 w 592731"/>
                <a:gd name="connsiteY62" fmla="*/ 232647 h 591883"/>
                <a:gd name="connsiteX63" fmla="*/ 19945 w 592731"/>
                <a:gd name="connsiteY63" fmla="*/ 232647 h 591883"/>
                <a:gd name="connsiteX64" fmla="*/ 80366 w 592731"/>
                <a:gd name="connsiteY64" fmla="*/ 232647 h 591883"/>
                <a:gd name="connsiteX65" fmla="*/ 100311 w 592731"/>
                <a:gd name="connsiteY65" fmla="*/ 253143 h 591883"/>
                <a:gd name="connsiteX66" fmla="*/ 80366 w 592731"/>
                <a:gd name="connsiteY66" fmla="*/ 273054 h 591883"/>
                <a:gd name="connsiteX67" fmla="*/ 19945 w 592731"/>
                <a:gd name="connsiteY67" fmla="*/ 273054 h 591883"/>
                <a:gd name="connsiteX68" fmla="*/ 0 w 592731"/>
                <a:gd name="connsiteY68" fmla="*/ 253143 h 591883"/>
                <a:gd name="connsiteX69" fmla="*/ 19945 w 592731"/>
                <a:gd name="connsiteY69" fmla="*/ 232647 h 591883"/>
                <a:gd name="connsiteX70" fmla="*/ 512290 w 592731"/>
                <a:gd name="connsiteY70" fmla="*/ 147123 h 591883"/>
                <a:gd name="connsiteX71" fmla="*/ 572180 w 592731"/>
                <a:gd name="connsiteY71" fmla="*/ 147123 h 591883"/>
                <a:gd name="connsiteX72" fmla="*/ 592731 w 592731"/>
                <a:gd name="connsiteY72" fmla="*/ 167044 h 591883"/>
                <a:gd name="connsiteX73" fmla="*/ 572180 w 592731"/>
                <a:gd name="connsiteY73" fmla="*/ 186965 h 591883"/>
                <a:gd name="connsiteX74" fmla="*/ 512290 w 592731"/>
                <a:gd name="connsiteY74" fmla="*/ 186965 h 591883"/>
                <a:gd name="connsiteX75" fmla="*/ 492326 w 592731"/>
                <a:gd name="connsiteY75" fmla="*/ 167044 h 591883"/>
                <a:gd name="connsiteX76" fmla="*/ 512290 w 592731"/>
                <a:gd name="connsiteY76" fmla="*/ 147123 h 591883"/>
                <a:gd name="connsiteX77" fmla="*/ 19945 w 592731"/>
                <a:gd name="connsiteY77" fmla="*/ 147123 h 591883"/>
                <a:gd name="connsiteX78" fmla="*/ 80366 w 592731"/>
                <a:gd name="connsiteY78" fmla="*/ 147123 h 591883"/>
                <a:gd name="connsiteX79" fmla="*/ 100311 w 592731"/>
                <a:gd name="connsiteY79" fmla="*/ 167044 h 591883"/>
                <a:gd name="connsiteX80" fmla="*/ 80366 w 592731"/>
                <a:gd name="connsiteY80" fmla="*/ 186965 h 591883"/>
                <a:gd name="connsiteX81" fmla="*/ 19945 w 592731"/>
                <a:gd name="connsiteY81" fmla="*/ 186965 h 591883"/>
                <a:gd name="connsiteX82" fmla="*/ 0 w 592731"/>
                <a:gd name="connsiteY82" fmla="*/ 167044 h 591883"/>
                <a:gd name="connsiteX83" fmla="*/ 19945 w 592731"/>
                <a:gd name="connsiteY83" fmla="*/ 147123 h 591883"/>
                <a:gd name="connsiteX84" fmla="*/ 128568 w 592731"/>
                <a:gd name="connsiteY84" fmla="*/ 127720 h 591883"/>
                <a:gd name="connsiteX85" fmla="*/ 464163 w 592731"/>
                <a:gd name="connsiteY85" fmla="*/ 127720 h 591883"/>
                <a:gd name="connsiteX86" fmla="*/ 464163 w 592731"/>
                <a:gd name="connsiteY86" fmla="*/ 128306 h 591883"/>
                <a:gd name="connsiteX87" fmla="*/ 464163 w 592731"/>
                <a:gd name="connsiteY87" fmla="*/ 463598 h 591883"/>
                <a:gd name="connsiteX88" fmla="*/ 128568 w 592731"/>
                <a:gd name="connsiteY88" fmla="*/ 463598 h 591883"/>
                <a:gd name="connsiteX89" fmla="*/ 128568 w 592731"/>
                <a:gd name="connsiteY89" fmla="*/ 128306 h 591883"/>
                <a:gd name="connsiteX90" fmla="*/ 424875 w 592731"/>
                <a:gd name="connsiteY90" fmla="*/ 0 h 591883"/>
                <a:gd name="connsiteX91" fmla="*/ 445419 w 592731"/>
                <a:gd name="connsiteY91" fmla="*/ 19926 h 591883"/>
                <a:gd name="connsiteX92" fmla="*/ 445419 w 592731"/>
                <a:gd name="connsiteY92" fmla="*/ 80291 h 591883"/>
                <a:gd name="connsiteX93" fmla="*/ 424875 w 592731"/>
                <a:gd name="connsiteY93" fmla="*/ 100217 h 591883"/>
                <a:gd name="connsiteX94" fmla="*/ 404918 w 592731"/>
                <a:gd name="connsiteY94" fmla="*/ 80291 h 591883"/>
                <a:gd name="connsiteX95" fmla="*/ 404918 w 592731"/>
                <a:gd name="connsiteY95" fmla="*/ 19926 h 591883"/>
                <a:gd name="connsiteX96" fmla="*/ 424875 w 592731"/>
                <a:gd name="connsiteY96" fmla="*/ 0 h 591883"/>
                <a:gd name="connsiteX97" fmla="*/ 339174 w 592731"/>
                <a:gd name="connsiteY97" fmla="*/ 0 h 591883"/>
                <a:gd name="connsiteX98" fmla="*/ 359142 w 592731"/>
                <a:gd name="connsiteY98" fmla="*/ 19926 h 591883"/>
                <a:gd name="connsiteX99" fmla="*/ 359142 w 592731"/>
                <a:gd name="connsiteY99" fmla="*/ 80291 h 591883"/>
                <a:gd name="connsiteX100" fmla="*/ 339174 w 592731"/>
                <a:gd name="connsiteY100" fmla="*/ 100217 h 591883"/>
                <a:gd name="connsiteX101" fmla="*/ 319206 w 592731"/>
                <a:gd name="connsiteY101" fmla="*/ 80291 h 591883"/>
                <a:gd name="connsiteX102" fmla="*/ 319206 w 592731"/>
                <a:gd name="connsiteY102" fmla="*/ 19926 h 591883"/>
                <a:gd name="connsiteX103" fmla="*/ 339174 w 592731"/>
                <a:gd name="connsiteY103" fmla="*/ 0 h 591883"/>
                <a:gd name="connsiteX104" fmla="*/ 253473 w 592731"/>
                <a:gd name="connsiteY104" fmla="*/ 0 h 591883"/>
                <a:gd name="connsiteX105" fmla="*/ 273430 w 592731"/>
                <a:gd name="connsiteY105" fmla="*/ 19926 h 591883"/>
                <a:gd name="connsiteX106" fmla="*/ 273430 w 592731"/>
                <a:gd name="connsiteY106" fmla="*/ 80291 h 591883"/>
                <a:gd name="connsiteX107" fmla="*/ 253473 w 592731"/>
                <a:gd name="connsiteY107" fmla="*/ 100217 h 591883"/>
                <a:gd name="connsiteX108" fmla="*/ 232929 w 592731"/>
                <a:gd name="connsiteY108" fmla="*/ 80291 h 591883"/>
                <a:gd name="connsiteX109" fmla="*/ 232929 w 592731"/>
                <a:gd name="connsiteY109" fmla="*/ 19926 h 591883"/>
                <a:gd name="connsiteX110" fmla="*/ 253473 w 592731"/>
                <a:gd name="connsiteY110" fmla="*/ 0 h 591883"/>
                <a:gd name="connsiteX111" fmla="*/ 167280 w 592731"/>
                <a:gd name="connsiteY111" fmla="*/ 0 h 591883"/>
                <a:gd name="connsiteX112" fmla="*/ 187248 w 592731"/>
                <a:gd name="connsiteY112" fmla="*/ 19926 h 591883"/>
                <a:gd name="connsiteX113" fmla="*/ 187248 w 592731"/>
                <a:gd name="connsiteY113" fmla="*/ 80291 h 591883"/>
                <a:gd name="connsiteX114" fmla="*/ 167280 w 592731"/>
                <a:gd name="connsiteY114" fmla="*/ 100217 h 591883"/>
                <a:gd name="connsiteX115" fmla="*/ 147312 w 592731"/>
                <a:gd name="connsiteY115" fmla="*/ 80291 h 591883"/>
                <a:gd name="connsiteX116" fmla="*/ 147312 w 592731"/>
                <a:gd name="connsiteY116" fmla="*/ 19926 h 591883"/>
                <a:gd name="connsiteX117" fmla="*/ 167280 w 592731"/>
                <a:gd name="connsiteY117" fmla="*/ 0 h 591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92731" h="591883">
                  <a:moveTo>
                    <a:pt x="424875" y="491666"/>
                  </a:moveTo>
                  <a:cubicBezTo>
                    <a:pt x="436027" y="491666"/>
                    <a:pt x="444832" y="500457"/>
                    <a:pt x="445419" y="511592"/>
                  </a:cubicBezTo>
                  <a:lnTo>
                    <a:pt x="445419" y="571371"/>
                  </a:lnTo>
                  <a:cubicBezTo>
                    <a:pt x="445419" y="582506"/>
                    <a:pt x="436027" y="591883"/>
                    <a:pt x="424875" y="591883"/>
                  </a:cubicBezTo>
                  <a:cubicBezTo>
                    <a:pt x="413723" y="591883"/>
                    <a:pt x="404918" y="582506"/>
                    <a:pt x="404918" y="571371"/>
                  </a:cubicBezTo>
                  <a:lnTo>
                    <a:pt x="404918" y="511592"/>
                  </a:lnTo>
                  <a:cubicBezTo>
                    <a:pt x="404918" y="500457"/>
                    <a:pt x="413723" y="491666"/>
                    <a:pt x="424875" y="491666"/>
                  </a:cubicBezTo>
                  <a:close/>
                  <a:moveTo>
                    <a:pt x="339174" y="491666"/>
                  </a:moveTo>
                  <a:cubicBezTo>
                    <a:pt x="350333" y="491666"/>
                    <a:pt x="359142" y="500457"/>
                    <a:pt x="359142" y="511592"/>
                  </a:cubicBezTo>
                  <a:lnTo>
                    <a:pt x="359142" y="571371"/>
                  </a:lnTo>
                  <a:cubicBezTo>
                    <a:pt x="359142" y="582506"/>
                    <a:pt x="350333" y="591883"/>
                    <a:pt x="339174" y="591883"/>
                  </a:cubicBezTo>
                  <a:cubicBezTo>
                    <a:pt x="328015" y="591883"/>
                    <a:pt x="319206" y="582506"/>
                    <a:pt x="319206" y="571371"/>
                  </a:cubicBezTo>
                  <a:lnTo>
                    <a:pt x="319206" y="511592"/>
                  </a:lnTo>
                  <a:cubicBezTo>
                    <a:pt x="319206" y="500457"/>
                    <a:pt x="328015" y="491666"/>
                    <a:pt x="339174" y="491666"/>
                  </a:cubicBezTo>
                  <a:close/>
                  <a:moveTo>
                    <a:pt x="253473" y="491666"/>
                  </a:moveTo>
                  <a:cubicBezTo>
                    <a:pt x="264625" y="491666"/>
                    <a:pt x="273430" y="500457"/>
                    <a:pt x="273430" y="511592"/>
                  </a:cubicBezTo>
                  <a:lnTo>
                    <a:pt x="273430" y="571371"/>
                  </a:lnTo>
                  <a:cubicBezTo>
                    <a:pt x="273430" y="582506"/>
                    <a:pt x="264038" y="591883"/>
                    <a:pt x="253473" y="591883"/>
                  </a:cubicBezTo>
                  <a:cubicBezTo>
                    <a:pt x="242321" y="591883"/>
                    <a:pt x="232929" y="582506"/>
                    <a:pt x="232929" y="571371"/>
                  </a:cubicBezTo>
                  <a:lnTo>
                    <a:pt x="232929" y="511592"/>
                  </a:lnTo>
                  <a:cubicBezTo>
                    <a:pt x="232929" y="500457"/>
                    <a:pt x="242321" y="491666"/>
                    <a:pt x="253473" y="491666"/>
                  </a:cubicBezTo>
                  <a:close/>
                  <a:moveTo>
                    <a:pt x="167280" y="491666"/>
                  </a:moveTo>
                  <a:cubicBezTo>
                    <a:pt x="178439" y="491666"/>
                    <a:pt x="187248" y="500457"/>
                    <a:pt x="187248" y="511592"/>
                  </a:cubicBezTo>
                  <a:lnTo>
                    <a:pt x="187248" y="571371"/>
                  </a:lnTo>
                  <a:cubicBezTo>
                    <a:pt x="187248" y="582506"/>
                    <a:pt x="178439" y="591883"/>
                    <a:pt x="167280" y="591883"/>
                  </a:cubicBezTo>
                  <a:cubicBezTo>
                    <a:pt x="156121" y="591883"/>
                    <a:pt x="147312" y="582506"/>
                    <a:pt x="147312" y="571371"/>
                  </a:cubicBezTo>
                  <a:lnTo>
                    <a:pt x="147312" y="511592"/>
                  </a:lnTo>
                  <a:cubicBezTo>
                    <a:pt x="147312" y="500457"/>
                    <a:pt x="156121" y="491666"/>
                    <a:pt x="167280" y="491666"/>
                  </a:cubicBezTo>
                  <a:close/>
                  <a:moveTo>
                    <a:pt x="512290" y="404353"/>
                  </a:moveTo>
                  <a:lnTo>
                    <a:pt x="572180" y="404353"/>
                  </a:lnTo>
                  <a:cubicBezTo>
                    <a:pt x="583336" y="404353"/>
                    <a:pt x="592731" y="413142"/>
                    <a:pt x="592731" y="424274"/>
                  </a:cubicBezTo>
                  <a:cubicBezTo>
                    <a:pt x="592731" y="435406"/>
                    <a:pt x="583336" y="444195"/>
                    <a:pt x="572180" y="444195"/>
                  </a:cubicBezTo>
                  <a:lnTo>
                    <a:pt x="512290" y="444195"/>
                  </a:lnTo>
                  <a:cubicBezTo>
                    <a:pt x="501133" y="444195"/>
                    <a:pt x="492326" y="435406"/>
                    <a:pt x="492326" y="424274"/>
                  </a:cubicBezTo>
                  <a:cubicBezTo>
                    <a:pt x="492326" y="413142"/>
                    <a:pt x="501133" y="404353"/>
                    <a:pt x="512290" y="404353"/>
                  </a:cubicBezTo>
                  <a:close/>
                  <a:moveTo>
                    <a:pt x="19945" y="404353"/>
                  </a:moveTo>
                  <a:lnTo>
                    <a:pt x="80366" y="404353"/>
                  </a:lnTo>
                  <a:cubicBezTo>
                    <a:pt x="91512" y="404353"/>
                    <a:pt x="100311" y="413142"/>
                    <a:pt x="100311" y="424274"/>
                  </a:cubicBezTo>
                  <a:cubicBezTo>
                    <a:pt x="100311" y="435406"/>
                    <a:pt x="91512" y="444195"/>
                    <a:pt x="80366" y="444195"/>
                  </a:cubicBezTo>
                  <a:lnTo>
                    <a:pt x="19945" y="444195"/>
                  </a:lnTo>
                  <a:cubicBezTo>
                    <a:pt x="8799" y="444195"/>
                    <a:pt x="0" y="435406"/>
                    <a:pt x="0" y="424274"/>
                  </a:cubicBezTo>
                  <a:cubicBezTo>
                    <a:pt x="0" y="413142"/>
                    <a:pt x="8799" y="404353"/>
                    <a:pt x="19945" y="404353"/>
                  </a:cubicBezTo>
                  <a:close/>
                  <a:moveTo>
                    <a:pt x="512290" y="318829"/>
                  </a:moveTo>
                  <a:lnTo>
                    <a:pt x="572180" y="318829"/>
                  </a:lnTo>
                  <a:cubicBezTo>
                    <a:pt x="583336" y="318829"/>
                    <a:pt x="592731" y="327618"/>
                    <a:pt x="592731" y="338750"/>
                  </a:cubicBezTo>
                  <a:cubicBezTo>
                    <a:pt x="592731" y="349882"/>
                    <a:pt x="583336" y="358671"/>
                    <a:pt x="572180" y="358671"/>
                  </a:cubicBezTo>
                  <a:lnTo>
                    <a:pt x="512290" y="358671"/>
                  </a:lnTo>
                  <a:cubicBezTo>
                    <a:pt x="501133" y="358671"/>
                    <a:pt x="492326" y="349882"/>
                    <a:pt x="492326" y="338750"/>
                  </a:cubicBezTo>
                  <a:cubicBezTo>
                    <a:pt x="492326" y="327618"/>
                    <a:pt x="501133" y="318829"/>
                    <a:pt x="512290" y="318829"/>
                  </a:cubicBezTo>
                  <a:close/>
                  <a:moveTo>
                    <a:pt x="19945" y="318829"/>
                  </a:moveTo>
                  <a:lnTo>
                    <a:pt x="80366" y="318829"/>
                  </a:lnTo>
                  <a:cubicBezTo>
                    <a:pt x="91512" y="318829"/>
                    <a:pt x="100311" y="327618"/>
                    <a:pt x="100311" y="338750"/>
                  </a:cubicBezTo>
                  <a:cubicBezTo>
                    <a:pt x="100311" y="349882"/>
                    <a:pt x="91512" y="358671"/>
                    <a:pt x="80366" y="358671"/>
                  </a:cubicBezTo>
                  <a:lnTo>
                    <a:pt x="19945" y="358671"/>
                  </a:lnTo>
                  <a:cubicBezTo>
                    <a:pt x="8799" y="358671"/>
                    <a:pt x="0" y="349882"/>
                    <a:pt x="0" y="338750"/>
                  </a:cubicBezTo>
                  <a:cubicBezTo>
                    <a:pt x="0" y="327618"/>
                    <a:pt x="8799" y="318829"/>
                    <a:pt x="19945" y="318829"/>
                  </a:cubicBezTo>
                  <a:close/>
                  <a:moveTo>
                    <a:pt x="512290" y="232647"/>
                  </a:moveTo>
                  <a:lnTo>
                    <a:pt x="572180" y="232647"/>
                  </a:lnTo>
                  <a:cubicBezTo>
                    <a:pt x="583336" y="232647"/>
                    <a:pt x="592731" y="242017"/>
                    <a:pt x="592731" y="253143"/>
                  </a:cubicBezTo>
                  <a:cubicBezTo>
                    <a:pt x="592731" y="263684"/>
                    <a:pt x="583336" y="273054"/>
                    <a:pt x="572180" y="273054"/>
                  </a:cubicBezTo>
                  <a:lnTo>
                    <a:pt x="512290" y="273054"/>
                  </a:lnTo>
                  <a:cubicBezTo>
                    <a:pt x="501133" y="273054"/>
                    <a:pt x="492326" y="263684"/>
                    <a:pt x="492326" y="253143"/>
                  </a:cubicBezTo>
                  <a:cubicBezTo>
                    <a:pt x="492326" y="242017"/>
                    <a:pt x="501133" y="232647"/>
                    <a:pt x="512290" y="232647"/>
                  </a:cubicBezTo>
                  <a:close/>
                  <a:moveTo>
                    <a:pt x="19945" y="232647"/>
                  </a:moveTo>
                  <a:lnTo>
                    <a:pt x="80366" y="232647"/>
                  </a:lnTo>
                  <a:cubicBezTo>
                    <a:pt x="91512" y="232647"/>
                    <a:pt x="100311" y="242017"/>
                    <a:pt x="100311" y="253143"/>
                  </a:cubicBezTo>
                  <a:cubicBezTo>
                    <a:pt x="100311" y="263684"/>
                    <a:pt x="91512" y="273054"/>
                    <a:pt x="80366" y="273054"/>
                  </a:cubicBezTo>
                  <a:lnTo>
                    <a:pt x="19945" y="273054"/>
                  </a:lnTo>
                  <a:cubicBezTo>
                    <a:pt x="8799" y="273054"/>
                    <a:pt x="0" y="263684"/>
                    <a:pt x="0" y="253143"/>
                  </a:cubicBezTo>
                  <a:cubicBezTo>
                    <a:pt x="0" y="242017"/>
                    <a:pt x="8799" y="232647"/>
                    <a:pt x="19945" y="232647"/>
                  </a:cubicBezTo>
                  <a:close/>
                  <a:moveTo>
                    <a:pt x="512290" y="147123"/>
                  </a:moveTo>
                  <a:lnTo>
                    <a:pt x="572180" y="147123"/>
                  </a:lnTo>
                  <a:cubicBezTo>
                    <a:pt x="583336" y="147123"/>
                    <a:pt x="592731" y="156498"/>
                    <a:pt x="592731" y="167044"/>
                  </a:cubicBezTo>
                  <a:cubicBezTo>
                    <a:pt x="592731" y="178176"/>
                    <a:pt x="583336" y="186965"/>
                    <a:pt x="572180" y="186965"/>
                  </a:cubicBezTo>
                  <a:lnTo>
                    <a:pt x="512290" y="186965"/>
                  </a:lnTo>
                  <a:cubicBezTo>
                    <a:pt x="501133" y="186965"/>
                    <a:pt x="492326" y="178176"/>
                    <a:pt x="492326" y="167044"/>
                  </a:cubicBezTo>
                  <a:cubicBezTo>
                    <a:pt x="492326" y="155912"/>
                    <a:pt x="501133" y="147123"/>
                    <a:pt x="512290" y="147123"/>
                  </a:cubicBezTo>
                  <a:close/>
                  <a:moveTo>
                    <a:pt x="19945" y="147123"/>
                  </a:moveTo>
                  <a:lnTo>
                    <a:pt x="80366" y="147123"/>
                  </a:lnTo>
                  <a:cubicBezTo>
                    <a:pt x="91512" y="147123"/>
                    <a:pt x="100311" y="155912"/>
                    <a:pt x="100311" y="167044"/>
                  </a:cubicBezTo>
                  <a:cubicBezTo>
                    <a:pt x="100311" y="178176"/>
                    <a:pt x="91512" y="186965"/>
                    <a:pt x="80366" y="186965"/>
                  </a:cubicBezTo>
                  <a:lnTo>
                    <a:pt x="19945" y="186965"/>
                  </a:lnTo>
                  <a:cubicBezTo>
                    <a:pt x="8799" y="186965"/>
                    <a:pt x="0" y="178176"/>
                    <a:pt x="0" y="167044"/>
                  </a:cubicBezTo>
                  <a:cubicBezTo>
                    <a:pt x="0" y="155912"/>
                    <a:pt x="8799" y="147123"/>
                    <a:pt x="19945" y="147123"/>
                  </a:cubicBezTo>
                  <a:close/>
                  <a:moveTo>
                    <a:pt x="128568" y="127720"/>
                  </a:moveTo>
                  <a:lnTo>
                    <a:pt x="464163" y="127720"/>
                  </a:lnTo>
                  <a:lnTo>
                    <a:pt x="464163" y="128306"/>
                  </a:lnTo>
                  <a:lnTo>
                    <a:pt x="464163" y="463598"/>
                  </a:lnTo>
                  <a:lnTo>
                    <a:pt x="128568" y="463598"/>
                  </a:lnTo>
                  <a:lnTo>
                    <a:pt x="128568" y="128306"/>
                  </a:lnTo>
                  <a:close/>
                  <a:moveTo>
                    <a:pt x="424875" y="0"/>
                  </a:moveTo>
                  <a:cubicBezTo>
                    <a:pt x="436027" y="0"/>
                    <a:pt x="445419" y="8791"/>
                    <a:pt x="445419" y="19926"/>
                  </a:cubicBezTo>
                  <a:lnTo>
                    <a:pt x="445419" y="80291"/>
                  </a:lnTo>
                  <a:cubicBezTo>
                    <a:pt x="445419" y="90840"/>
                    <a:pt x="436027" y="100217"/>
                    <a:pt x="424875" y="100217"/>
                  </a:cubicBezTo>
                  <a:cubicBezTo>
                    <a:pt x="413723" y="100217"/>
                    <a:pt x="404918" y="90840"/>
                    <a:pt x="404918" y="80291"/>
                  </a:cubicBezTo>
                  <a:lnTo>
                    <a:pt x="404918" y="19926"/>
                  </a:lnTo>
                  <a:cubicBezTo>
                    <a:pt x="404918" y="8791"/>
                    <a:pt x="413723" y="0"/>
                    <a:pt x="424875" y="0"/>
                  </a:cubicBezTo>
                  <a:close/>
                  <a:moveTo>
                    <a:pt x="339174" y="0"/>
                  </a:moveTo>
                  <a:cubicBezTo>
                    <a:pt x="350333" y="0"/>
                    <a:pt x="359142" y="8791"/>
                    <a:pt x="359142" y="19926"/>
                  </a:cubicBezTo>
                  <a:lnTo>
                    <a:pt x="359142" y="80291"/>
                  </a:lnTo>
                  <a:cubicBezTo>
                    <a:pt x="359142" y="90840"/>
                    <a:pt x="350333" y="100217"/>
                    <a:pt x="339174" y="100217"/>
                  </a:cubicBezTo>
                  <a:cubicBezTo>
                    <a:pt x="328015" y="100217"/>
                    <a:pt x="319206" y="90840"/>
                    <a:pt x="319206" y="80291"/>
                  </a:cubicBezTo>
                  <a:lnTo>
                    <a:pt x="319206" y="19926"/>
                  </a:lnTo>
                  <a:cubicBezTo>
                    <a:pt x="319206" y="8791"/>
                    <a:pt x="328015" y="0"/>
                    <a:pt x="339174" y="0"/>
                  </a:cubicBezTo>
                  <a:close/>
                  <a:moveTo>
                    <a:pt x="253473" y="0"/>
                  </a:moveTo>
                  <a:cubicBezTo>
                    <a:pt x="264625" y="0"/>
                    <a:pt x="273430" y="8791"/>
                    <a:pt x="273430" y="19926"/>
                  </a:cubicBezTo>
                  <a:lnTo>
                    <a:pt x="273430" y="80291"/>
                  </a:lnTo>
                  <a:cubicBezTo>
                    <a:pt x="273430" y="90840"/>
                    <a:pt x="264038" y="100217"/>
                    <a:pt x="253473" y="100217"/>
                  </a:cubicBezTo>
                  <a:cubicBezTo>
                    <a:pt x="242321" y="100217"/>
                    <a:pt x="232929" y="90840"/>
                    <a:pt x="232929" y="80291"/>
                  </a:cubicBezTo>
                  <a:lnTo>
                    <a:pt x="232929" y="19926"/>
                  </a:lnTo>
                  <a:cubicBezTo>
                    <a:pt x="232929" y="8791"/>
                    <a:pt x="242321" y="0"/>
                    <a:pt x="253473" y="0"/>
                  </a:cubicBezTo>
                  <a:close/>
                  <a:moveTo>
                    <a:pt x="167280" y="0"/>
                  </a:moveTo>
                  <a:cubicBezTo>
                    <a:pt x="178439" y="0"/>
                    <a:pt x="187248" y="8791"/>
                    <a:pt x="187248" y="19926"/>
                  </a:cubicBezTo>
                  <a:lnTo>
                    <a:pt x="187248" y="80291"/>
                  </a:lnTo>
                  <a:cubicBezTo>
                    <a:pt x="187248" y="90840"/>
                    <a:pt x="178439" y="100217"/>
                    <a:pt x="167280" y="100217"/>
                  </a:cubicBezTo>
                  <a:cubicBezTo>
                    <a:pt x="156121" y="100217"/>
                    <a:pt x="147312" y="91426"/>
                    <a:pt x="147312" y="80291"/>
                  </a:cubicBezTo>
                  <a:lnTo>
                    <a:pt x="147312" y="19926"/>
                  </a:lnTo>
                  <a:cubicBezTo>
                    <a:pt x="147312" y="8791"/>
                    <a:pt x="156121" y="0"/>
                    <a:pt x="167280" y="0"/>
                  </a:cubicBez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17" name="iconfont-1191-866889"/>
            <p:cNvSpPr>
              <a:spLocks noChangeAspect="1"/>
            </p:cNvSpPr>
            <p:nvPr/>
          </p:nvSpPr>
          <p:spPr bwMode="auto">
            <a:xfrm>
              <a:off x="7294" y="8150"/>
              <a:ext cx="325" cy="340"/>
            </a:xfrm>
            <a:custGeom>
              <a:avLst/>
              <a:gdLst>
                <a:gd name="connsiteX0" fmla="*/ 125145 w 580201"/>
                <a:gd name="connsiteY0" fmla="*/ 451020 h 606722"/>
                <a:gd name="connsiteX1" fmla="*/ 125145 w 580201"/>
                <a:gd name="connsiteY1" fmla="*/ 492256 h 606722"/>
                <a:gd name="connsiteX2" fmla="*/ 177303 w 580201"/>
                <a:gd name="connsiteY2" fmla="*/ 492256 h 606722"/>
                <a:gd name="connsiteX3" fmla="*/ 177303 w 580201"/>
                <a:gd name="connsiteY3" fmla="*/ 531804 h 606722"/>
                <a:gd name="connsiteX4" fmla="*/ 125145 w 580201"/>
                <a:gd name="connsiteY4" fmla="*/ 531804 h 606722"/>
                <a:gd name="connsiteX5" fmla="*/ 125145 w 580201"/>
                <a:gd name="connsiteY5" fmla="*/ 567086 h 606722"/>
                <a:gd name="connsiteX6" fmla="*/ 319537 w 580201"/>
                <a:gd name="connsiteY6" fmla="*/ 567086 h 606722"/>
                <a:gd name="connsiteX7" fmla="*/ 319537 w 580201"/>
                <a:gd name="connsiteY7" fmla="*/ 540958 h 606722"/>
                <a:gd name="connsiteX8" fmla="*/ 261148 w 580201"/>
                <a:gd name="connsiteY8" fmla="*/ 509764 h 606722"/>
                <a:gd name="connsiteX9" fmla="*/ 237383 w 580201"/>
                <a:gd name="connsiteY9" fmla="*/ 475726 h 606722"/>
                <a:gd name="connsiteX10" fmla="*/ 210236 w 580201"/>
                <a:gd name="connsiteY10" fmla="*/ 461507 h 606722"/>
                <a:gd name="connsiteX11" fmla="*/ 125145 w 580201"/>
                <a:gd name="connsiteY11" fmla="*/ 451020 h 606722"/>
                <a:gd name="connsiteX12" fmla="*/ 234217 w 580201"/>
                <a:gd name="connsiteY12" fmla="*/ 244313 h 606722"/>
                <a:gd name="connsiteX13" fmla="*/ 234217 w 580201"/>
                <a:gd name="connsiteY13" fmla="*/ 296925 h 606722"/>
                <a:gd name="connsiteX14" fmla="*/ 286909 w 580201"/>
                <a:gd name="connsiteY14" fmla="*/ 244313 h 606722"/>
                <a:gd name="connsiteX15" fmla="*/ 142006 w 580201"/>
                <a:gd name="connsiteY15" fmla="*/ 244313 h 606722"/>
                <a:gd name="connsiteX16" fmla="*/ 194609 w 580201"/>
                <a:gd name="connsiteY16" fmla="*/ 296925 h 606722"/>
                <a:gd name="connsiteX17" fmla="*/ 194609 w 580201"/>
                <a:gd name="connsiteY17" fmla="*/ 244313 h 606722"/>
                <a:gd name="connsiteX18" fmla="*/ 234217 w 580201"/>
                <a:gd name="connsiteY18" fmla="*/ 152244 h 606722"/>
                <a:gd name="connsiteX19" fmla="*/ 234217 w 580201"/>
                <a:gd name="connsiteY19" fmla="*/ 204766 h 606722"/>
                <a:gd name="connsiteX20" fmla="*/ 286909 w 580201"/>
                <a:gd name="connsiteY20" fmla="*/ 204766 h 606722"/>
                <a:gd name="connsiteX21" fmla="*/ 234217 w 580201"/>
                <a:gd name="connsiteY21" fmla="*/ 152244 h 606722"/>
                <a:gd name="connsiteX22" fmla="*/ 194609 w 580201"/>
                <a:gd name="connsiteY22" fmla="*/ 152244 h 606722"/>
                <a:gd name="connsiteX23" fmla="*/ 142006 w 580201"/>
                <a:gd name="connsiteY23" fmla="*/ 204766 h 606722"/>
                <a:gd name="connsiteX24" fmla="*/ 194609 w 580201"/>
                <a:gd name="connsiteY24" fmla="*/ 204766 h 606722"/>
                <a:gd name="connsiteX25" fmla="*/ 214457 w 580201"/>
                <a:gd name="connsiteY25" fmla="*/ 109941 h 606722"/>
                <a:gd name="connsiteX26" fmla="*/ 329187 w 580201"/>
                <a:gd name="connsiteY26" fmla="*/ 224584 h 606722"/>
                <a:gd name="connsiteX27" fmla="*/ 214457 w 580201"/>
                <a:gd name="connsiteY27" fmla="*/ 339138 h 606722"/>
                <a:gd name="connsiteX28" fmla="*/ 99638 w 580201"/>
                <a:gd name="connsiteY28" fmla="*/ 224584 h 606722"/>
                <a:gd name="connsiteX29" fmla="*/ 214457 w 580201"/>
                <a:gd name="connsiteY29" fmla="*/ 109941 h 606722"/>
                <a:gd name="connsiteX30" fmla="*/ 259902 w 580201"/>
                <a:gd name="connsiteY30" fmla="*/ 39547 h 606722"/>
                <a:gd name="connsiteX31" fmla="*/ 39608 w 580201"/>
                <a:gd name="connsiteY31" fmla="*/ 259503 h 606722"/>
                <a:gd name="connsiteX32" fmla="*/ 91677 w 580201"/>
                <a:gd name="connsiteY32" fmla="*/ 390855 h 606722"/>
                <a:gd name="connsiteX33" fmla="*/ 210503 w 580201"/>
                <a:gd name="connsiteY33" fmla="*/ 421871 h 606722"/>
                <a:gd name="connsiteX34" fmla="*/ 269871 w 580201"/>
                <a:gd name="connsiteY34" fmla="*/ 453153 h 606722"/>
                <a:gd name="connsiteX35" fmla="*/ 293636 w 580201"/>
                <a:gd name="connsiteY35" fmla="*/ 487191 h 606722"/>
                <a:gd name="connsiteX36" fmla="*/ 320961 w 580201"/>
                <a:gd name="connsiteY36" fmla="*/ 501499 h 606722"/>
                <a:gd name="connsiteX37" fmla="*/ 446017 w 580201"/>
                <a:gd name="connsiteY37" fmla="*/ 501499 h 606722"/>
                <a:gd name="connsiteX38" fmla="*/ 479306 w 580201"/>
                <a:gd name="connsiteY38" fmla="*/ 468172 h 606722"/>
                <a:gd name="connsiteX39" fmla="*/ 479306 w 580201"/>
                <a:gd name="connsiteY39" fmla="*/ 448443 h 606722"/>
                <a:gd name="connsiteX40" fmla="*/ 424121 w 580201"/>
                <a:gd name="connsiteY40" fmla="*/ 448443 h 606722"/>
                <a:gd name="connsiteX41" fmla="*/ 424121 w 580201"/>
                <a:gd name="connsiteY41" fmla="*/ 408895 h 606722"/>
                <a:gd name="connsiteX42" fmla="*/ 479306 w 580201"/>
                <a:gd name="connsiteY42" fmla="*/ 408895 h 606722"/>
                <a:gd name="connsiteX43" fmla="*/ 479306 w 580201"/>
                <a:gd name="connsiteY43" fmla="*/ 326956 h 606722"/>
                <a:gd name="connsiteX44" fmla="*/ 533689 w 580201"/>
                <a:gd name="connsiteY44" fmla="*/ 326956 h 606722"/>
                <a:gd name="connsiteX45" fmla="*/ 539564 w 580201"/>
                <a:gd name="connsiteY45" fmla="*/ 323579 h 606722"/>
                <a:gd name="connsiteX46" fmla="*/ 539742 w 580201"/>
                <a:gd name="connsiteY46" fmla="*/ 317092 h 606722"/>
                <a:gd name="connsiteX47" fmla="*/ 515799 w 580201"/>
                <a:gd name="connsiteY47" fmla="*/ 288831 h 606722"/>
                <a:gd name="connsiteX48" fmla="*/ 477614 w 580201"/>
                <a:gd name="connsiteY48" fmla="*/ 226443 h 606722"/>
                <a:gd name="connsiteX49" fmla="*/ 404361 w 580201"/>
                <a:gd name="connsiteY49" fmla="*/ 93314 h 606722"/>
                <a:gd name="connsiteX50" fmla="*/ 259902 w 580201"/>
                <a:gd name="connsiteY50" fmla="*/ 39547 h 606722"/>
                <a:gd name="connsiteX51" fmla="*/ 259902 w 580201"/>
                <a:gd name="connsiteY51" fmla="*/ 0 h 606722"/>
                <a:gd name="connsiteX52" fmla="*/ 430351 w 580201"/>
                <a:gd name="connsiteY52" fmla="*/ 63454 h 606722"/>
                <a:gd name="connsiteX53" fmla="*/ 516867 w 580201"/>
                <a:gd name="connsiteY53" fmla="*/ 220667 h 606722"/>
                <a:gd name="connsiteX54" fmla="*/ 543569 w 580201"/>
                <a:gd name="connsiteY54" fmla="*/ 260570 h 606722"/>
                <a:gd name="connsiteX55" fmla="*/ 574455 w 580201"/>
                <a:gd name="connsiteY55" fmla="*/ 298073 h 606722"/>
                <a:gd name="connsiteX56" fmla="*/ 573653 w 580201"/>
                <a:gd name="connsiteY56" fmla="*/ 343753 h 606722"/>
                <a:gd name="connsiteX57" fmla="*/ 533689 w 580201"/>
                <a:gd name="connsiteY57" fmla="*/ 366504 h 606722"/>
                <a:gd name="connsiteX58" fmla="*/ 518914 w 580201"/>
                <a:gd name="connsiteY58" fmla="*/ 366504 h 606722"/>
                <a:gd name="connsiteX59" fmla="*/ 518914 w 580201"/>
                <a:gd name="connsiteY59" fmla="*/ 468172 h 606722"/>
                <a:gd name="connsiteX60" fmla="*/ 446017 w 580201"/>
                <a:gd name="connsiteY60" fmla="*/ 541047 h 606722"/>
                <a:gd name="connsiteX61" fmla="*/ 359234 w 580201"/>
                <a:gd name="connsiteY61" fmla="*/ 541047 h 606722"/>
                <a:gd name="connsiteX62" fmla="*/ 359234 w 580201"/>
                <a:gd name="connsiteY62" fmla="*/ 606722 h 606722"/>
                <a:gd name="connsiteX63" fmla="*/ 85536 w 580201"/>
                <a:gd name="connsiteY63" fmla="*/ 606722 h 606722"/>
                <a:gd name="connsiteX64" fmla="*/ 85536 w 580201"/>
                <a:gd name="connsiteY64" fmla="*/ 435201 h 606722"/>
                <a:gd name="connsiteX65" fmla="*/ 63729 w 580201"/>
                <a:gd name="connsiteY65" fmla="*/ 418938 h 606722"/>
                <a:gd name="connsiteX66" fmla="*/ 0 w 580201"/>
                <a:gd name="connsiteY66" fmla="*/ 259503 h 606722"/>
                <a:gd name="connsiteX67" fmla="*/ 259902 w 580201"/>
                <a:gd name="connsiteY6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80201" h="606722">
                  <a:moveTo>
                    <a:pt x="125145" y="451020"/>
                  </a:moveTo>
                  <a:lnTo>
                    <a:pt x="125145" y="492256"/>
                  </a:lnTo>
                  <a:lnTo>
                    <a:pt x="177303" y="492256"/>
                  </a:lnTo>
                  <a:lnTo>
                    <a:pt x="177303" y="531804"/>
                  </a:lnTo>
                  <a:lnTo>
                    <a:pt x="125145" y="531804"/>
                  </a:lnTo>
                  <a:lnTo>
                    <a:pt x="125145" y="567086"/>
                  </a:lnTo>
                  <a:lnTo>
                    <a:pt x="319537" y="567086"/>
                  </a:lnTo>
                  <a:lnTo>
                    <a:pt x="319537" y="540958"/>
                  </a:lnTo>
                  <a:cubicBezTo>
                    <a:pt x="296217" y="540513"/>
                    <a:pt x="274499" y="528960"/>
                    <a:pt x="261148" y="509764"/>
                  </a:cubicBezTo>
                  <a:lnTo>
                    <a:pt x="237383" y="475726"/>
                  </a:lnTo>
                  <a:cubicBezTo>
                    <a:pt x="231242" y="466928"/>
                    <a:pt x="221095" y="461596"/>
                    <a:pt x="210236" y="461507"/>
                  </a:cubicBezTo>
                  <a:cubicBezTo>
                    <a:pt x="188162" y="461329"/>
                    <a:pt x="155763" y="459374"/>
                    <a:pt x="125145" y="451020"/>
                  </a:cubicBezTo>
                  <a:close/>
                  <a:moveTo>
                    <a:pt x="234217" y="244313"/>
                  </a:moveTo>
                  <a:lnTo>
                    <a:pt x="234217" y="296925"/>
                  </a:lnTo>
                  <a:cubicBezTo>
                    <a:pt x="259762" y="289904"/>
                    <a:pt x="279877" y="269819"/>
                    <a:pt x="286909" y="244313"/>
                  </a:cubicBezTo>
                  <a:close/>
                  <a:moveTo>
                    <a:pt x="142006" y="244313"/>
                  </a:moveTo>
                  <a:cubicBezTo>
                    <a:pt x="148948" y="269819"/>
                    <a:pt x="169064" y="289904"/>
                    <a:pt x="194609" y="296925"/>
                  </a:cubicBezTo>
                  <a:lnTo>
                    <a:pt x="194609" y="244313"/>
                  </a:lnTo>
                  <a:close/>
                  <a:moveTo>
                    <a:pt x="234217" y="152244"/>
                  </a:moveTo>
                  <a:lnTo>
                    <a:pt x="234217" y="204766"/>
                  </a:lnTo>
                  <a:lnTo>
                    <a:pt x="286909" y="204766"/>
                  </a:lnTo>
                  <a:cubicBezTo>
                    <a:pt x="279877" y="179260"/>
                    <a:pt x="259762" y="159176"/>
                    <a:pt x="234217" y="152244"/>
                  </a:cubicBezTo>
                  <a:close/>
                  <a:moveTo>
                    <a:pt x="194609" y="152244"/>
                  </a:moveTo>
                  <a:cubicBezTo>
                    <a:pt x="169064" y="159176"/>
                    <a:pt x="148948" y="179260"/>
                    <a:pt x="142006" y="204766"/>
                  </a:cubicBezTo>
                  <a:lnTo>
                    <a:pt x="194609" y="204766"/>
                  </a:lnTo>
                  <a:close/>
                  <a:moveTo>
                    <a:pt x="214457" y="109941"/>
                  </a:moveTo>
                  <a:cubicBezTo>
                    <a:pt x="277652" y="109941"/>
                    <a:pt x="329187" y="161397"/>
                    <a:pt x="329187" y="224584"/>
                  </a:cubicBezTo>
                  <a:cubicBezTo>
                    <a:pt x="329187" y="287682"/>
                    <a:pt x="277652" y="339138"/>
                    <a:pt x="214457" y="339138"/>
                  </a:cubicBezTo>
                  <a:cubicBezTo>
                    <a:pt x="151173" y="339138"/>
                    <a:pt x="99638" y="287682"/>
                    <a:pt x="99638" y="224584"/>
                  </a:cubicBezTo>
                  <a:cubicBezTo>
                    <a:pt x="99638" y="161397"/>
                    <a:pt x="151173" y="109941"/>
                    <a:pt x="214457" y="109941"/>
                  </a:cubicBezTo>
                  <a:close/>
                  <a:moveTo>
                    <a:pt x="259902" y="39547"/>
                  </a:moveTo>
                  <a:cubicBezTo>
                    <a:pt x="138407" y="39547"/>
                    <a:pt x="39608" y="138195"/>
                    <a:pt x="39608" y="259503"/>
                  </a:cubicBezTo>
                  <a:cubicBezTo>
                    <a:pt x="39608" y="308649"/>
                    <a:pt x="59546" y="359039"/>
                    <a:pt x="91677" y="390855"/>
                  </a:cubicBezTo>
                  <a:cubicBezTo>
                    <a:pt x="110904" y="409873"/>
                    <a:pt x="155318" y="421515"/>
                    <a:pt x="210503" y="421871"/>
                  </a:cubicBezTo>
                  <a:cubicBezTo>
                    <a:pt x="234179" y="422048"/>
                    <a:pt x="256342" y="433779"/>
                    <a:pt x="269871" y="453153"/>
                  </a:cubicBezTo>
                  <a:lnTo>
                    <a:pt x="293636" y="487191"/>
                  </a:lnTo>
                  <a:cubicBezTo>
                    <a:pt x="299866" y="496167"/>
                    <a:pt x="310102" y="501499"/>
                    <a:pt x="320961" y="501499"/>
                  </a:cubicBezTo>
                  <a:lnTo>
                    <a:pt x="446017" y="501499"/>
                  </a:lnTo>
                  <a:cubicBezTo>
                    <a:pt x="464352" y="501499"/>
                    <a:pt x="479306" y="486569"/>
                    <a:pt x="479306" y="468172"/>
                  </a:cubicBezTo>
                  <a:lnTo>
                    <a:pt x="479306" y="448443"/>
                  </a:lnTo>
                  <a:lnTo>
                    <a:pt x="424121" y="448443"/>
                  </a:lnTo>
                  <a:lnTo>
                    <a:pt x="424121" y="408895"/>
                  </a:lnTo>
                  <a:lnTo>
                    <a:pt x="479306" y="408895"/>
                  </a:lnTo>
                  <a:lnTo>
                    <a:pt x="479306" y="326956"/>
                  </a:lnTo>
                  <a:lnTo>
                    <a:pt x="533689" y="326956"/>
                  </a:lnTo>
                  <a:cubicBezTo>
                    <a:pt x="537071" y="326956"/>
                    <a:pt x="538852" y="324824"/>
                    <a:pt x="539564" y="323579"/>
                  </a:cubicBezTo>
                  <a:cubicBezTo>
                    <a:pt x="540276" y="322424"/>
                    <a:pt x="541255" y="319936"/>
                    <a:pt x="539742" y="317092"/>
                  </a:cubicBezTo>
                  <a:cubicBezTo>
                    <a:pt x="533956" y="306605"/>
                    <a:pt x="525144" y="297985"/>
                    <a:pt x="515799" y="288831"/>
                  </a:cubicBezTo>
                  <a:cubicBezTo>
                    <a:pt x="499955" y="273278"/>
                    <a:pt x="481976" y="255682"/>
                    <a:pt x="477614" y="226443"/>
                  </a:cubicBezTo>
                  <a:cubicBezTo>
                    <a:pt x="470138" y="174987"/>
                    <a:pt x="444059" y="127708"/>
                    <a:pt x="404361" y="93314"/>
                  </a:cubicBezTo>
                  <a:cubicBezTo>
                    <a:pt x="364308" y="58655"/>
                    <a:pt x="313040" y="39547"/>
                    <a:pt x="259902" y="39547"/>
                  </a:cubicBezTo>
                  <a:close/>
                  <a:moveTo>
                    <a:pt x="259902" y="0"/>
                  </a:moveTo>
                  <a:cubicBezTo>
                    <a:pt x="322563" y="0"/>
                    <a:pt x="383088" y="22573"/>
                    <a:pt x="430351" y="63454"/>
                  </a:cubicBezTo>
                  <a:cubicBezTo>
                    <a:pt x="477169" y="104068"/>
                    <a:pt x="507966" y="159879"/>
                    <a:pt x="516867" y="220667"/>
                  </a:cubicBezTo>
                  <a:cubicBezTo>
                    <a:pt x="519181" y="236752"/>
                    <a:pt x="529951" y="247239"/>
                    <a:pt x="543569" y="260570"/>
                  </a:cubicBezTo>
                  <a:cubicBezTo>
                    <a:pt x="554072" y="270790"/>
                    <a:pt x="565910" y="282432"/>
                    <a:pt x="574455" y="298073"/>
                  </a:cubicBezTo>
                  <a:cubicBezTo>
                    <a:pt x="582376" y="312559"/>
                    <a:pt x="582109" y="329623"/>
                    <a:pt x="573653" y="343753"/>
                  </a:cubicBezTo>
                  <a:cubicBezTo>
                    <a:pt x="565198" y="357972"/>
                    <a:pt x="550245" y="366504"/>
                    <a:pt x="533689" y="366504"/>
                  </a:cubicBezTo>
                  <a:lnTo>
                    <a:pt x="518914" y="366504"/>
                  </a:lnTo>
                  <a:lnTo>
                    <a:pt x="518914" y="468172"/>
                  </a:lnTo>
                  <a:cubicBezTo>
                    <a:pt x="518914" y="508342"/>
                    <a:pt x="486248" y="541047"/>
                    <a:pt x="446017" y="541047"/>
                  </a:cubicBezTo>
                  <a:lnTo>
                    <a:pt x="359234" y="541047"/>
                  </a:lnTo>
                  <a:lnTo>
                    <a:pt x="359234" y="606722"/>
                  </a:lnTo>
                  <a:lnTo>
                    <a:pt x="85536" y="606722"/>
                  </a:lnTo>
                  <a:lnTo>
                    <a:pt x="85536" y="435201"/>
                  </a:lnTo>
                  <a:cubicBezTo>
                    <a:pt x="77436" y="430580"/>
                    <a:pt x="70049" y="425248"/>
                    <a:pt x="63729" y="418938"/>
                  </a:cubicBezTo>
                  <a:cubicBezTo>
                    <a:pt x="23854" y="379301"/>
                    <a:pt x="0" y="319758"/>
                    <a:pt x="0" y="259503"/>
                  </a:cubicBezTo>
                  <a:cubicBezTo>
                    <a:pt x="0" y="116421"/>
                    <a:pt x="116600" y="0"/>
                    <a:pt x="259902"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27" name="矩形 26"/>
            <p:cNvSpPr/>
            <p:nvPr/>
          </p:nvSpPr>
          <p:spPr>
            <a:xfrm>
              <a:off x="1205" y="6938"/>
              <a:ext cx="7397" cy="2544"/>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38"/>
            <p:cNvSpPr txBox="1"/>
            <p:nvPr/>
          </p:nvSpPr>
          <p:spPr>
            <a:xfrm>
              <a:off x="4113" y="7193"/>
              <a:ext cx="3341" cy="533"/>
            </a:xfrm>
            <a:prstGeom prst="rect">
              <a:avLst/>
            </a:prstGeom>
            <a:noFill/>
          </p:spPr>
          <p:txBody>
            <a:bodyPr wrap="square" rtlCol="0">
              <a:spAutoFit/>
            </a:bodyPr>
            <a:lstStyle>
              <a:defPPr>
                <a:defRPr lang="zh-CN"/>
              </a:defPPr>
              <a:lvl1pPr>
                <a:defRPr sz="1600" b="1" spc="100">
                  <a:solidFill>
                    <a:srgbClr val="00489D"/>
                  </a:solidFill>
                  <a:latin typeface="微软雅黑" panose="020B0503020204020204" pitchFamily="34" charset="-122"/>
                  <a:ea typeface="微软雅黑" panose="020B0503020204020204"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solidFill>
                  <a:latin typeface="Times New Roman" panose="02020603050405020304" pitchFamily="18" charset="0"/>
                  <a:ea typeface="方正大黑简体" panose="02010601030101010101" charset="-122"/>
                  <a:cs typeface="Times New Roman" panose="02020603050405020304" pitchFamily="18" charset="0"/>
                </a:rPr>
                <a:t>test equipment</a:t>
              </a:r>
              <a:endParaRPr lang="zh-CN" altLang="en-US" dirty="0">
                <a:solidFill>
                  <a:schemeClr val="tx1"/>
                </a:solidFill>
                <a:latin typeface="Times New Roman" panose="02020603050405020304" pitchFamily="18" charset="0"/>
                <a:ea typeface="方正大黑简体" panose="02010601030101010101" charset="-122"/>
                <a:cs typeface="Times New Roman" panose="02020603050405020304" pitchFamily="18" charset="0"/>
              </a:endParaRPr>
            </a:p>
          </p:txBody>
        </p:sp>
        <p:cxnSp>
          <p:nvCxnSpPr>
            <p:cNvPr id="115" name="直接连接符 114"/>
            <p:cNvCxnSpPr/>
            <p:nvPr/>
          </p:nvCxnSpPr>
          <p:spPr>
            <a:xfrm>
              <a:off x="2862" y="7771"/>
              <a:ext cx="5300" cy="0"/>
            </a:xfrm>
            <a:prstGeom prst="line">
              <a:avLst/>
            </a:prstGeom>
            <a:solidFill>
              <a:schemeClr val="bg1"/>
            </a:solidFill>
            <a:ln w="28575">
              <a:solidFill>
                <a:srgbClr val="00489D"/>
              </a:solidFill>
            </a:ln>
          </p:spPr>
          <p:style>
            <a:lnRef idx="1">
              <a:schemeClr val="accent1"/>
            </a:lnRef>
            <a:fillRef idx="0">
              <a:schemeClr val="accent1"/>
            </a:fillRef>
            <a:effectRef idx="0">
              <a:schemeClr val="accent1"/>
            </a:effectRef>
            <a:fontRef idx="minor">
              <a:schemeClr val="tx1"/>
            </a:fontRef>
          </p:style>
        </p:cxnSp>
        <p:sp>
          <p:nvSpPr>
            <p:cNvPr id="116" name="文本框 41"/>
            <p:cNvSpPr txBox="1"/>
            <p:nvPr/>
          </p:nvSpPr>
          <p:spPr>
            <a:xfrm>
              <a:off x="3554" y="7829"/>
              <a:ext cx="4179" cy="16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4000"/>
                </a:lnSpc>
              </a:pPr>
              <a:r>
                <a:rPr lang="en-US" altLang="zh-CN"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Advantest </a:t>
              </a:r>
              <a:r>
                <a:rPr lang="zh-CN" altLang="en-US"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V93000</a:t>
              </a:r>
              <a:r>
                <a:rPr lang="zh-CN" altLang="en-US"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T5830</a:t>
              </a:r>
            </a:p>
            <a:p>
              <a:pPr algn="ctr">
                <a:lnSpc>
                  <a:spcPct val="114000"/>
                </a:lnSpc>
              </a:pPr>
              <a:r>
                <a:rPr lang="en-US" altLang="zh-CN"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Teradyne</a:t>
              </a:r>
              <a:r>
                <a:rPr lang="zh-CN" altLang="en-US"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J750</a:t>
              </a:r>
            </a:p>
            <a:p>
              <a:pPr algn="ctr">
                <a:lnSpc>
                  <a:spcPct val="114000"/>
                </a:lnSpc>
              </a:pPr>
              <a:r>
                <a:rPr lang="en-US" altLang="zh-CN"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CREDENCE PK2</a:t>
              </a:r>
            </a:p>
            <a:p>
              <a:pPr algn="ctr">
                <a:lnSpc>
                  <a:spcPct val="114000"/>
                </a:lnSpc>
              </a:pPr>
              <a:r>
                <a:rPr lang="en-US" altLang="zh-CN"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TSK UF3000EX</a:t>
              </a:r>
              <a:endParaRPr lang="zh-CN" altLang="en-US" sz="14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3" name="矩形 92"/>
            <p:cNvSpPr/>
            <p:nvPr/>
          </p:nvSpPr>
          <p:spPr>
            <a:xfrm>
              <a:off x="237" y="7353"/>
              <a:ext cx="4061" cy="727"/>
            </a:xfrm>
            <a:prstGeom prst="rect">
              <a:avLst/>
            </a:prstGeom>
          </p:spPr>
          <p:txBody>
            <a:bodyPr wrap="square">
              <a:spAutoFit/>
            </a:bodyPr>
            <a:lstStyle/>
            <a:p>
              <a:pPr algn="ctr">
                <a:spcBef>
                  <a:spcPct val="0"/>
                </a:spcBef>
                <a:spcAft>
                  <a:spcPct val="0"/>
                </a:spcAft>
                <a:buFont typeface="Arial" panose="020B0604020202020204" pitchFamily="34" charset="0"/>
                <a:buNone/>
                <a:defRPr/>
              </a:pPr>
              <a:r>
                <a:rPr lang="en-US" altLang="zh-CN" sz="1200" b="1" kern="10" noProof="1">
                  <a:ln w="9525">
                    <a:noFill/>
                    <a:round/>
                  </a:ln>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High-performance</a:t>
              </a:r>
            </a:p>
            <a:p>
              <a:pPr algn="ctr">
                <a:spcBef>
                  <a:spcPct val="0"/>
                </a:spcBef>
                <a:spcAft>
                  <a:spcPct val="0"/>
                </a:spcAft>
                <a:buFont typeface="Arial" panose="020B0604020202020204" pitchFamily="34" charset="0"/>
                <a:buNone/>
                <a:defRPr/>
              </a:pPr>
              <a:r>
                <a:rPr lang="en-US" altLang="zh-CN" sz="1200" b="1" kern="10" noProof="1">
                  <a:ln w="9525">
                    <a:noFill/>
                    <a:round/>
                  </a:ln>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ATE</a:t>
              </a:r>
            </a:p>
          </p:txBody>
        </p:sp>
      </p:grpSp>
      <p:sp>
        <p:nvSpPr>
          <p:cNvPr id="80" name="文本框 79"/>
          <p:cNvSpPr txBox="1"/>
          <p:nvPr/>
        </p:nvSpPr>
        <p:spPr>
          <a:xfrm>
            <a:off x="836930" y="3859530"/>
            <a:ext cx="1985645" cy="369332"/>
          </a:xfrm>
          <a:prstGeom prst="rect">
            <a:avLst/>
          </a:prstGeom>
          <a:solidFill>
            <a:schemeClr val="bg1">
              <a:lumMod val="50000"/>
            </a:schemeClr>
          </a:solidFill>
          <a:ln w="19050">
            <a:solidFill>
              <a:schemeClr val="bg1"/>
            </a:solidFill>
          </a:ln>
        </p:spPr>
        <p:txBody>
          <a:bodyPr wrap="square" rtlCol="0">
            <a:spAutoFit/>
          </a:bodyPr>
          <a:lstStyle/>
          <a:p>
            <a:pPr algn="ctr"/>
            <a:r>
              <a:rPr lang="en-US" altLang="zh-CN"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Advanced testing technologies and equipment</a:t>
            </a:r>
            <a:endParaRPr lang="zh-CN" altLang="en-US"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0" name="文本框 39"/>
          <p:cNvSpPr txBox="1"/>
          <p:nvPr/>
        </p:nvSpPr>
        <p:spPr>
          <a:xfrm>
            <a:off x="836930" y="1527810"/>
            <a:ext cx="1985645" cy="261610"/>
          </a:xfrm>
          <a:prstGeom prst="rect">
            <a:avLst/>
          </a:prstGeom>
          <a:solidFill>
            <a:schemeClr val="bg1">
              <a:lumMod val="50000"/>
            </a:schemeClr>
          </a:solidFill>
          <a:ln w="19050">
            <a:solidFill>
              <a:schemeClr val="bg1"/>
            </a:solidFill>
          </a:ln>
        </p:spPr>
        <p:txBody>
          <a:bodyPr wrap="square" rtlCol="0">
            <a:spAutoFit/>
          </a:bodyPr>
          <a:lstStyle/>
          <a:p>
            <a:pPr algn="ctr"/>
            <a:r>
              <a:rPr lang="en-US" altLang="zh-CN" sz="1100" b="1" dirty="0">
                <a:solidFill>
                  <a:schemeClr val="bg1"/>
                </a:solidFill>
                <a:latin typeface="Calibri" panose="020F0502020204030204" pitchFamily="34" charset="0"/>
                <a:ea typeface="微软雅黑" panose="020B0503020204020204" pitchFamily="34" charset="-122"/>
                <a:cs typeface="Calibri" panose="020F0502020204030204" pitchFamily="34" charset="0"/>
              </a:rPr>
              <a:t>In-house reliability laboratory</a:t>
            </a:r>
            <a:endParaRPr lang="zh-CN" altLang="en-US" sz="1100" b="1" dirty="0">
              <a:solidFill>
                <a:schemeClr val="bg1"/>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2" name="文本框 41"/>
          <p:cNvSpPr txBox="1"/>
          <p:nvPr/>
        </p:nvSpPr>
        <p:spPr>
          <a:xfrm>
            <a:off x="3033395" y="3475186"/>
            <a:ext cx="1985645" cy="369332"/>
          </a:xfrm>
          <a:prstGeom prst="rect">
            <a:avLst/>
          </a:prstGeom>
          <a:solidFill>
            <a:schemeClr val="bg1">
              <a:lumMod val="50000"/>
            </a:schemeClr>
          </a:solidFill>
          <a:ln w="19050">
            <a:solidFill>
              <a:schemeClr val="bg1"/>
            </a:solidFill>
          </a:ln>
        </p:spPr>
        <p:txBody>
          <a:bodyPr wrap="square" rtlCol="0">
            <a:spAutoFit/>
          </a:bodyPr>
          <a:lstStyle/>
          <a:p>
            <a:pPr algn="ctr"/>
            <a:r>
              <a:rPr lang="en-US" altLang="zh-CN"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mn-ea"/>
              </a:rPr>
              <a:t>Finished Product </a:t>
            </a:r>
          </a:p>
          <a:p>
            <a:pPr algn="ctr"/>
            <a:r>
              <a:rPr lang="en-US" altLang="zh-CN"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mn-ea"/>
              </a:rPr>
              <a:t>Testing Workshop</a:t>
            </a:r>
            <a:endParaRPr lang="zh-CN" altLang="en-US"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3" name="文本框 42"/>
          <p:cNvSpPr txBox="1"/>
          <p:nvPr/>
        </p:nvSpPr>
        <p:spPr>
          <a:xfrm>
            <a:off x="825696" y="3474482"/>
            <a:ext cx="1985645" cy="369332"/>
          </a:xfrm>
          <a:prstGeom prst="rect">
            <a:avLst/>
          </a:prstGeom>
          <a:solidFill>
            <a:schemeClr val="bg1">
              <a:lumMod val="50000"/>
            </a:schemeClr>
          </a:solidFill>
          <a:ln w="19050">
            <a:solidFill>
              <a:schemeClr val="bg1"/>
            </a:solidFill>
          </a:ln>
        </p:spPr>
        <p:txBody>
          <a:bodyPr wrap="square" rtlCol="0">
            <a:spAutoFit/>
          </a:bodyPr>
          <a:lstStyle/>
          <a:p>
            <a:pPr algn="ctr"/>
            <a:r>
              <a:rPr lang="en-US" altLang="zh-CN"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mn-ea"/>
              </a:rPr>
              <a:t>Class-1000 Cleanroom </a:t>
            </a:r>
          </a:p>
          <a:p>
            <a:pPr algn="ctr"/>
            <a:r>
              <a:rPr lang="en-US" altLang="zh-CN"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sym typeface="+mn-ea"/>
              </a:rPr>
              <a:t>Wafer Testing Workshop</a:t>
            </a:r>
            <a:endParaRPr lang="zh-CN" altLang="en-US"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45" name="组合 44"/>
          <p:cNvGrpSpPr/>
          <p:nvPr/>
        </p:nvGrpSpPr>
        <p:grpSpPr>
          <a:xfrm>
            <a:off x="731520" y="1852295"/>
            <a:ext cx="4287520" cy="1615440"/>
            <a:chOff x="1115" y="2799"/>
            <a:chExt cx="7600" cy="2544"/>
          </a:xfrm>
        </p:grpSpPr>
        <p:sp>
          <p:nvSpPr>
            <p:cNvPr id="7" name="iconfont-1191-866889"/>
            <p:cNvSpPr>
              <a:spLocks noChangeAspect="1"/>
            </p:cNvSpPr>
            <p:nvPr/>
          </p:nvSpPr>
          <p:spPr bwMode="auto">
            <a:xfrm>
              <a:off x="1115" y="3781"/>
              <a:ext cx="596" cy="419"/>
            </a:xfrm>
            <a:custGeom>
              <a:avLst/>
              <a:gdLst>
                <a:gd name="T0" fmla="*/ 648 w 7768"/>
                <a:gd name="T1" fmla="*/ 2589 h 7768"/>
                <a:gd name="T2" fmla="*/ 0 w 7768"/>
                <a:gd name="T3" fmla="*/ 3237 h 7768"/>
                <a:gd name="T4" fmla="*/ 0 w 7768"/>
                <a:gd name="T5" fmla="*/ 7120 h 7768"/>
                <a:gd name="T6" fmla="*/ 648 w 7768"/>
                <a:gd name="T7" fmla="*/ 7768 h 7768"/>
                <a:gd name="T8" fmla="*/ 1295 w 7768"/>
                <a:gd name="T9" fmla="*/ 7120 h 7768"/>
                <a:gd name="T10" fmla="*/ 1295 w 7768"/>
                <a:gd name="T11" fmla="*/ 3237 h 7768"/>
                <a:gd name="T12" fmla="*/ 648 w 7768"/>
                <a:gd name="T13" fmla="*/ 2589 h 7768"/>
                <a:gd name="T14" fmla="*/ 2805 w 7768"/>
                <a:gd name="T15" fmla="*/ 0 h 7768"/>
                <a:gd name="T16" fmla="*/ 2158 w 7768"/>
                <a:gd name="T17" fmla="*/ 648 h 7768"/>
                <a:gd name="T18" fmla="*/ 2158 w 7768"/>
                <a:gd name="T19" fmla="*/ 7120 h 7768"/>
                <a:gd name="T20" fmla="*/ 2805 w 7768"/>
                <a:gd name="T21" fmla="*/ 7768 h 7768"/>
                <a:gd name="T22" fmla="*/ 3453 w 7768"/>
                <a:gd name="T23" fmla="*/ 7120 h 7768"/>
                <a:gd name="T24" fmla="*/ 3453 w 7768"/>
                <a:gd name="T25" fmla="*/ 648 h 7768"/>
                <a:gd name="T26" fmla="*/ 2805 w 7768"/>
                <a:gd name="T27" fmla="*/ 0 h 7768"/>
                <a:gd name="T28" fmla="*/ 4963 w 7768"/>
                <a:gd name="T29" fmla="*/ 3884 h 7768"/>
                <a:gd name="T30" fmla="*/ 4316 w 7768"/>
                <a:gd name="T31" fmla="*/ 4531 h 7768"/>
                <a:gd name="T32" fmla="*/ 4316 w 7768"/>
                <a:gd name="T33" fmla="*/ 7120 h 7768"/>
                <a:gd name="T34" fmla="*/ 4963 w 7768"/>
                <a:gd name="T35" fmla="*/ 7768 h 7768"/>
                <a:gd name="T36" fmla="*/ 5610 w 7768"/>
                <a:gd name="T37" fmla="*/ 7120 h 7768"/>
                <a:gd name="T38" fmla="*/ 5610 w 7768"/>
                <a:gd name="T39" fmla="*/ 4531 h 7768"/>
                <a:gd name="T40" fmla="*/ 4963 w 7768"/>
                <a:gd name="T41" fmla="*/ 3884 h 7768"/>
                <a:gd name="T42" fmla="*/ 7121 w 7768"/>
                <a:gd name="T43" fmla="*/ 1942 h 7768"/>
                <a:gd name="T44" fmla="*/ 6473 w 7768"/>
                <a:gd name="T45" fmla="*/ 2589 h 7768"/>
                <a:gd name="T46" fmla="*/ 6473 w 7768"/>
                <a:gd name="T47" fmla="*/ 7120 h 7768"/>
                <a:gd name="T48" fmla="*/ 7121 w 7768"/>
                <a:gd name="T49" fmla="*/ 7768 h 7768"/>
                <a:gd name="T50" fmla="*/ 7768 w 7768"/>
                <a:gd name="T51" fmla="*/ 7120 h 7768"/>
                <a:gd name="T52" fmla="*/ 7768 w 7768"/>
                <a:gd name="T53" fmla="*/ 2589 h 7768"/>
                <a:gd name="T54" fmla="*/ 7121 w 7768"/>
                <a:gd name="T55" fmla="*/ 1942 h 7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68" h="7768">
                  <a:moveTo>
                    <a:pt x="648" y="2589"/>
                  </a:moveTo>
                  <a:cubicBezTo>
                    <a:pt x="292" y="2589"/>
                    <a:pt x="0" y="2881"/>
                    <a:pt x="0" y="3237"/>
                  </a:cubicBezTo>
                  <a:lnTo>
                    <a:pt x="0" y="7120"/>
                  </a:lnTo>
                  <a:cubicBezTo>
                    <a:pt x="0" y="7476"/>
                    <a:pt x="292" y="7768"/>
                    <a:pt x="648" y="7768"/>
                  </a:cubicBezTo>
                  <a:cubicBezTo>
                    <a:pt x="1004" y="7768"/>
                    <a:pt x="1295" y="7476"/>
                    <a:pt x="1295" y="7120"/>
                  </a:cubicBezTo>
                  <a:lnTo>
                    <a:pt x="1295" y="3237"/>
                  </a:lnTo>
                  <a:cubicBezTo>
                    <a:pt x="1295" y="2881"/>
                    <a:pt x="1004" y="2589"/>
                    <a:pt x="648" y="2589"/>
                  </a:cubicBezTo>
                  <a:close/>
                  <a:moveTo>
                    <a:pt x="2805" y="0"/>
                  </a:moveTo>
                  <a:cubicBezTo>
                    <a:pt x="2449" y="0"/>
                    <a:pt x="2158" y="292"/>
                    <a:pt x="2158" y="648"/>
                  </a:cubicBezTo>
                  <a:lnTo>
                    <a:pt x="2158" y="7120"/>
                  </a:lnTo>
                  <a:cubicBezTo>
                    <a:pt x="2158" y="7476"/>
                    <a:pt x="2449" y="7768"/>
                    <a:pt x="2805" y="7768"/>
                  </a:cubicBezTo>
                  <a:cubicBezTo>
                    <a:pt x="3161" y="7768"/>
                    <a:pt x="3453" y="7476"/>
                    <a:pt x="3453" y="7120"/>
                  </a:cubicBezTo>
                  <a:lnTo>
                    <a:pt x="3453" y="648"/>
                  </a:lnTo>
                  <a:cubicBezTo>
                    <a:pt x="3453" y="292"/>
                    <a:pt x="3161" y="0"/>
                    <a:pt x="2805" y="0"/>
                  </a:cubicBezTo>
                  <a:close/>
                  <a:moveTo>
                    <a:pt x="4963" y="3884"/>
                  </a:moveTo>
                  <a:cubicBezTo>
                    <a:pt x="4607" y="3884"/>
                    <a:pt x="4316" y="4175"/>
                    <a:pt x="4316" y="4531"/>
                  </a:cubicBezTo>
                  <a:lnTo>
                    <a:pt x="4316" y="7120"/>
                  </a:lnTo>
                  <a:cubicBezTo>
                    <a:pt x="4316" y="7476"/>
                    <a:pt x="4607" y="7768"/>
                    <a:pt x="4963" y="7768"/>
                  </a:cubicBezTo>
                  <a:cubicBezTo>
                    <a:pt x="5319" y="7768"/>
                    <a:pt x="5610" y="7476"/>
                    <a:pt x="5610" y="7120"/>
                  </a:cubicBezTo>
                  <a:lnTo>
                    <a:pt x="5610" y="4531"/>
                  </a:lnTo>
                  <a:cubicBezTo>
                    <a:pt x="5610" y="4175"/>
                    <a:pt x="5319" y="3884"/>
                    <a:pt x="4963" y="3884"/>
                  </a:cubicBezTo>
                  <a:close/>
                  <a:moveTo>
                    <a:pt x="7121" y="1942"/>
                  </a:moveTo>
                  <a:cubicBezTo>
                    <a:pt x="6765" y="1942"/>
                    <a:pt x="6473" y="2234"/>
                    <a:pt x="6473" y="2589"/>
                  </a:cubicBezTo>
                  <a:lnTo>
                    <a:pt x="6473" y="7120"/>
                  </a:lnTo>
                  <a:cubicBezTo>
                    <a:pt x="6473" y="7476"/>
                    <a:pt x="6765" y="7768"/>
                    <a:pt x="7121" y="7768"/>
                  </a:cubicBezTo>
                  <a:cubicBezTo>
                    <a:pt x="7476" y="7768"/>
                    <a:pt x="7768" y="7476"/>
                    <a:pt x="7768" y="7120"/>
                  </a:cubicBezTo>
                  <a:lnTo>
                    <a:pt x="7768" y="2589"/>
                  </a:lnTo>
                  <a:cubicBezTo>
                    <a:pt x="7768" y="2234"/>
                    <a:pt x="7476" y="1942"/>
                    <a:pt x="7121" y="1942"/>
                  </a:cubicBezTo>
                  <a:close/>
                </a:path>
              </a:pathLst>
            </a:custGeom>
            <a:solidFill>
              <a:schemeClr val="bg1">
                <a:lumMod val="95000"/>
                <a:alpha val="56000"/>
              </a:schemeClr>
            </a:solidFill>
            <a:ln>
              <a:noFill/>
            </a:ln>
          </p:spPr>
          <p:txBody>
            <a:bodyPr/>
            <a:lstStyle/>
            <a:p>
              <a:endParaRPr lang="zh-CN" altLang="en-US"/>
            </a:p>
          </p:txBody>
        </p:sp>
        <p:grpSp>
          <p:nvGrpSpPr>
            <p:cNvPr id="8" name="组合 7"/>
            <p:cNvGrpSpPr/>
            <p:nvPr/>
          </p:nvGrpSpPr>
          <p:grpSpPr>
            <a:xfrm>
              <a:off x="1318" y="2799"/>
              <a:ext cx="7397" cy="2544"/>
              <a:chOff x="9359" y="2921"/>
              <a:chExt cx="7397" cy="2544"/>
            </a:xfrm>
            <a:solidFill>
              <a:schemeClr val="bg1">
                <a:lumMod val="85000"/>
                <a:alpha val="48000"/>
              </a:schemeClr>
            </a:solidFill>
          </p:grpSpPr>
          <p:sp>
            <p:nvSpPr>
              <p:cNvPr id="9" name="矩形 8"/>
              <p:cNvSpPr/>
              <p:nvPr/>
            </p:nvSpPr>
            <p:spPr>
              <a:xfrm>
                <a:off x="9359" y="2921"/>
                <a:ext cx="7397" cy="25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1182" y="3160"/>
                <a:ext cx="4782" cy="1968"/>
                <a:chOff x="11632" y="3712"/>
                <a:chExt cx="4782" cy="1968"/>
              </a:xfrm>
              <a:grpFill/>
            </p:grpSpPr>
            <p:sp>
              <p:nvSpPr>
                <p:cNvPr id="12" name="文本框 38"/>
                <p:cNvSpPr txBox="1"/>
                <p:nvPr/>
              </p:nvSpPr>
              <p:spPr>
                <a:xfrm>
                  <a:off x="12568" y="3712"/>
                  <a:ext cx="2919" cy="533"/>
                </a:xfrm>
                <a:prstGeom prst="rect">
                  <a:avLst/>
                </a:prstGeom>
                <a:noFill/>
              </p:spPr>
              <p:txBody>
                <a:bodyPr wrap="square" rtlCol="0">
                  <a:spAutoFit/>
                </a:bodyPr>
                <a:lstStyle>
                  <a:defPPr>
                    <a:defRPr lang="zh-CN"/>
                  </a:defPPr>
                  <a:lvl1pPr>
                    <a:defRPr sz="1600" b="1" spc="100">
                      <a:solidFill>
                        <a:srgbClr val="00489D"/>
                      </a:solidFill>
                      <a:latin typeface="微软雅黑" panose="020B0503020204020204" pitchFamily="34" charset="-122"/>
                      <a:ea typeface="微软雅黑" panose="020B0503020204020204"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solidFill>
                      <a:latin typeface="Times New Roman" panose="02020603050405020304" pitchFamily="18" charset="0"/>
                      <a:ea typeface="方正大黑简体" panose="02010601030101010101" charset="-122"/>
                      <a:cs typeface="Times New Roman" panose="02020603050405020304" pitchFamily="18" charset="0"/>
                    </a:rPr>
                    <a:t>test equipment</a:t>
                  </a:r>
                  <a:endParaRPr lang="zh-CN" altLang="en-US" dirty="0">
                    <a:solidFill>
                      <a:schemeClr val="tx1"/>
                    </a:solidFill>
                    <a:latin typeface="Times New Roman" panose="02020603050405020304" pitchFamily="18" charset="0"/>
                    <a:ea typeface="方正大黑简体" panose="02010601030101010101" charset="-122"/>
                    <a:cs typeface="Times New Roman" panose="02020603050405020304" pitchFamily="18" charset="0"/>
                  </a:endParaRPr>
                </a:p>
              </p:txBody>
            </p:sp>
            <p:sp>
              <p:nvSpPr>
                <p:cNvPr id="15" name="文本框 41"/>
                <p:cNvSpPr txBox="1"/>
                <p:nvPr/>
              </p:nvSpPr>
              <p:spPr>
                <a:xfrm>
                  <a:off x="11632" y="4342"/>
                  <a:ext cx="4782" cy="133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4000"/>
                    </a:lnSpc>
                  </a:pPr>
                  <a:r>
                    <a:rPr lang="en-US" altLang="zh-CN" sz="11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constant temperature and humidity tester</a:t>
                  </a:r>
                </a:p>
                <a:p>
                  <a:pPr algn="ctr">
                    <a:lnSpc>
                      <a:spcPct val="114000"/>
                    </a:lnSpc>
                  </a:pPr>
                  <a:r>
                    <a:rPr lang="en-US" altLang="zh-CN" sz="11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temperature cycling chamber</a:t>
                  </a:r>
                </a:p>
                <a:p>
                  <a:pPr algn="ctr">
                    <a:lnSpc>
                      <a:spcPct val="114000"/>
                    </a:lnSpc>
                  </a:pPr>
                  <a:r>
                    <a:rPr lang="en-US" altLang="zh-CN" sz="11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thermal shock testing equipment</a:t>
                  </a:r>
                </a:p>
                <a:p>
                  <a:pPr algn="ctr">
                    <a:lnSpc>
                      <a:spcPct val="114000"/>
                    </a:lnSpc>
                  </a:pPr>
                  <a:r>
                    <a:rPr lang="en-US" altLang="zh-CN" sz="11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ESD</a:t>
                  </a:r>
                  <a:r>
                    <a:rPr lang="zh-CN" altLang="en-US" sz="11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1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Lu equipment</a:t>
                  </a:r>
                  <a:endParaRPr lang="zh-CN" altLang="en-US" sz="1100" b="1" dirty="0">
                    <a:solidFill>
                      <a:schemeClr val="bg1">
                        <a:lumMod val="50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grpSp>
        <p:sp>
          <p:nvSpPr>
            <p:cNvPr id="91" name="矩形 90"/>
            <p:cNvSpPr/>
            <p:nvPr/>
          </p:nvSpPr>
          <p:spPr>
            <a:xfrm>
              <a:off x="1312" y="3261"/>
              <a:ext cx="1745" cy="1018"/>
            </a:xfrm>
            <a:prstGeom prst="rect">
              <a:avLst/>
            </a:prstGeom>
          </p:spPr>
          <p:txBody>
            <a:bodyPr wrap="square">
              <a:spAutoFit/>
            </a:bodyPr>
            <a:lstStyle/>
            <a:p>
              <a:pPr algn="ctr">
                <a:spcBef>
                  <a:spcPct val="0"/>
                </a:spcBef>
                <a:spcAft>
                  <a:spcPct val="0"/>
                </a:spcAft>
                <a:buFont typeface="Arial" panose="020B0604020202020204" pitchFamily="34" charset="0"/>
                <a:buNone/>
                <a:defRPr/>
              </a:pPr>
              <a:r>
                <a:rPr lang="en-US" altLang="zh-CN" sz="1200" b="1" kern="10" noProof="1">
                  <a:ln w="9525">
                    <a:noFill/>
                    <a:round/>
                  </a:ln>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Multiple Testing Equipment</a:t>
              </a:r>
              <a:endParaRPr lang="zh-CN" altLang="en-US" sz="1200" b="1" kern="10" noProof="1">
                <a:ln w="9525">
                  <a:noFill/>
                  <a:round/>
                </a:ln>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44" name="直接连接符 43"/>
            <p:cNvCxnSpPr/>
            <p:nvPr/>
          </p:nvCxnSpPr>
          <p:spPr>
            <a:xfrm>
              <a:off x="2782" y="3673"/>
              <a:ext cx="5300" cy="0"/>
            </a:xfrm>
            <a:prstGeom prst="line">
              <a:avLst/>
            </a:prstGeom>
            <a:solidFill>
              <a:schemeClr val="bg1"/>
            </a:solidFill>
            <a:ln w="28575">
              <a:solidFill>
                <a:srgbClr val="00489D"/>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9250045" y="1527810"/>
            <a:ext cx="1985645" cy="492443"/>
          </a:xfrm>
          <a:prstGeom prst="rect">
            <a:avLst/>
          </a:prstGeom>
          <a:solidFill>
            <a:srgbClr val="00479D"/>
          </a:solidFill>
          <a:ln w="19050">
            <a:solidFill>
              <a:schemeClr val="bg1"/>
            </a:solidFill>
          </a:ln>
        </p:spPr>
        <p:txBody>
          <a:bodyPr wrap="square" rtlCol="0">
            <a:spAutoFit/>
          </a:bodyPr>
          <a:lstStyle/>
          <a:p>
            <a:pPr algn="ctr"/>
            <a:r>
              <a:rPr lang="en-US" altLang="zh-CN" sz="1300" b="1" spc="5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mn-ea"/>
              </a:rPr>
              <a:t>Third-party </a:t>
            </a:r>
          </a:p>
          <a:p>
            <a:pPr algn="ctr"/>
            <a:r>
              <a:rPr lang="en-US" altLang="zh-CN" sz="1300" b="1" spc="5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mn-ea"/>
              </a:rPr>
              <a:t>CNAS Laboratory</a:t>
            </a:r>
            <a:endParaRPr lang="zh-CN" altLang="en-US" sz="1300" b="1" spc="5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mn-ea"/>
            </a:endParaRPr>
          </a:p>
        </p:txBody>
      </p:sp>
      <p:sp>
        <p:nvSpPr>
          <p:cNvPr id="14" name="文本框 13"/>
          <p:cNvSpPr txBox="1"/>
          <p:nvPr/>
        </p:nvSpPr>
        <p:spPr>
          <a:xfrm>
            <a:off x="3034030" y="1527810"/>
            <a:ext cx="1985645" cy="261610"/>
          </a:xfrm>
          <a:prstGeom prst="rect">
            <a:avLst/>
          </a:prstGeom>
          <a:solidFill>
            <a:schemeClr val="bg1">
              <a:lumMod val="50000"/>
            </a:schemeClr>
          </a:solidFill>
          <a:ln w="19050">
            <a:solidFill>
              <a:schemeClr val="bg1"/>
            </a:solidFill>
          </a:ln>
        </p:spPr>
        <p:txBody>
          <a:bodyPr wrap="square" rtlCol="0">
            <a:spAutoFit/>
          </a:bodyPr>
          <a:lstStyle/>
          <a:p>
            <a:pPr algn="ctr"/>
            <a:r>
              <a:rPr lang="en-US" altLang="zh-CN" sz="1100" b="1" dirty="0">
                <a:solidFill>
                  <a:schemeClr val="bg1"/>
                </a:solidFill>
                <a:latin typeface="Calibri" panose="020F0502020204030204" pitchFamily="34" charset="0"/>
                <a:ea typeface="微软雅黑" panose="020B0503020204020204" pitchFamily="34" charset="-122"/>
                <a:cs typeface="Calibri" panose="020F0502020204030204" pitchFamily="34" charset="0"/>
              </a:rPr>
              <a:t>Complete assessment criteria</a:t>
            </a:r>
            <a:endParaRPr lang="zh-CN" altLang="en-US" sz="1100" b="1" dirty="0">
              <a:solidFill>
                <a:schemeClr val="bg1"/>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6" name="文本框 15"/>
          <p:cNvSpPr txBox="1"/>
          <p:nvPr/>
        </p:nvSpPr>
        <p:spPr>
          <a:xfrm>
            <a:off x="3033395" y="3859530"/>
            <a:ext cx="1985645" cy="369332"/>
          </a:xfrm>
          <a:prstGeom prst="rect">
            <a:avLst/>
          </a:prstGeom>
          <a:solidFill>
            <a:schemeClr val="bg1">
              <a:lumMod val="50000"/>
            </a:schemeClr>
          </a:solidFill>
          <a:ln w="19050">
            <a:solidFill>
              <a:schemeClr val="bg1"/>
            </a:solidFill>
          </a:ln>
        </p:spPr>
        <p:txBody>
          <a:bodyPr wrap="square" rtlCol="0">
            <a:spAutoFit/>
          </a:bodyPr>
          <a:lstStyle/>
          <a:p>
            <a:pPr algn="ctr"/>
            <a:r>
              <a:rPr lang="en-US" altLang="zh-CN"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Mass Production Testing Services - Shanghai Hualing</a:t>
            </a:r>
            <a:endParaRPr lang="zh-CN" altLang="en-US" sz="9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0" name="图片 19"/>
          <p:cNvPicPr>
            <a:picLocks noChangeAspect="1"/>
          </p:cNvPicPr>
          <p:nvPr/>
        </p:nvPicPr>
        <p:blipFill>
          <a:blip r:embed="rId6"/>
          <a:srcRect t="13437" b="8979"/>
          <a:stretch>
            <a:fillRect/>
          </a:stretch>
        </p:blipFill>
        <p:spPr>
          <a:xfrm>
            <a:off x="9832340" y="2116455"/>
            <a:ext cx="825500" cy="800735"/>
          </a:xfrm>
          <a:prstGeom prst="rect">
            <a:avLst/>
          </a:prstGeom>
          <a:effectLst/>
        </p:spPr>
      </p:pic>
      <p:sp>
        <p:nvSpPr>
          <p:cNvPr id="21" name="文本框 20"/>
          <p:cNvSpPr txBox="1"/>
          <p:nvPr/>
        </p:nvSpPr>
        <p:spPr>
          <a:xfrm>
            <a:off x="9257520" y="3670093"/>
            <a:ext cx="1985645" cy="307777"/>
          </a:xfrm>
          <a:prstGeom prst="rect">
            <a:avLst/>
          </a:prstGeom>
          <a:solidFill>
            <a:srgbClr val="00479D"/>
          </a:solidFill>
          <a:ln w="19050">
            <a:solidFill>
              <a:schemeClr val="bg1"/>
            </a:solidFill>
          </a:ln>
        </p:spPr>
        <p:txBody>
          <a:bodyPr wrap="square" rtlCol="0">
            <a:spAutoFit/>
          </a:bodyPr>
          <a:lstStyle/>
          <a:p>
            <a:pPr algn="ctr"/>
            <a:r>
              <a:rPr lang="en-US" altLang="zh-CN" sz="1400" b="1" spc="5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mn-ea"/>
              </a:rPr>
              <a:t>Testing Supplier</a:t>
            </a:r>
            <a:endParaRPr lang="zh-CN" altLang="en-US" sz="1400" b="1" spc="5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mn-ea"/>
            </a:endParaRPr>
          </a:p>
        </p:txBody>
      </p:sp>
      <p:cxnSp>
        <p:nvCxnSpPr>
          <p:cNvPr id="22" name="直接连接符 21"/>
          <p:cNvCxnSpPr/>
          <p:nvPr/>
        </p:nvCxnSpPr>
        <p:spPr>
          <a:xfrm flipH="1">
            <a:off x="9064625" y="1147445"/>
            <a:ext cx="6985" cy="5099050"/>
          </a:xfrm>
          <a:prstGeom prst="line">
            <a:avLst/>
          </a:prstGeom>
          <a:ln w="28575" cmpd="sng">
            <a:solidFill>
              <a:srgbClr val="00479D"/>
            </a:solidFill>
            <a:prstDash val="dashDot"/>
          </a:ln>
        </p:spPr>
        <p:style>
          <a:lnRef idx="1">
            <a:schemeClr val="accent1"/>
          </a:lnRef>
          <a:fillRef idx="0">
            <a:schemeClr val="accent1"/>
          </a:fillRef>
          <a:effectRef idx="0">
            <a:schemeClr val="accent1"/>
          </a:effectRef>
          <a:fontRef idx="minor">
            <a:schemeClr val="tx1"/>
          </a:fontRef>
        </p:style>
      </p:cxnSp>
      <p:pic>
        <p:nvPicPr>
          <p:cNvPr id="109" name="Picture 2" descr="http://www.tfme.com/tmp/images/logo.png"/>
          <p:cNvPicPr>
            <a:picLocks noChangeAspect="1" noChangeArrowheads="1"/>
          </p:cNvPicPr>
          <p:nvPr/>
        </p:nvPicPr>
        <p:blipFill rotWithShape="1">
          <a:blip r:embed="rId7"/>
          <a:srcRect r="21029"/>
          <a:stretch>
            <a:fillRect/>
          </a:stretch>
        </p:blipFill>
        <p:spPr bwMode="auto">
          <a:xfrm>
            <a:off x="9354954" y="3920306"/>
            <a:ext cx="1790778" cy="612000"/>
          </a:xfrm>
          <a:prstGeom prst="rect">
            <a:avLst/>
          </a:prstGeom>
          <a:noFill/>
        </p:spPr>
      </p:pic>
      <p:pic>
        <p:nvPicPr>
          <p:cNvPr id="97" name="Picture 59" descr="UOB(ORDQG7)@`Q6XOANYG}6"/>
          <p:cNvPicPr>
            <a:picLocks noChangeAspect="1" noChangeArrowheads="1"/>
          </p:cNvPicPr>
          <p:nvPr/>
        </p:nvPicPr>
        <p:blipFill>
          <a:blip r:embed="rId8">
            <a:clrChange>
              <a:clrFrom>
                <a:srgbClr val="F4F6F5"/>
              </a:clrFrom>
              <a:clrTo>
                <a:srgbClr val="F4F6F5">
                  <a:alpha val="0"/>
                </a:srgbClr>
              </a:clrTo>
            </a:clrChange>
          </a:blip>
          <a:srcRect/>
          <a:stretch>
            <a:fillRect/>
          </a:stretch>
        </p:blipFill>
        <p:spPr bwMode="auto">
          <a:xfrm>
            <a:off x="9436536" y="4499134"/>
            <a:ext cx="1577514" cy="288000"/>
          </a:xfrm>
          <a:prstGeom prst="rect">
            <a:avLst/>
          </a:prstGeom>
          <a:noFill/>
          <a:ln w="9525">
            <a:noFill/>
            <a:miter lim="800000"/>
            <a:headEnd/>
            <a:tailEnd/>
          </a:ln>
        </p:spPr>
      </p:pic>
      <p:grpSp>
        <p:nvGrpSpPr>
          <p:cNvPr id="18" name="组合 17"/>
          <p:cNvGrpSpPr/>
          <p:nvPr/>
        </p:nvGrpSpPr>
        <p:grpSpPr>
          <a:xfrm>
            <a:off x="5132070" y="1577975"/>
            <a:ext cx="3837940" cy="4246880"/>
            <a:chOff x="8069" y="2642"/>
            <a:chExt cx="6044" cy="6688"/>
          </a:xfrm>
        </p:grpSpPr>
        <p:pic>
          <p:nvPicPr>
            <p:cNvPr id="35" name="Picture 6"/>
            <p:cNvPicPr>
              <a:picLocks noChangeAspect="1" noChangeArrowheads="1"/>
            </p:cNvPicPr>
            <p:nvPr/>
          </p:nvPicPr>
          <p:blipFill>
            <a:blip r:embed="rId9">
              <a:extLst>
                <a:ext uri="{28A0092B-C50C-407E-A947-70E740481C1C}">
                  <a14:useLocalDpi xmlns:a14="http://schemas.microsoft.com/office/drawing/2010/main" val="0"/>
                </a:ext>
              </a:extLst>
            </a:blip>
            <a:srcRect l="1099" t="1805" r="957" b="1373"/>
            <a:stretch>
              <a:fillRect/>
            </a:stretch>
          </p:blipFill>
          <p:spPr bwMode="auto">
            <a:xfrm>
              <a:off x="8069" y="4778"/>
              <a:ext cx="6044" cy="4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内容占位符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36" y="7088"/>
              <a:ext cx="2915" cy="2203"/>
            </a:xfrm>
            <a:prstGeom prst="rect">
              <a:avLst/>
            </a:prstGeom>
          </p:spPr>
        </p:pic>
        <p:pic>
          <p:nvPicPr>
            <p:cNvPr id="38" name="图片 37"/>
            <p:cNvPicPr>
              <a:picLocks noChangeAspect="1"/>
            </p:cNvPicPr>
            <p:nvPr/>
          </p:nvPicPr>
          <p:blipFill>
            <a:blip r:embed="rId11" cstate="print">
              <a:extLst>
                <a:ext uri="{28A0092B-C50C-407E-A947-70E740481C1C}">
                  <a14:useLocalDpi xmlns:a14="http://schemas.microsoft.com/office/drawing/2010/main" val="0"/>
                </a:ext>
              </a:extLst>
            </a:blip>
            <a:srcRect l="19108" t="25909" r="11926" b="6578"/>
            <a:stretch>
              <a:fillRect/>
            </a:stretch>
          </p:blipFill>
          <p:spPr>
            <a:xfrm>
              <a:off x="8123" y="2643"/>
              <a:ext cx="2914" cy="2074"/>
            </a:xfrm>
            <a:prstGeom prst="rect">
              <a:avLst/>
            </a:prstGeom>
          </p:spPr>
        </p:pic>
        <p:pic>
          <p:nvPicPr>
            <p:cNvPr id="17" name="图片 16"/>
            <p:cNvPicPr>
              <a:picLocks noChangeAspect="1"/>
            </p:cNvPicPr>
            <p:nvPr/>
          </p:nvPicPr>
          <p:blipFill>
            <a:blip r:embed="rId12" cstate="print">
              <a:extLst>
                <a:ext uri="{28A0092B-C50C-407E-A947-70E740481C1C}">
                  <a14:useLocalDpi xmlns:a14="http://schemas.microsoft.com/office/drawing/2010/main" val="0"/>
                </a:ext>
              </a:extLst>
            </a:blip>
            <a:srcRect t="36261" r="12372" b="18131"/>
            <a:stretch>
              <a:fillRect/>
            </a:stretch>
          </p:blipFill>
          <p:spPr>
            <a:xfrm>
              <a:off x="11139" y="2642"/>
              <a:ext cx="2918" cy="2075"/>
            </a:xfrm>
            <a:prstGeom prst="rect">
              <a:avLst/>
            </a:prstGeom>
          </p:spPr>
        </p:pic>
      </p:grpSp>
      <p:pic>
        <p:nvPicPr>
          <p:cNvPr id="2" name="图片 1">
            <a:extLst>
              <a:ext uri="{FF2B5EF4-FFF2-40B4-BE49-F238E27FC236}">
                <a16:creationId xmlns:a16="http://schemas.microsoft.com/office/drawing/2014/main" id="{68EE3BF8-A175-78CF-0BF9-7443460A92CD}"/>
              </a:ext>
            </a:extLst>
          </p:cNvPr>
          <p:cNvPicPr>
            <a:picLocks noChangeAspect="1"/>
          </p:cNvPicPr>
          <p:nvPr/>
        </p:nvPicPr>
        <p:blipFill>
          <a:blip r:embed="rId13"/>
          <a:stretch>
            <a:fillRect/>
          </a:stretch>
        </p:blipFill>
        <p:spPr>
          <a:xfrm>
            <a:off x="9377978" y="4878381"/>
            <a:ext cx="1694629" cy="417139"/>
          </a:xfrm>
          <a:prstGeom prst="rect">
            <a:avLst/>
          </a:prstGeom>
        </p:spPr>
      </p:pic>
      <p:pic>
        <p:nvPicPr>
          <p:cNvPr id="23" name="图片 22">
            <a:extLst>
              <a:ext uri="{FF2B5EF4-FFF2-40B4-BE49-F238E27FC236}">
                <a16:creationId xmlns:a16="http://schemas.microsoft.com/office/drawing/2014/main" id="{217B6CA0-771B-83CD-EF54-E94913C078A7}"/>
              </a:ext>
            </a:extLst>
          </p:cNvPr>
          <p:cNvPicPr>
            <a:picLocks noChangeAspect="1"/>
          </p:cNvPicPr>
          <p:nvPr/>
        </p:nvPicPr>
        <p:blipFill>
          <a:blip r:embed="rId14"/>
          <a:stretch>
            <a:fillRect/>
          </a:stretch>
        </p:blipFill>
        <p:spPr>
          <a:xfrm>
            <a:off x="9236712" y="5824855"/>
            <a:ext cx="1438753" cy="548435"/>
          </a:xfrm>
          <a:prstGeom prst="rect">
            <a:avLst/>
          </a:prstGeom>
        </p:spPr>
      </p:pic>
      <p:pic>
        <p:nvPicPr>
          <p:cNvPr id="24" name="图片 23">
            <a:extLst>
              <a:ext uri="{FF2B5EF4-FFF2-40B4-BE49-F238E27FC236}">
                <a16:creationId xmlns:a16="http://schemas.microsoft.com/office/drawing/2014/main" id="{3B76A28E-A728-BC2E-92DE-DAACC690CBF7}"/>
              </a:ext>
            </a:extLst>
          </p:cNvPr>
          <p:cNvPicPr>
            <a:picLocks noChangeAspect="1"/>
          </p:cNvPicPr>
          <p:nvPr/>
        </p:nvPicPr>
        <p:blipFill>
          <a:blip r:embed="rId15"/>
          <a:stretch>
            <a:fillRect/>
          </a:stretch>
        </p:blipFill>
        <p:spPr>
          <a:xfrm>
            <a:off x="9197428" y="5221129"/>
            <a:ext cx="1720127" cy="699047"/>
          </a:xfrm>
          <a:prstGeom prst="rect">
            <a:avLst/>
          </a:prstGeom>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5371" y="1036320"/>
            <a:ext cx="11247120" cy="540512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400" normalizeH="0" baseline="0" noProof="0" dirty="0">
              <a:ln>
                <a:noFill/>
              </a:ln>
              <a:solidFill>
                <a:srgbClr val="00479D"/>
              </a:solidFill>
              <a:effectLst/>
              <a:uLnTx/>
              <a:uFillTx/>
              <a:latin typeface="等线"/>
              <a:ea typeface="微软雅黑" panose="020B0503020204020204" pitchFamily="34" charset="-122"/>
              <a:cs typeface="+mn-cs"/>
            </a:endParaRPr>
          </a:p>
        </p:txBody>
      </p:sp>
      <p:pic>
        <p:nvPicPr>
          <p:cNvPr id="13" name="图片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19" name="矩形 18"/>
          <p:cNvSpPr/>
          <p:nvPr>
            <p:custDataLst>
              <p:tags r:id="rId2"/>
            </p:custDataLst>
          </p:nvPr>
        </p:nvSpPr>
        <p:spPr>
          <a:xfrm>
            <a:off x="472440" y="1036320"/>
            <a:ext cx="11247120" cy="5405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pic>
        <p:nvPicPr>
          <p:cNvPr id="23" name="图片 22"/>
          <p:cNvPicPr>
            <a:picLocks noChangeAspect="1"/>
          </p:cNvPicPr>
          <p:nvPr>
            <p:custDataLst>
              <p:tags r:id="rId3"/>
            </p:custDataLst>
          </p:nvPr>
        </p:nvPicPr>
        <p:blipFill>
          <a:blip r:embed="rId13" cstate="print">
            <a:extLst>
              <a:ext uri="{28A0092B-C50C-407E-A947-70E740481C1C}">
                <a14:useLocalDpi xmlns:a14="http://schemas.microsoft.com/office/drawing/2010/main" val="0"/>
              </a:ext>
            </a:extLst>
          </a:blip>
          <a:stretch>
            <a:fillRect/>
          </a:stretch>
        </p:blipFill>
        <p:spPr>
          <a:xfrm>
            <a:off x="472440" y="6846634"/>
            <a:ext cx="11247120" cy="5405120"/>
          </a:xfrm>
          <a:prstGeom prst="rect">
            <a:avLst/>
          </a:prstGeom>
        </p:spPr>
      </p:pic>
      <p:sp>
        <p:nvSpPr>
          <p:cNvPr id="36" name="矩形 35"/>
          <p:cNvSpPr/>
          <p:nvPr>
            <p:custDataLst>
              <p:tags r:id="rId4"/>
            </p:custDataLst>
          </p:nvPr>
        </p:nvSpPr>
        <p:spPr>
          <a:xfrm>
            <a:off x="423748" y="1146453"/>
            <a:ext cx="5476666" cy="4856138"/>
          </a:xfrm>
          <a:prstGeom prst="rect">
            <a:avLst/>
          </a:prstGeom>
        </p:spPr>
        <p:txBody>
          <a:bodyPr wrap="square">
            <a:spAutoFit/>
          </a:bodyPr>
          <a:lstStyle/>
          <a:p>
            <a:pPr>
              <a:lnSpc>
                <a:spcPct val="150000"/>
              </a:lnSpc>
              <a:defRPr/>
            </a:pPr>
            <a:r>
              <a:rPr kumimoji="0" lang="en-US" altLang="zh-CN"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The reliability laboratory (Jiangnan 99 Park) </a:t>
            </a:r>
          </a:p>
          <a:p>
            <a:pPr>
              <a:lnSpc>
                <a:spcPct val="150000"/>
              </a:lnSpc>
              <a:defRPr/>
            </a:pPr>
            <a:endParaRPr kumimoji="0" lang="en-US" altLang="zh-CN" sz="16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endParaRPr>
          </a:p>
          <a:p>
            <a:pPr>
              <a:lnSpc>
                <a:spcPct val="150000"/>
              </a:lnSpc>
              <a:defRPr/>
            </a:pPr>
            <a:r>
              <a:rPr kumimoji="0" lang="en-US" altLang="zh-CN" sz="16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covers an area of ​​about 300 square meters. </a:t>
            </a:r>
          </a:p>
          <a:p>
            <a:pPr>
              <a:lnSpc>
                <a:spcPct val="150000"/>
              </a:lnSpc>
              <a:defRPr/>
            </a:pPr>
            <a:r>
              <a:rPr kumimoji="0" lang="en-US" altLang="zh-CN" sz="16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There are 37 main test </a:t>
            </a:r>
            <a:r>
              <a:rPr kumimoji="0" lang="en-US" altLang="zh-CN" sz="1600" b="1" i="0" u="none" strike="noStrike" kern="1200" cap="none" spc="0" normalizeH="0" baseline="0" noProof="0" dirty="0" err="1">
                <a:ln>
                  <a:noFill/>
                </a:ln>
                <a:solidFill>
                  <a:prstClr val="black"/>
                </a:solidFill>
                <a:effectLst/>
                <a:uLnTx/>
                <a:uFillTx/>
                <a:latin typeface="Times New Roman" panose="02020603050405020304" pitchFamily="18" charset="0"/>
                <a:ea typeface="等线"/>
                <a:cs typeface="Times New Roman" panose="02020603050405020304" pitchFamily="18" charset="0"/>
              </a:rPr>
              <a:t>equipments</a:t>
            </a:r>
            <a:r>
              <a:rPr kumimoji="0" lang="en-US" altLang="zh-CN" sz="16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 including: </a:t>
            </a:r>
          </a:p>
          <a:p>
            <a:pPr marL="285750" indent="-285750">
              <a:lnSpc>
                <a:spcPct val="150000"/>
              </a:lnSpc>
              <a:buFont typeface="Wingdings" panose="05000000000000000000" pitchFamily="2" charset="2"/>
              <a:buChar char="Ø"/>
              <a:defRPr/>
            </a:pP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16 high-temperature chambers</a:t>
            </a:r>
          </a:p>
          <a:p>
            <a:pPr marL="285750" indent="-285750">
              <a:lnSpc>
                <a:spcPct val="150000"/>
              </a:lnSpc>
              <a:buFont typeface="Wingdings" panose="05000000000000000000" pitchFamily="2" charset="2"/>
              <a:buChar char="Ø"/>
              <a:defRPr/>
            </a:pP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 1 temperature circulation chamber (including 1 air compressor)</a:t>
            </a:r>
          </a:p>
          <a:p>
            <a:pPr marL="285750" indent="-285750">
              <a:lnSpc>
                <a:spcPct val="150000"/>
              </a:lnSpc>
              <a:buFont typeface="Wingdings" panose="05000000000000000000" pitchFamily="2" charset="2"/>
              <a:buChar char="Ø"/>
              <a:defRPr/>
            </a:pP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3 high-temperature and high-humidity chambers</a:t>
            </a:r>
          </a:p>
          <a:p>
            <a:pPr marL="285750" indent="-285750">
              <a:lnSpc>
                <a:spcPct val="150000"/>
              </a:lnSpc>
              <a:buFont typeface="Wingdings" panose="05000000000000000000" pitchFamily="2" charset="2"/>
              <a:buChar char="Ø"/>
              <a:defRPr/>
            </a:pP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1 weldability and welding operating platform</a:t>
            </a:r>
          </a:p>
          <a:p>
            <a:pPr marL="285750" indent="-285750">
              <a:lnSpc>
                <a:spcPct val="150000"/>
              </a:lnSpc>
              <a:buFont typeface="Wingdings" panose="05000000000000000000" pitchFamily="2" charset="2"/>
              <a:buChar char="Ø"/>
              <a:defRPr/>
            </a:pP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1 shear force tester</a:t>
            </a:r>
          </a:p>
          <a:p>
            <a:pPr marL="285750" indent="-285750">
              <a:lnSpc>
                <a:spcPct val="150000"/>
              </a:lnSpc>
              <a:buFont typeface="Wingdings" panose="05000000000000000000" pitchFamily="2" charset="2"/>
              <a:buChar char="Ø"/>
              <a:defRPr/>
            </a:pP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1 chemical cabinet</a:t>
            </a:r>
          </a:p>
          <a:p>
            <a:pPr marL="285750" indent="-285750">
              <a:lnSpc>
                <a:spcPct val="150000"/>
              </a:lnSpc>
              <a:buFont typeface="Wingdings" panose="05000000000000000000" pitchFamily="2" charset="2"/>
              <a:buChar char="Ø"/>
              <a:defRPr/>
            </a:pP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1 nitrogen cabinet</a:t>
            </a:r>
          </a:p>
          <a:p>
            <a:pPr marL="285750" indent="-285750">
              <a:lnSpc>
                <a:spcPct val="150000"/>
              </a:lnSpc>
              <a:buFont typeface="Wingdings" panose="05000000000000000000" pitchFamily="2" charset="2"/>
              <a:buChar char="Ø"/>
              <a:defRPr/>
            </a:pP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2 ESD and LU equipment</a:t>
            </a:r>
          </a:p>
          <a:p>
            <a:pPr marL="285750" indent="-285750">
              <a:lnSpc>
                <a:spcPct val="150000"/>
              </a:lnSpc>
              <a:buFont typeface="Wingdings" panose="05000000000000000000" pitchFamily="2" charset="2"/>
              <a:buChar char="Ø"/>
              <a:defRPr/>
            </a:pP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rPr>
              <a:t>2 appearance inspection and testing instruments.</a:t>
            </a:r>
            <a:endParaRPr kumimoji="0" lang="zh-CN" altLang="en-US" sz="1400" b="1" i="0" u="none" strike="noStrike" kern="1200" cap="none" spc="0" normalizeH="0" baseline="0" noProof="0" dirty="0">
              <a:ln>
                <a:noFill/>
              </a:ln>
              <a:solidFill>
                <a:prstClr val="black"/>
              </a:solidFill>
              <a:effectLst/>
              <a:uLnTx/>
              <a:uFillTx/>
              <a:latin typeface="Times New Roman" panose="02020603050405020304" pitchFamily="18" charset="0"/>
              <a:ea typeface="等线"/>
              <a:cs typeface="Times New Roman" panose="02020603050405020304" pitchFamily="18" charset="0"/>
            </a:endParaRPr>
          </a:p>
          <a:p>
            <a:pPr marR="0" lvl="0" algn="l" defTabSz="914400" rtl="0" eaLnBrk="1" fontAlgn="auto" latinLnBrk="0" hangingPunct="1">
              <a:lnSpc>
                <a:spcPct val="150000"/>
              </a:lnSpc>
              <a:spcBef>
                <a:spcPts val="0"/>
              </a:spcBef>
              <a:spcAft>
                <a:spcPts val="0"/>
              </a:spcAft>
              <a:buClrTx/>
              <a:buSzTx/>
              <a:tabLst/>
              <a:defRPr/>
            </a:pPr>
            <a:endParaRPr kumimoji="0" lang="en-US" altLang="zh-CN" sz="1600" b="1" i="0" u="none" strike="noStrike" kern="1200" cap="none" spc="0" normalizeH="0" baseline="0" noProof="0" dirty="0">
              <a:ln>
                <a:noFill/>
              </a:ln>
              <a:solidFill>
                <a:prstClr val="black"/>
              </a:solidFill>
              <a:effectLst/>
              <a:uLnTx/>
              <a:uFillTx/>
              <a:latin typeface="等线"/>
              <a:ea typeface="等线"/>
              <a:cs typeface="+mn-cs"/>
            </a:endParaRPr>
          </a:p>
        </p:txBody>
      </p:sp>
      <p:pic>
        <p:nvPicPr>
          <p:cNvPr id="24" name="图片 23"/>
          <p:cNvPicPr>
            <a:picLocks noChangeAspect="1"/>
          </p:cNvPicPr>
          <p:nvPr>
            <p:custDataLst>
              <p:tags r:id="rId5"/>
            </p:custDataLst>
          </p:nvPr>
        </p:nvPicPr>
        <p:blipFill>
          <a:blip r:embed="rId15" cstate="print">
            <a:extLst>
              <a:ext uri="{28A0092B-C50C-407E-A947-70E740481C1C}">
                <a14:useLocalDpi xmlns:a14="http://schemas.microsoft.com/office/drawing/2010/main" val="0"/>
              </a:ext>
            </a:extLst>
          </a:blip>
          <a:stretch>
            <a:fillRect/>
          </a:stretch>
        </p:blipFill>
        <p:spPr>
          <a:xfrm>
            <a:off x="6064902" y="1214927"/>
            <a:ext cx="4572209" cy="1699461"/>
          </a:xfrm>
          <a:prstGeom prst="rect">
            <a:avLst/>
          </a:prstGeom>
        </p:spPr>
      </p:pic>
      <p:pic>
        <p:nvPicPr>
          <p:cNvPr id="39" name="图片 38"/>
          <p:cNvPicPr>
            <a:picLocks noChangeAspect="1"/>
          </p:cNvPicPr>
          <p:nvPr>
            <p:custDataLst>
              <p:tags r:id="rId6"/>
            </p:custDataLst>
          </p:nvPr>
        </p:nvPicPr>
        <p:blipFill>
          <a:blip r:embed="rId16" cstate="print">
            <a:extLst>
              <a:ext uri="{28A0092B-C50C-407E-A947-70E740481C1C}">
                <a14:useLocalDpi xmlns:a14="http://schemas.microsoft.com/office/drawing/2010/main" val="0"/>
              </a:ext>
            </a:extLst>
          </a:blip>
          <a:stretch>
            <a:fillRect/>
          </a:stretch>
        </p:blipFill>
        <p:spPr>
          <a:xfrm>
            <a:off x="9342182" y="3046526"/>
            <a:ext cx="1294929" cy="1726572"/>
          </a:xfrm>
          <a:prstGeom prst="rect">
            <a:avLst/>
          </a:prstGeom>
        </p:spPr>
      </p:pic>
      <p:pic>
        <p:nvPicPr>
          <p:cNvPr id="25" name="图片 24"/>
          <p:cNvPicPr>
            <a:picLocks noChangeAspect="1"/>
          </p:cNvPicPr>
          <p:nvPr>
            <p:custDataLst>
              <p:tags r:id="rId7"/>
            </p:custDataLst>
          </p:nvPr>
        </p:nvPicPr>
        <p:blipFill>
          <a:blip r:embed="rId17" cstate="print">
            <a:extLst>
              <a:ext uri="{28A0092B-C50C-407E-A947-70E740481C1C}">
                <a14:useLocalDpi xmlns:a14="http://schemas.microsoft.com/office/drawing/2010/main" val="0"/>
              </a:ext>
            </a:extLst>
          </a:blip>
          <a:srcRect t="28716"/>
          <a:stretch>
            <a:fillRect/>
          </a:stretch>
        </p:blipFill>
        <p:spPr>
          <a:xfrm>
            <a:off x="8632434" y="4870133"/>
            <a:ext cx="2004678" cy="1474272"/>
          </a:xfrm>
          <a:prstGeom prst="rect">
            <a:avLst/>
          </a:prstGeom>
        </p:spPr>
      </p:pic>
      <p:pic>
        <p:nvPicPr>
          <p:cNvPr id="41" name="图片 40"/>
          <p:cNvPicPr>
            <a:picLocks noChangeAspect="1"/>
          </p:cNvPicPr>
          <p:nvPr>
            <p:custDataLst>
              <p:tags r:id="rId8"/>
            </p:custDataLst>
          </p:nvPr>
        </p:nvPicPr>
        <p:blipFill>
          <a:blip r:embed="rId18" cstate="print">
            <a:extLst>
              <a:ext uri="{28A0092B-C50C-407E-A947-70E740481C1C}">
                <a14:useLocalDpi xmlns:a14="http://schemas.microsoft.com/office/drawing/2010/main" val="0"/>
              </a:ext>
            </a:extLst>
          </a:blip>
          <a:stretch>
            <a:fillRect/>
          </a:stretch>
        </p:blipFill>
        <p:spPr>
          <a:xfrm>
            <a:off x="7723921" y="3029768"/>
            <a:ext cx="1289284" cy="1719175"/>
          </a:xfrm>
          <a:prstGeom prst="rect">
            <a:avLst/>
          </a:prstGeom>
        </p:spPr>
      </p:pic>
      <p:pic>
        <p:nvPicPr>
          <p:cNvPr id="26" name="图片 25"/>
          <p:cNvPicPr>
            <a:picLocks noChangeAspect="1"/>
          </p:cNvPicPr>
          <p:nvPr>
            <p:custDataLst>
              <p:tags r:id="rId9"/>
            </p:custDataLst>
          </p:nvPr>
        </p:nvPicPr>
        <p:blipFill>
          <a:blip r:embed="rId19" cstate="print">
            <a:extLst>
              <a:ext uri="{28A0092B-C50C-407E-A947-70E740481C1C}">
                <a14:useLocalDpi xmlns:a14="http://schemas.microsoft.com/office/drawing/2010/main" val="0"/>
              </a:ext>
            </a:extLst>
          </a:blip>
          <a:stretch>
            <a:fillRect/>
          </a:stretch>
        </p:blipFill>
        <p:spPr>
          <a:xfrm>
            <a:off x="6064902" y="3029640"/>
            <a:ext cx="1289284" cy="1719305"/>
          </a:xfrm>
          <a:prstGeom prst="rect">
            <a:avLst/>
          </a:prstGeom>
        </p:spPr>
      </p:pic>
      <p:pic>
        <p:nvPicPr>
          <p:cNvPr id="29" name="图片 28"/>
          <p:cNvPicPr>
            <a:picLocks noChangeAspect="1"/>
          </p:cNvPicPr>
          <p:nvPr>
            <p:custDataLst>
              <p:tags r:id="rId10"/>
            </p:custDataLst>
          </p:nvPr>
        </p:nvPicPr>
        <p:blipFill>
          <a:blip r:embed="rId20" cstate="print">
            <a:extLst>
              <a:ext uri="{28A0092B-C50C-407E-A947-70E740481C1C}">
                <a14:useLocalDpi xmlns:a14="http://schemas.microsoft.com/office/drawing/2010/main" val="0"/>
              </a:ext>
            </a:extLst>
          </a:blip>
          <a:stretch>
            <a:fillRect/>
          </a:stretch>
        </p:blipFill>
        <p:spPr>
          <a:xfrm>
            <a:off x="6064902" y="4864197"/>
            <a:ext cx="2004678" cy="1450120"/>
          </a:xfrm>
          <a:prstGeom prst="rect">
            <a:avLst/>
          </a:prstGeom>
        </p:spPr>
      </p:pic>
      <p:sp>
        <p:nvSpPr>
          <p:cNvPr id="2" name="文本框 1">
            <a:extLst>
              <a:ext uri="{FF2B5EF4-FFF2-40B4-BE49-F238E27FC236}">
                <a16:creationId xmlns:a16="http://schemas.microsoft.com/office/drawing/2014/main" id="{C298AB2D-DE70-A8AB-A6DC-32599DF4828E}"/>
              </a:ext>
            </a:extLst>
          </p:cNvPr>
          <p:cNvSpPr txBox="1"/>
          <p:nvPr/>
        </p:nvSpPr>
        <p:spPr>
          <a:xfrm>
            <a:off x="535304" y="361950"/>
            <a:ext cx="582739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0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mn-ea"/>
              </a:rPr>
              <a:t>In-House Reliability </a:t>
            </a:r>
            <a:r>
              <a:rPr lang="en-US" altLang="zh-CN" sz="3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rPr>
              <a:t>L</a:t>
            </a:r>
            <a:r>
              <a:rPr kumimoji="0" lang="en-US" altLang="zh-CN" sz="3000" b="1" i="0" u="none" strike="noStrike" kern="1200" cap="none" spc="100" normalizeH="0" baseline="0" noProof="0" dirty="0" err="1">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mn-ea"/>
              </a:rPr>
              <a:t>aboratory</a:t>
            </a:r>
            <a:endParaRPr kumimoji="0" lang="en-US" altLang="zh-CN" sz="30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mn-ea"/>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1" y="2409092"/>
            <a:ext cx="12191999" cy="2039816"/>
          </a:xfrm>
          <a:prstGeom prst="rect">
            <a:avLst/>
          </a:prstGeom>
          <a:solidFill>
            <a:srgbClr val="1D41D5">
              <a:alpha val="75000"/>
            </a:srgbClr>
          </a:solidFill>
          <a:ln>
            <a:solidFill>
              <a:srgbClr val="1D41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853" y="474335"/>
            <a:ext cx="1034570" cy="418477"/>
          </a:xfrm>
          <a:prstGeom prst="rect">
            <a:avLst/>
          </a:prstGeom>
        </p:spPr>
      </p:pic>
      <p:sp>
        <p:nvSpPr>
          <p:cNvPr id="14" name="文本框 13"/>
          <p:cNvSpPr txBox="1"/>
          <p:nvPr/>
        </p:nvSpPr>
        <p:spPr>
          <a:xfrm>
            <a:off x="3441848" y="3075057"/>
            <a:ext cx="530831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rPr>
              <a:t>MCU</a:t>
            </a:r>
            <a:r>
              <a:rPr lang="zh-CN" altLang="en-US" sz="4400" b="1" spc="2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 </a:t>
            </a:r>
            <a:r>
              <a:rPr lang="en-US" altLang="zh-CN" sz="4400" b="1" spc="2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PRODUCT LINE</a:t>
            </a:r>
            <a:endParaRPr kumimoji="0" lang="zh-CN" altLang="en-US" sz="4400" b="1" i="0" u="none" strike="noStrike" kern="1200" cap="none" spc="2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nvGrpSpPr>
          <p:cNvPr id="7" name="组合 6"/>
          <p:cNvGrpSpPr/>
          <p:nvPr/>
        </p:nvGrpSpPr>
        <p:grpSpPr>
          <a:xfrm>
            <a:off x="7299960" y="3924300"/>
            <a:ext cx="4881245" cy="2937510"/>
            <a:chOff x="11496" y="6165"/>
            <a:chExt cx="7687" cy="4626"/>
          </a:xfrm>
        </p:grpSpPr>
        <p:pic>
          <p:nvPicPr>
            <p:cNvPr id="6" name="图片 5" descr="白光炫光光圈十字星光光晕光效效果套图5"/>
            <p:cNvPicPr>
              <a:picLocks noChangeAspect="1"/>
            </p:cNvPicPr>
            <p:nvPr/>
          </p:nvPicPr>
          <p:blipFill>
            <a:blip r:embed="rId4" cstate="print"/>
            <a:srcRect t="48485" b="25758"/>
            <a:stretch>
              <a:fillRect/>
            </a:stretch>
          </p:blipFill>
          <p:spPr>
            <a:xfrm>
              <a:off x="11496" y="6585"/>
              <a:ext cx="7021" cy="2418"/>
            </a:xfrm>
            <a:prstGeom prst="rect">
              <a:avLst/>
            </a:prstGeom>
          </p:spPr>
        </p:pic>
        <p:pic>
          <p:nvPicPr>
            <p:cNvPr id="4" name="图片 3" descr="手"/>
            <p:cNvPicPr>
              <a:picLocks noChangeAspect="1"/>
            </p:cNvPicPr>
            <p:nvPr/>
          </p:nvPicPr>
          <p:blipFill>
            <a:blip r:embed="rId5" cstate="print"/>
            <a:srcRect r="12876" b="13093"/>
            <a:stretch>
              <a:fillRect/>
            </a:stretch>
          </p:blipFill>
          <p:spPr>
            <a:xfrm>
              <a:off x="12687" y="6165"/>
              <a:ext cx="6496" cy="4626"/>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565150" y="6409679"/>
            <a:ext cx="11247120" cy="540512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505309" y="410239"/>
            <a:ext cx="4360782" cy="523220"/>
          </a:xfrm>
          <a:prstGeom prst="rect">
            <a:avLst/>
          </a:prstGeom>
          <a:noFill/>
        </p:spPr>
        <p:txBody>
          <a:bodyPr wrap="square" rtlCol="0">
            <a:spAutoFit/>
          </a:bodyPr>
          <a:lstStyle/>
          <a:p>
            <a:pPr algn="l"/>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MCU</a:t>
            </a:r>
            <a:r>
              <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 </a:t>
            </a: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Product</a:t>
            </a:r>
            <a:r>
              <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 </a:t>
            </a: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Line</a:t>
            </a:r>
            <a:endPar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5" name="文本框 4"/>
          <p:cNvSpPr txBox="1"/>
          <p:nvPr>
            <p:custDataLst>
              <p:tags r:id="rId1"/>
            </p:custDataLst>
          </p:nvPr>
        </p:nvSpPr>
        <p:spPr>
          <a:xfrm>
            <a:off x="-74658" y="1851577"/>
            <a:ext cx="2082622" cy="584775"/>
          </a:xfrm>
          <a:prstGeom prst="rect">
            <a:avLst/>
          </a:prstGeom>
          <a:noFill/>
        </p:spPr>
        <p:txBody>
          <a:bodyPr wrap="square" rtlCol="0">
            <a:spAutoFit/>
          </a:bodyPr>
          <a:lstStyle>
            <a:defPPr>
              <a:defRPr lang="zh-CN"/>
            </a:defPPr>
            <a:lvl1pPr algn="ctr">
              <a:defRPr sz="6000" b="1">
                <a:solidFill>
                  <a:schemeClr val="bg1"/>
                </a:solidFill>
                <a:effectLst>
                  <a:outerShdw blurRad="177800" dist="63500" dir="5400000" algn="t" rotWithShape="0">
                    <a:prstClr val="black">
                      <a:alpha val="40000"/>
                    </a:prstClr>
                  </a:outerShdw>
                </a:effectLst>
              </a:defRPr>
            </a:lvl1pPr>
          </a:lstStyle>
          <a:p>
            <a:r>
              <a:rPr lang="en-US" altLang="zh-CN" sz="3200" dirty="0">
                <a:solidFill>
                  <a:srgbClr val="00479D"/>
                </a:solidFill>
                <a:effectLst>
                  <a:outerShdw blurRad="177800" dist="12700" dir="5400000" algn="t" rotWithShape="0">
                    <a:schemeClr val="tx1">
                      <a:alpha val="30000"/>
                    </a:schemeClr>
                  </a:outerShdw>
                </a:effectLst>
                <a:latin typeface="Times New Roman" panose="02020603050405020304" pitchFamily="18" charset="0"/>
                <a:ea typeface="微软雅黑" panose="020B0503020204020204" pitchFamily="34" charset="-122"/>
                <a:cs typeface="Times New Roman" panose="02020603050405020304" pitchFamily="18" charset="0"/>
              </a:rPr>
              <a:t>2004</a:t>
            </a:r>
            <a:endParaRPr lang="zh-CN" altLang="en-US" sz="3200" spc="50"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9" name="直接连接符 8"/>
          <p:cNvCxnSpPr>
            <a:cxnSpLocks/>
          </p:cNvCxnSpPr>
          <p:nvPr>
            <p:custDataLst>
              <p:tags r:id="rId2"/>
            </p:custDataLst>
          </p:nvPr>
        </p:nvCxnSpPr>
        <p:spPr>
          <a:xfrm flipH="1">
            <a:off x="914400" y="3074670"/>
            <a:ext cx="8890" cy="677545"/>
          </a:xfrm>
          <a:prstGeom prst="line">
            <a:avLst/>
          </a:prstGeom>
          <a:ln>
            <a:solidFill>
              <a:srgbClr val="00479D"/>
            </a:solidFill>
          </a:ln>
        </p:spPr>
        <p:style>
          <a:lnRef idx="1">
            <a:schemeClr val="accent1"/>
          </a:lnRef>
          <a:fillRef idx="0">
            <a:schemeClr val="accent1"/>
          </a:fillRef>
          <a:effectRef idx="0">
            <a:schemeClr val="accent1"/>
          </a:effectRef>
          <a:fontRef idx="minor">
            <a:schemeClr val="tx1"/>
          </a:fontRef>
        </p:style>
      </p:cxnSp>
      <p:sp>
        <p:nvSpPr>
          <p:cNvPr id="12" name="椭圆 11"/>
          <p:cNvSpPr/>
          <p:nvPr>
            <p:custDataLst>
              <p:tags r:id="rId3"/>
            </p:custDataLst>
          </p:nvPr>
        </p:nvSpPr>
        <p:spPr>
          <a:xfrm>
            <a:off x="827722" y="2934435"/>
            <a:ext cx="173355" cy="173355"/>
          </a:xfrm>
          <a:prstGeom prst="ellipse">
            <a:avLst/>
          </a:prstGeom>
          <a:solidFill>
            <a:schemeClr val="bg1"/>
          </a:solidFill>
          <a:ln w="12700" cap="flat" cmpd="sng" algn="ctr">
            <a:solidFill>
              <a:srgbClr val="00479D"/>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custDataLst>
              <p:tags r:id="rId4"/>
            </p:custDataLst>
          </p:nvPr>
        </p:nvPicPr>
        <p:blipFill>
          <a:blip r:embed="rId35" cstate="email">
            <a:extLst>
              <a:ext uri="{28A0092B-C50C-407E-A947-70E740481C1C}">
                <a14:useLocalDpi xmlns:a14="http://schemas.microsoft.com/office/drawing/2010/main" val="0"/>
              </a:ext>
            </a:extLst>
          </a:blip>
          <a:stretch>
            <a:fillRect/>
          </a:stretch>
        </p:blipFill>
        <p:spPr>
          <a:xfrm>
            <a:off x="498877" y="4531635"/>
            <a:ext cx="1004399" cy="1180216"/>
          </a:xfrm>
          <a:prstGeom prst="rect">
            <a:avLst/>
          </a:prstGeom>
          <a:ln>
            <a:noFill/>
          </a:ln>
          <a:effectLst>
            <a:outerShdw blurRad="63500" sx="102000" sy="102000" algn="ctr" rotWithShape="0">
              <a:prstClr val="black">
                <a:alpha val="40000"/>
              </a:prstClr>
            </a:outerShdw>
          </a:effectLst>
        </p:spPr>
      </p:pic>
      <p:cxnSp>
        <p:nvCxnSpPr>
          <p:cNvPr id="35" name="直接连接符 34"/>
          <p:cNvCxnSpPr/>
          <p:nvPr>
            <p:custDataLst>
              <p:tags r:id="rId5"/>
            </p:custDataLst>
          </p:nvPr>
        </p:nvCxnSpPr>
        <p:spPr>
          <a:xfrm>
            <a:off x="478790" y="3752215"/>
            <a:ext cx="11234420" cy="0"/>
          </a:xfrm>
          <a:prstGeom prst="line">
            <a:avLst/>
          </a:prstGeom>
          <a:ln>
            <a:solidFill>
              <a:srgbClr val="00479D"/>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custDataLst>
              <p:tags r:id="rId6"/>
            </p:custDataLst>
          </p:nvPr>
        </p:nvSpPr>
        <p:spPr>
          <a:xfrm>
            <a:off x="4481052" y="1162788"/>
            <a:ext cx="2082622" cy="584775"/>
          </a:xfrm>
          <a:prstGeom prst="rect">
            <a:avLst/>
          </a:prstGeom>
          <a:noFill/>
        </p:spPr>
        <p:txBody>
          <a:bodyPr wrap="square" rtlCol="0">
            <a:spAutoFit/>
          </a:bodyPr>
          <a:lstStyle>
            <a:defPPr>
              <a:defRPr lang="zh-CN"/>
            </a:defPPr>
            <a:lvl1pPr algn="ctr">
              <a:defRPr sz="6000" b="1">
                <a:solidFill>
                  <a:schemeClr val="bg1"/>
                </a:solidFill>
                <a:effectLst>
                  <a:outerShdw blurRad="177800" dist="63500" dir="5400000" algn="t" rotWithShape="0">
                    <a:prstClr val="black">
                      <a:alpha val="40000"/>
                    </a:prstClr>
                  </a:outerShdw>
                </a:effectLst>
              </a:defRPr>
            </a:lvl1pPr>
          </a:lstStyle>
          <a:p>
            <a:r>
              <a:rPr lang="en-US" altLang="zh-CN" sz="3200" dirty="0">
                <a:solidFill>
                  <a:srgbClr val="00479D"/>
                </a:solidFill>
                <a:effectLst>
                  <a:outerShdw blurRad="177800" dist="12700" dir="5400000" algn="t" rotWithShape="0">
                    <a:schemeClr val="tx1">
                      <a:alpha val="30000"/>
                    </a:schemeClr>
                  </a:outerShdw>
                </a:effectLst>
                <a:latin typeface="Times New Roman" panose="02020603050405020304" pitchFamily="18" charset="0"/>
                <a:ea typeface="微软雅黑" panose="020B0503020204020204" pitchFamily="34" charset="-122"/>
                <a:cs typeface="Times New Roman" panose="02020603050405020304" pitchFamily="18" charset="0"/>
              </a:rPr>
              <a:t>2021</a:t>
            </a:r>
            <a:endParaRPr lang="zh-CN" altLang="en-US" sz="3200" dirty="0">
              <a:solidFill>
                <a:srgbClr val="00479D"/>
              </a:solidFill>
              <a:effectLst>
                <a:outerShdw blurRad="177800" dist="12700" dir="5400000" algn="t" rotWithShape="0">
                  <a:schemeClr val="tx1">
                    <a:alpha val="30000"/>
                  </a:schemeClr>
                </a:outerShdw>
              </a:effectLst>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44" name="直接连接符 43"/>
          <p:cNvCxnSpPr>
            <a:cxnSpLocks/>
            <a:stCxn id="45" idx="4"/>
          </p:cNvCxnSpPr>
          <p:nvPr>
            <p:custDataLst>
              <p:tags r:id="rId7"/>
            </p:custDataLst>
          </p:nvPr>
        </p:nvCxnSpPr>
        <p:spPr>
          <a:xfrm>
            <a:off x="5609041" y="2698295"/>
            <a:ext cx="0" cy="1053920"/>
          </a:xfrm>
          <a:prstGeom prst="line">
            <a:avLst/>
          </a:prstGeom>
          <a:ln>
            <a:solidFill>
              <a:srgbClr val="00479D"/>
            </a:solidFill>
          </a:ln>
        </p:spPr>
        <p:style>
          <a:lnRef idx="1">
            <a:schemeClr val="accent1"/>
          </a:lnRef>
          <a:fillRef idx="0">
            <a:schemeClr val="accent1"/>
          </a:fillRef>
          <a:effectRef idx="0">
            <a:schemeClr val="accent1"/>
          </a:effectRef>
          <a:fontRef idx="minor">
            <a:schemeClr val="tx1"/>
          </a:fontRef>
        </p:style>
      </p:cxnSp>
      <p:sp>
        <p:nvSpPr>
          <p:cNvPr id="45" name="椭圆 44"/>
          <p:cNvSpPr/>
          <p:nvPr>
            <p:custDataLst>
              <p:tags r:id="rId8"/>
            </p:custDataLst>
          </p:nvPr>
        </p:nvSpPr>
        <p:spPr>
          <a:xfrm>
            <a:off x="5522363" y="2524940"/>
            <a:ext cx="173355" cy="173355"/>
          </a:xfrm>
          <a:prstGeom prst="ellipse">
            <a:avLst/>
          </a:prstGeom>
          <a:solidFill>
            <a:schemeClr val="bg1"/>
          </a:solidFill>
          <a:ln w="12700" cap="flat" cmpd="sng" algn="ctr">
            <a:solidFill>
              <a:srgbClr val="00479D"/>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3053911" y="3305102"/>
            <a:ext cx="173304" cy="433261"/>
            <a:chOff x="1380383" y="4316539"/>
            <a:chExt cx="173304" cy="433261"/>
          </a:xfrm>
        </p:grpSpPr>
        <p:cxnSp>
          <p:nvCxnSpPr>
            <p:cNvPr id="49" name="直接连接符 48"/>
            <p:cNvCxnSpPr>
              <a:stCxn id="50" idx="4"/>
            </p:cNvCxnSpPr>
            <p:nvPr>
              <p:custDataLst>
                <p:tags r:id="rId29"/>
              </p:custDataLst>
            </p:nvPr>
          </p:nvCxnSpPr>
          <p:spPr>
            <a:xfrm>
              <a:off x="1467035" y="4489843"/>
              <a:ext cx="0" cy="259957"/>
            </a:xfrm>
            <a:prstGeom prst="line">
              <a:avLst/>
            </a:prstGeom>
            <a:ln>
              <a:solidFill>
                <a:srgbClr val="00479D"/>
              </a:solidFill>
            </a:ln>
          </p:spPr>
          <p:style>
            <a:lnRef idx="1">
              <a:schemeClr val="accent1"/>
            </a:lnRef>
            <a:fillRef idx="0">
              <a:schemeClr val="accent1"/>
            </a:fillRef>
            <a:effectRef idx="0">
              <a:schemeClr val="accent1"/>
            </a:effectRef>
            <a:fontRef idx="minor">
              <a:schemeClr val="tx1"/>
            </a:fontRef>
          </p:style>
        </p:cxnSp>
        <p:sp>
          <p:nvSpPr>
            <p:cNvPr id="50" name="椭圆 49"/>
            <p:cNvSpPr/>
            <p:nvPr>
              <p:custDataLst>
                <p:tags r:id="rId30"/>
              </p:custDataLst>
            </p:nvPr>
          </p:nvSpPr>
          <p:spPr>
            <a:xfrm>
              <a:off x="1380383" y="4316539"/>
              <a:ext cx="173304" cy="173304"/>
            </a:xfrm>
            <a:prstGeom prst="ellipse">
              <a:avLst/>
            </a:prstGeom>
            <a:solidFill>
              <a:schemeClr val="bg1"/>
            </a:solidFill>
            <a:ln w="12700" cap="flat" cmpd="sng" algn="ctr">
              <a:solidFill>
                <a:srgbClr val="00479D"/>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a:extLst>
              <a:ext uri="{FF2B5EF4-FFF2-40B4-BE49-F238E27FC236}">
                <a16:creationId xmlns:a16="http://schemas.microsoft.com/office/drawing/2014/main" id="{03F29E99-3CD1-00D0-3B48-DEC851269A92}"/>
              </a:ext>
            </a:extLst>
          </p:cNvPr>
          <p:cNvGrpSpPr/>
          <p:nvPr/>
        </p:nvGrpSpPr>
        <p:grpSpPr>
          <a:xfrm>
            <a:off x="8027388" y="3742020"/>
            <a:ext cx="173304" cy="616841"/>
            <a:chOff x="7562362" y="3745289"/>
            <a:chExt cx="173304" cy="616841"/>
          </a:xfrm>
        </p:grpSpPr>
        <p:cxnSp>
          <p:nvCxnSpPr>
            <p:cNvPr id="52" name="直接连接符 51"/>
            <p:cNvCxnSpPr>
              <a:cxnSpLocks/>
            </p:cNvCxnSpPr>
            <p:nvPr>
              <p:custDataLst>
                <p:tags r:id="rId27"/>
              </p:custDataLst>
            </p:nvPr>
          </p:nvCxnSpPr>
          <p:spPr>
            <a:xfrm flipV="1">
              <a:off x="7648145" y="3745289"/>
              <a:ext cx="0" cy="448818"/>
            </a:xfrm>
            <a:prstGeom prst="line">
              <a:avLst/>
            </a:prstGeom>
            <a:ln>
              <a:solidFill>
                <a:srgbClr val="00479D"/>
              </a:solidFill>
            </a:ln>
          </p:spPr>
          <p:style>
            <a:lnRef idx="1">
              <a:schemeClr val="accent1"/>
            </a:lnRef>
            <a:fillRef idx="0">
              <a:schemeClr val="accent1"/>
            </a:fillRef>
            <a:effectRef idx="0">
              <a:schemeClr val="accent1"/>
            </a:effectRef>
            <a:fontRef idx="minor">
              <a:schemeClr val="tx1"/>
            </a:fontRef>
          </p:style>
        </p:cxnSp>
        <p:sp>
          <p:nvSpPr>
            <p:cNvPr id="55" name="椭圆 54"/>
            <p:cNvSpPr/>
            <p:nvPr>
              <p:custDataLst>
                <p:tags r:id="rId28"/>
              </p:custDataLst>
            </p:nvPr>
          </p:nvSpPr>
          <p:spPr>
            <a:xfrm rot="10800000">
              <a:off x="7562362" y="4188826"/>
              <a:ext cx="173304" cy="173304"/>
            </a:xfrm>
            <a:prstGeom prst="ellipse">
              <a:avLst/>
            </a:prstGeom>
            <a:solidFill>
              <a:schemeClr val="bg1"/>
            </a:solidFill>
            <a:ln w="12700" cap="flat" cmpd="sng" algn="ctr">
              <a:solidFill>
                <a:srgbClr val="00479D"/>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6" name="图片 55"/>
          <p:cNvPicPr>
            <a:picLocks noChangeAspect="1"/>
          </p:cNvPicPr>
          <p:nvPr>
            <p:custDataLst>
              <p:tags r:id="rId9"/>
            </p:custDataLst>
          </p:nvPr>
        </p:nvPicPr>
        <p:blipFill>
          <a:blip r:embed="rId36"/>
          <a:stretch>
            <a:fillRect/>
          </a:stretch>
        </p:blipFill>
        <p:spPr>
          <a:xfrm>
            <a:off x="6371924" y="1995186"/>
            <a:ext cx="1151717" cy="1679058"/>
          </a:xfrm>
          <a:prstGeom prst="rect">
            <a:avLst/>
          </a:prstGeom>
          <a:effectLst>
            <a:outerShdw blurRad="63500" sx="102000" sy="102000" algn="ctr" rotWithShape="0">
              <a:prstClr val="black">
                <a:alpha val="40000"/>
              </a:prstClr>
            </a:outerShdw>
          </a:effectLst>
        </p:spPr>
      </p:pic>
      <p:pic>
        <p:nvPicPr>
          <p:cNvPr id="7" name="图片 6">
            <a:extLst>
              <a:ext uri="{FF2B5EF4-FFF2-40B4-BE49-F238E27FC236}">
                <a16:creationId xmlns:a16="http://schemas.microsoft.com/office/drawing/2014/main" id="{8C465F01-9252-71F8-CE6D-E7C01A1106E7}"/>
              </a:ext>
            </a:extLst>
          </p:cNvPr>
          <p:cNvPicPr>
            <a:picLocks noChangeAspect="1"/>
          </p:cNvPicPr>
          <p:nvPr>
            <p:custDataLst>
              <p:tags r:id="rId10"/>
            </p:custDataLst>
          </p:nvPr>
        </p:nvPicPr>
        <p:blipFill>
          <a:blip r:embed="rId37"/>
          <a:stretch>
            <a:fillRect/>
          </a:stretch>
        </p:blipFill>
        <p:spPr>
          <a:xfrm>
            <a:off x="2690171" y="1054664"/>
            <a:ext cx="939557" cy="922265"/>
          </a:xfrm>
          <a:prstGeom prst="rect">
            <a:avLst/>
          </a:prstGeom>
          <a:effectLst/>
        </p:spPr>
      </p:pic>
      <p:grpSp>
        <p:nvGrpSpPr>
          <p:cNvPr id="14" name="组合 13">
            <a:extLst>
              <a:ext uri="{FF2B5EF4-FFF2-40B4-BE49-F238E27FC236}">
                <a16:creationId xmlns:a16="http://schemas.microsoft.com/office/drawing/2014/main" id="{3FAFBFDB-6F43-094E-E9D3-435E4FFE2F98}"/>
              </a:ext>
            </a:extLst>
          </p:cNvPr>
          <p:cNvGrpSpPr/>
          <p:nvPr/>
        </p:nvGrpSpPr>
        <p:grpSpPr>
          <a:xfrm>
            <a:off x="3494013" y="3739395"/>
            <a:ext cx="173355" cy="640894"/>
            <a:chOff x="3869130" y="3759835"/>
            <a:chExt cx="173355" cy="640894"/>
          </a:xfrm>
        </p:grpSpPr>
        <p:cxnSp>
          <p:nvCxnSpPr>
            <p:cNvPr id="27" name="直接连接符 26"/>
            <p:cNvCxnSpPr>
              <a:cxnSpLocks/>
            </p:cNvCxnSpPr>
            <p:nvPr>
              <p:custDataLst>
                <p:tags r:id="rId25"/>
              </p:custDataLst>
            </p:nvPr>
          </p:nvCxnSpPr>
          <p:spPr>
            <a:xfrm flipV="1">
              <a:off x="3945796" y="3759835"/>
              <a:ext cx="5080" cy="511175"/>
            </a:xfrm>
            <a:prstGeom prst="line">
              <a:avLst/>
            </a:prstGeom>
            <a:ln>
              <a:solidFill>
                <a:srgbClr val="00479D"/>
              </a:solidFill>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id="{5F55BC8D-B883-9FC9-74B9-A1823F387FFA}"/>
                </a:ext>
              </a:extLst>
            </p:cNvPr>
            <p:cNvSpPr/>
            <p:nvPr>
              <p:custDataLst>
                <p:tags r:id="rId26"/>
              </p:custDataLst>
            </p:nvPr>
          </p:nvSpPr>
          <p:spPr>
            <a:xfrm>
              <a:off x="3869130" y="4227374"/>
              <a:ext cx="173355" cy="173355"/>
            </a:xfrm>
            <a:prstGeom prst="ellipse">
              <a:avLst/>
            </a:prstGeom>
            <a:solidFill>
              <a:schemeClr val="bg1"/>
            </a:solidFill>
            <a:ln w="12700" cap="flat" cmpd="sng" algn="ctr">
              <a:solidFill>
                <a:srgbClr val="00479D"/>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a:extLst>
              <a:ext uri="{FF2B5EF4-FFF2-40B4-BE49-F238E27FC236}">
                <a16:creationId xmlns:a16="http://schemas.microsoft.com/office/drawing/2014/main" id="{706317F5-1325-65DC-8164-39F6D3E0D636}"/>
              </a:ext>
            </a:extLst>
          </p:cNvPr>
          <p:cNvSpPr txBox="1"/>
          <p:nvPr>
            <p:custDataLst>
              <p:tags r:id="rId11"/>
            </p:custDataLst>
          </p:nvPr>
        </p:nvSpPr>
        <p:spPr>
          <a:xfrm>
            <a:off x="7159381" y="4454451"/>
            <a:ext cx="2082622" cy="584775"/>
          </a:xfrm>
          <a:prstGeom prst="rect">
            <a:avLst/>
          </a:prstGeom>
          <a:noFill/>
        </p:spPr>
        <p:txBody>
          <a:bodyPr wrap="square" rtlCol="0">
            <a:spAutoFit/>
          </a:bodyPr>
          <a:lstStyle>
            <a:defPPr>
              <a:defRPr lang="zh-CN"/>
            </a:defPPr>
            <a:lvl1pPr algn="ctr">
              <a:defRPr sz="6000" b="1">
                <a:solidFill>
                  <a:schemeClr val="bg1"/>
                </a:solidFill>
                <a:effectLst>
                  <a:outerShdw blurRad="177800" dist="63500" dir="5400000" algn="t" rotWithShape="0">
                    <a:prstClr val="black">
                      <a:alpha val="40000"/>
                    </a:prstClr>
                  </a:outerShdw>
                </a:effectLst>
              </a:defRPr>
            </a:lvl1pPr>
          </a:lstStyle>
          <a:p>
            <a:r>
              <a:rPr lang="en-US" altLang="zh-CN" sz="3200" dirty="0">
                <a:solidFill>
                  <a:srgbClr val="00479D"/>
                </a:solidFill>
                <a:effectLst>
                  <a:outerShdw blurRad="177800" dist="12700" dir="5400000" algn="t" rotWithShape="0">
                    <a:schemeClr val="tx1">
                      <a:alpha val="30000"/>
                    </a:schemeClr>
                  </a:outerShdw>
                </a:effectLst>
                <a:latin typeface="Times New Roman" panose="02020603050405020304" pitchFamily="18" charset="0"/>
                <a:ea typeface="微软雅黑" panose="020B0503020204020204" pitchFamily="34" charset="-122"/>
                <a:cs typeface="Times New Roman" panose="02020603050405020304" pitchFamily="18" charset="0"/>
              </a:rPr>
              <a:t>2023</a:t>
            </a:r>
            <a:endParaRPr lang="zh-CN" altLang="en-US" sz="3200" dirty="0">
              <a:solidFill>
                <a:srgbClr val="00479D"/>
              </a:solidFill>
              <a:effectLst>
                <a:outerShdw blurRad="177800" dist="12700" dir="5400000" algn="t" rotWithShape="0">
                  <a:schemeClr val="tx1">
                    <a:alpha val="30000"/>
                  </a:schemeClr>
                </a:outerShdw>
              </a:effectLst>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文本框 16">
            <a:extLst>
              <a:ext uri="{FF2B5EF4-FFF2-40B4-BE49-F238E27FC236}">
                <a16:creationId xmlns:a16="http://schemas.microsoft.com/office/drawing/2014/main" id="{9F0CC108-019C-B5B8-F85D-9EB8BF429D7C}"/>
              </a:ext>
            </a:extLst>
          </p:cNvPr>
          <p:cNvSpPr txBox="1"/>
          <p:nvPr>
            <p:custDataLst>
              <p:tags r:id="rId12"/>
            </p:custDataLst>
          </p:nvPr>
        </p:nvSpPr>
        <p:spPr>
          <a:xfrm>
            <a:off x="6896730" y="4931606"/>
            <a:ext cx="2667000" cy="659861"/>
          </a:xfrm>
          <a:prstGeom prst="rect">
            <a:avLst/>
          </a:prstGeom>
          <a:noFill/>
        </p:spPr>
        <p:txBody>
          <a:bodyPr wrap="square" rtlCol="0">
            <a:spAutoFit/>
          </a:bodyPr>
          <a:lstStyle/>
          <a:p>
            <a:pPr algn="ctr">
              <a:lnSpc>
                <a:spcPct val="150000"/>
              </a:lnSpc>
              <a:buClrTx/>
              <a:buSzTx/>
              <a:buFont typeface="Wingdings" panose="05000000000000000000" pitchFamily="2" charset="2"/>
            </a:pPr>
            <a:r>
              <a:rPr lang="en-US" altLang="zh-CN" sz="1400" b="1" spc="100"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sym typeface="+mn-ea"/>
              </a:rPr>
              <a:t>IEC60730 Class B </a:t>
            </a:r>
          </a:p>
          <a:p>
            <a:pPr algn="ctr">
              <a:lnSpc>
                <a:spcPct val="150000"/>
              </a:lnSpc>
              <a:buClrTx/>
              <a:buSzTx/>
              <a:buFont typeface="Wingdings" panose="05000000000000000000" pitchFamily="2" charset="2"/>
            </a:pPr>
            <a:r>
              <a:rPr lang="en-US" altLang="zh-CN" sz="1200" spc="100" dirty="0">
                <a:latin typeface="Times New Roman" panose="02020603050405020304" pitchFamily="18" charset="0"/>
                <a:ea typeface="微软雅黑" panose="020B0503020204020204" pitchFamily="34" charset="-122"/>
                <a:cs typeface="Times New Roman" panose="02020603050405020304" pitchFamily="18" charset="0"/>
                <a:sym typeface="+mn-ea"/>
              </a:rPr>
              <a:t>Certification passed</a:t>
            </a:r>
          </a:p>
        </p:txBody>
      </p:sp>
      <p:pic>
        <p:nvPicPr>
          <p:cNvPr id="18" name="图片 17">
            <a:extLst>
              <a:ext uri="{FF2B5EF4-FFF2-40B4-BE49-F238E27FC236}">
                <a16:creationId xmlns:a16="http://schemas.microsoft.com/office/drawing/2014/main" id="{275EF414-DFCB-4763-BA23-7A1A3C18197F}"/>
              </a:ext>
            </a:extLst>
          </p:cNvPr>
          <p:cNvPicPr>
            <a:picLocks noChangeAspect="1"/>
          </p:cNvPicPr>
          <p:nvPr/>
        </p:nvPicPr>
        <p:blipFill>
          <a:blip r:embed="rId38"/>
          <a:stretch>
            <a:fillRect/>
          </a:stretch>
        </p:blipFill>
        <p:spPr>
          <a:xfrm>
            <a:off x="5730259" y="4202580"/>
            <a:ext cx="1605140" cy="1383228"/>
          </a:xfrm>
          <a:prstGeom prst="rect">
            <a:avLst/>
          </a:prstGeom>
        </p:spPr>
      </p:pic>
      <p:cxnSp>
        <p:nvCxnSpPr>
          <p:cNvPr id="23" name="直接连接符 22">
            <a:extLst>
              <a:ext uri="{FF2B5EF4-FFF2-40B4-BE49-F238E27FC236}">
                <a16:creationId xmlns:a16="http://schemas.microsoft.com/office/drawing/2014/main" id="{B00F13BA-BB2C-3DFF-F6CE-C64FA06D790D}"/>
              </a:ext>
            </a:extLst>
          </p:cNvPr>
          <p:cNvCxnSpPr>
            <a:cxnSpLocks/>
          </p:cNvCxnSpPr>
          <p:nvPr>
            <p:custDataLst>
              <p:tags r:id="rId13"/>
            </p:custDataLst>
          </p:nvPr>
        </p:nvCxnSpPr>
        <p:spPr>
          <a:xfrm>
            <a:off x="9495556" y="3429000"/>
            <a:ext cx="0" cy="323215"/>
          </a:xfrm>
          <a:prstGeom prst="line">
            <a:avLst/>
          </a:prstGeom>
          <a:ln>
            <a:solidFill>
              <a:srgbClr val="00479D"/>
            </a:solidFill>
          </a:ln>
        </p:spPr>
        <p:style>
          <a:lnRef idx="1">
            <a:schemeClr val="accent1"/>
          </a:lnRef>
          <a:fillRef idx="0">
            <a:schemeClr val="accent1"/>
          </a:fillRef>
          <a:effectRef idx="0">
            <a:schemeClr val="accent1"/>
          </a:effectRef>
          <a:fontRef idx="minor">
            <a:schemeClr val="tx1"/>
          </a:fontRef>
        </p:style>
      </p:cxnSp>
      <p:sp>
        <p:nvSpPr>
          <p:cNvPr id="24" name="椭圆 23">
            <a:extLst>
              <a:ext uri="{FF2B5EF4-FFF2-40B4-BE49-F238E27FC236}">
                <a16:creationId xmlns:a16="http://schemas.microsoft.com/office/drawing/2014/main" id="{81061DF4-A03B-F210-FA0F-D93018D9DC0E}"/>
              </a:ext>
            </a:extLst>
          </p:cNvPr>
          <p:cNvSpPr/>
          <p:nvPr>
            <p:custDataLst>
              <p:tags r:id="rId14"/>
            </p:custDataLst>
          </p:nvPr>
        </p:nvSpPr>
        <p:spPr>
          <a:xfrm>
            <a:off x="9416170" y="3273566"/>
            <a:ext cx="173304" cy="173304"/>
          </a:xfrm>
          <a:prstGeom prst="ellipse">
            <a:avLst/>
          </a:prstGeom>
          <a:solidFill>
            <a:schemeClr val="bg1"/>
          </a:solidFill>
          <a:ln w="12700" cap="flat" cmpd="sng" algn="ctr">
            <a:solidFill>
              <a:srgbClr val="00479D"/>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F857E2AA-8F68-B5A6-4ED0-0AAE10F3DDBB}"/>
              </a:ext>
            </a:extLst>
          </p:cNvPr>
          <p:cNvSpPr txBox="1"/>
          <p:nvPr>
            <p:custDataLst>
              <p:tags r:id="rId15"/>
            </p:custDataLst>
          </p:nvPr>
        </p:nvSpPr>
        <p:spPr>
          <a:xfrm>
            <a:off x="8461511" y="2743661"/>
            <a:ext cx="2082622" cy="584775"/>
          </a:xfrm>
          <a:prstGeom prst="rect">
            <a:avLst/>
          </a:prstGeom>
          <a:noFill/>
        </p:spPr>
        <p:txBody>
          <a:bodyPr wrap="square" rtlCol="0">
            <a:spAutoFit/>
          </a:bodyPr>
          <a:lstStyle>
            <a:defPPr>
              <a:defRPr lang="zh-CN"/>
            </a:defPPr>
            <a:lvl1pPr algn="ctr">
              <a:defRPr sz="6000" b="1">
                <a:solidFill>
                  <a:schemeClr val="bg1"/>
                </a:solidFill>
                <a:effectLst>
                  <a:outerShdw blurRad="177800" dist="63500" dir="5400000" algn="t" rotWithShape="0">
                    <a:prstClr val="black">
                      <a:alpha val="40000"/>
                    </a:prstClr>
                  </a:outerShdw>
                </a:effectLst>
              </a:defRPr>
            </a:lvl1pPr>
          </a:lstStyle>
          <a:p>
            <a:r>
              <a:rPr lang="en-US" altLang="zh-CN" sz="3200" dirty="0">
                <a:solidFill>
                  <a:srgbClr val="00479D"/>
                </a:solidFill>
                <a:effectLst>
                  <a:outerShdw blurRad="177800" dist="12700" dir="5400000" algn="t" rotWithShape="0">
                    <a:schemeClr val="tx1">
                      <a:alpha val="30000"/>
                    </a:schemeClr>
                  </a:outerShdw>
                </a:effectLst>
                <a:latin typeface="Times New Roman" panose="02020603050405020304" pitchFamily="18" charset="0"/>
                <a:ea typeface="微软雅黑" panose="020B0503020204020204" pitchFamily="34" charset="-122"/>
                <a:cs typeface="Times New Roman" panose="02020603050405020304" pitchFamily="18" charset="0"/>
              </a:rPr>
              <a:t>2024</a:t>
            </a:r>
            <a:endParaRPr lang="zh-CN" altLang="en-US" sz="3200" dirty="0">
              <a:solidFill>
                <a:srgbClr val="00479D"/>
              </a:solidFill>
              <a:effectLst>
                <a:outerShdw blurRad="177800" dist="12700" dir="5400000" algn="t" rotWithShape="0">
                  <a:schemeClr val="tx1">
                    <a:alpha val="30000"/>
                  </a:schemeClr>
                </a:outerShdw>
              </a:effectLst>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8" name="图片 27">
            <a:extLst>
              <a:ext uri="{FF2B5EF4-FFF2-40B4-BE49-F238E27FC236}">
                <a16:creationId xmlns:a16="http://schemas.microsoft.com/office/drawing/2014/main" id="{F019D3A3-AC2B-01F2-2E38-328AA50DA69F}"/>
              </a:ext>
            </a:extLst>
          </p:cNvPr>
          <p:cNvPicPr>
            <a:picLocks noChangeAspect="1"/>
          </p:cNvPicPr>
          <p:nvPr/>
        </p:nvPicPr>
        <p:blipFill>
          <a:blip r:embed="rId39"/>
          <a:stretch>
            <a:fillRect/>
          </a:stretch>
        </p:blipFill>
        <p:spPr>
          <a:xfrm>
            <a:off x="8139535" y="1092889"/>
            <a:ext cx="1151716" cy="1633139"/>
          </a:xfrm>
          <a:prstGeom prst="rect">
            <a:avLst/>
          </a:prstGeom>
          <a:effectLst>
            <a:outerShdw blurRad="63500" sx="102000" sy="102000" algn="ctr" rotWithShape="0">
              <a:prstClr val="black">
                <a:alpha val="40000"/>
              </a:prstClr>
            </a:outerShdw>
          </a:effectLst>
        </p:spPr>
      </p:pic>
      <p:pic>
        <p:nvPicPr>
          <p:cNvPr id="29" name="图片 28">
            <a:extLst>
              <a:ext uri="{FF2B5EF4-FFF2-40B4-BE49-F238E27FC236}">
                <a16:creationId xmlns:a16="http://schemas.microsoft.com/office/drawing/2014/main" id="{1FC50021-4196-A6BC-6033-BFFEA46D2719}"/>
              </a:ext>
            </a:extLst>
          </p:cNvPr>
          <p:cNvPicPr>
            <a:picLocks noChangeAspect="1"/>
          </p:cNvPicPr>
          <p:nvPr/>
        </p:nvPicPr>
        <p:blipFill>
          <a:blip r:embed="rId40"/>
          <a:stretch>
            <a:fillRect/>
          </a:stretch>
        </p:blipFill>
        <p:spPr>
          <a:xfrm>
            <a:off x="9555325" y="1099365"/>
            <a:ext cx="1129665" cy="1598930"/>
          </a:xfrm>
          <a:prstGeom prst="rect">
            <a:avLst/>
          </a:prstGeom>
          <a:effectLst>
            <a:outerShdw blurRad="63500" sx="102000" sy="102000" algn="ctr" rotWithShape="0">
              <a:prstClr val="black">
                <a:alpha val="40000"/>
              </a:prstClr>
            </a:outerShdw>
          </a:effectLst>
        </p:spPr>
      </p:pic>
      <p:sp>
        <p:nvSpPr>
          <p:cNvPr id="30" name="文本框 29">
            <a:extLst>
              <a:ext uri="{FF2B5EF4-FFF2-40B4-BE49-F238E27FC236}">
                <a16:creationId xmlns:a16="http://schemas.microsoft.com/office/drawing/2014/main" id="{3B5368FA-EBF7-FCC9-A9AB-1706AA6BF67E}"/>
              </a:ext>
            </a:extLst>
          </p:cNvPr>
          <p:cNvSpPr txBox="1"/>
          <p:nvPr/>
        </p:nvSpPr>
        <p:spPr>
          <a:xfrm>
            <a:off x="10703953" y="2190130"/>
            <a:ext cx="2366010" cy="492443"/>
          </a:xfrm>
          <a:prstGeom prst="rect">
            <a:avLst/>
          </a:prstGeom>
          <a:noFill/>
        </p:spPr>
        <p:txBody>
          <a:bodyPr wrap="square" rtlCol="0">
            <a:spAutoFit/>
          </a:bodyPr>
          <a:lstStyle/>
          <a:p>
            <a:r>
              <a:rPr lang="en-US" altLang="zh-CN" sz="12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ISO 26262:2018 </a:t>
            </a:r>
          </a:p>
          <a:p>
            <a:r>
              <a:rPr lang="en-US" sz="1400" b="1" dirty="0">
                <a:solidFill>
                  <a:srgbClr val="00479D"/>
                </a:solidFill>
                <a:effectLst/>
                <a:latin typeface="Times New Roman" panose="02020603050405020304" pitchFamily="18" charset="0"/>
                <a:ea typeface="微软雅黑" panose="020B0503020204020204" charset="-122"/>
                <a:cs typeface="Times New Roman" panose="02020603050405020304" pitchFamily="18" charset="0"/>
                <a:sym typeface="+mn-ea"/>
              </a:rPr>
              <a:t>ASIL D </a:t>
            </a:r>
            <a:r>
              <a:rPr lang="en-US" sz="1200" dirty="0">
                <a:effectLst/>
                <a:latin typeface="Times New Roman" panose="02020603050405020304" pitchFamily="18" charset="0"/>
                <a:ea typeface="微软雅黑" panose="020B0503020204020204" charset="-122"/>
                <a:cs typeface="Times New Roman" panose="02020603050405020304" pitchFamily="18" charset="0"/>
                <a:sym typeface="+mn-ea"/>
              </a:rPr>
              <a:t>certification</a:t>
            </a:r>
            <a:endParaRPr lang="en-US" altLang="en-US" sz="1200" dirty="0">
              <a:effectLst/>
              <a:latin typeface="Times New Roman" panose="02020603050405020304" pitchFamily="18" charset="0"/>
              <a:ea typeface="微软雅黑" panose="020B0503020204020204" charset="-122"/>
              <a:cs typeface="Times New Roman" panose="02020603050405020304" pitchFamily="18" charset="0"/>
              <a:sym typeface="+mn-ea"/>
            </a:endParaRPr>
          </a:p>
        </p:txBody>
      </p:sp>
      <p:grpSp>
        <p:nvGrpSpPr>
          <p:cNvPr id="61" name="组合 60">
            <a:extLst>
              <a:ext uri="{FF2B5EF4-FFF2-40B4-BE49-F238E27FC236}">
                <a16:creationId xmlns:a16="http://schemas.microsoft.com/office/drawing/2014/main" id="{9E972922-3E0E-2AAC-6227-FF9A301C8E9E}"/>
              </a:ext>
            </a:extLst>
          </p:cNvPr>
          <p:cNvGrpSpPr/>
          <p:nvPr/>
        </p:nvGrpSpPr>
        <p:grpSpPr>
          <a:xfrm>
            <a:off x="10530649" y="3752215"/>
            <a:ext cx="173304" cy="402855"/>
            <a:chOff x="11028971" y="3752215"/>
            <a:chExt cx="173304" cy="402855"/>
          </a:xfrm>
        </p:grpSpPr>
        <p:cxnSp>
          <p:nvCxnSpPr>
            <p:cNvPr id="38" name="直接连接符 37">
              <a:extLst>
                <a:ext uri="{FF2B5EF4-FFF2-40B4-BE49-F238E27FC236}">
                  <a16:creationId xmlns:a16="http://schemas.microsoft.com/office/drawing/2014/main" id="{CB2041F4-7600-3CEF-2578-A42EE6AE94AB}"/>
                </a:ext>
              </a:extLst>
            </p:cNvPr>
            <p:cNvCxnSpPr>
              <a:cxnSpLocks/>
            </p:cNvCxnSpPr>
            <p:nvPr>
              <p:custDataLst>
                <p:tags r:id="rId23"/>
              </p:custDataLst>
            </p:nvPr>
          </p:nvCxnSpPr>
          <p:spPr>
            <a:xfrm flipV="1">
              <a:off x="11114463" y="3752215"/>
              <a:ext cx="0" cy="242767"/>
            </a:xfrm>
            <a:prstGeom prst="line">
              <a:avLst/>
            </a:prstGeom>
            <a:ln>
              <a:solidFill>
                <a:srgbClr val="00479D"/>
              </a:solidFill>
            </a:ln>
          </p:spPr>
          <p:style>
            <a:lnRef idx="1">
              <a:schemeClr val="accent1"/>
            </a:lnRef>
            <a:fillRef idx="0">
              <a:schemeClr val="accent1"/>
            </a:fillRef>
            <a:effectRef idx="0">
              <a:schemeClr val="accent1"/>
            </a:effectRef>
            <a:fontRef idx="minor">
              <a:schemeClr val="tx1"/>
            </a:fontRef>
          </p:style>
        </p:cxnSp>
        <p:sp>
          <p:nvSpPr>
            <p:cNvPr id="39" name="椭圆 38">
              <a:extLst>
                <a:ext uri="{FF2B5EF4-FFF2-40B4-BE49-F238E27FC236}">
                  <a16:creationId xmlns:a16="http://schemas.microsoft.com/office/drawing/2014/main" id="{E5D8D0BE-B573-8504-AD07-A0E35DEEBEAF}"/>
                </a:ext>
              </a:extLst>
            </p:cNvPr>
            <p:cNvSpPr/>
            <p:nvPr>
              <p:custDataLst>
                <p:tags r:id="rId24"/>
              </p:custDataLst>
            </p:nvPr>
          </p:nvSpPr>
          <p:spPr>
            <a:xfrm rot="10800000">
              <a:off x="11028971" y="3981766"/>
              <a:ext cx="173304" cy="173304"/>
            </a:xfrm>
            <a:prstGeom prst="ellipse">
              <a:avLst/>
            </a:prstGeom>
            <a:solidFill>
              <a:schemeClr val="bg1"/>
            </a:solidFill>
            <a:ln w="12700" cap="flat" cmpd="sng" algn="ctr">
              <a:solidFill>
                <a:srgbClr val="00479D"/>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a:extLst>
              <a:ext uri="{FF2B5EF4-FFF2-40B4-BE49-F238E27FC236}">
                <a16:creationId xmlns:a16="http://schemas.microsoft.com/office/drawing/2014/main" id="{3156C550-D873-287B-1DA7-41316CC5EE97}"/>
              </a:ext>
            </a:extLst>
          </p:cNvPr>
          <p:cNvSpPr/>
          <p:nvPr>
            <p:custDataLst>
              <p:tags r:id="rId16"/>
            </p:custDataLst>
          </p:nvPr>
        </p:nvSpPr>
        <p:spPr>
          <a:xfrm>
            <a:off x="-119542" y="2360996"/>
            <a:ext cx="217239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rPr>
              <a:t>B</a:t>
            </a:r>
            <a:r>
              <a:rPr kumimoji="0" lang="en-US" altLang="zh-CN" sz="1100" b="1" i="0" u="none" strike="noStrike" kern="1200" cap="none" spc="0" normalizeH="0" baseline="0" noProof="0" dirty="0" err="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usiness</a:t>
            </a:r>
            <a:r>
              <a:rPr kumimoji="0" lang="en-US" altLang="zh-CN" sz="1100" b="1" i="0" u="none" strike="noStrike" kern="1200" cap="none" spc="0" normalizeH="0" baseline="0" noProof="0" dirty="0">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Division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established</a:t>
            </a:r>
            <a:endParaRPr kumimoji="0" lang="zh-CN" altLang="en-US" sz="1000" b="1" i="0" u="none" strike="noStrike" kern="1200" cap="none" spc="0" normalizeH="0" baseline="0" noProof="0" dirty="0">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文本框 20">
            <a:extLst>
              <a:ext uri="{FF2B5EF4-FFF2-40B4-BE49-F238E27FC236}">
                <a16:creationId xmlns:a16="http://schemas.microsoft.com/office/drawing/2014/main" id="{7E5A4B99-EE23-0963-2FB0-BC4C04C44415}"/>
              </a:ext>
            </a:extLst>
          </p:cNvPr>
          <p:cNvSpPr txBox="1"/>
          <p:nvPr/>
        </p:nvSpPr>
        <p:spPr>
          <a:xfrm>
            <a:off x="88938" y="3794570"/>
            <a:ext cx="3536852" cy="56977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en-US" altLang="zh-CN" sz="1100" dirty="0">
                <a:solidFill>
                  <a:prstClr val="black">
                    <a:lumMod val="65000"/>
                    <a:lumOff val="35000"/>
                  </a:prstClr>
                </a:solidFill>
                <a:latin typeface="Times New Roman" panose="02020603050405020304" pitchFamily="18" charset="0"/>
                <a:ea typeface="微软雅黑" panose="020B0503020204020204" pitchFamily="34" charset="-122"/>
                <a:cs typeface="Times New Roman" panose="02020603050405020304" pitchFamily="18" charset="0"/>
              </a:rPr>
              <a:t>S</a:t>
            </a:r>
            <a:r>
              <a:rPr kumimoji="0" lang="en-US" altLang="zh-CN" sz="110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tarted with MCU for </a:t>
            </a:r>
            <a:r>
              <a:rPr lang="en-US" altLang="zh-CN" sz="1100"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S</a:t>
            </a:r>
            <a:r>
              <a:rPr kumimoji="0" lang="en-US" altLang="zh-CN" sz="1100" i="0" u="none" strike="noStrike" kern="1200" cap="none" spc="0" normalizeH="0" baseline="0" noProof="0" dirty="0">
                <a:ln>
                  <a:noFill/>
                </a:ln>
                <a:solidFill>
                  <a:schemeClr val="accent1"/>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mart </a:t>
            </a:r>
            <a:r>
              <a:rPr lang="en-US" altLang="zh-CN" sz="1100"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rPr>
              <a:t>M</a:t>
            </a:r>
            <a:r>
              <a:rPr kumimoji="0" lang="en-US" altLang="zh-CN" sz="1100" i="0" u="none" strike="noStrike" kern="1200" cap="none" spc="0" normalizeH="0" baseline="0" noProof="0" dirty="0" err="1">
                <a:ln>
                  <a:noFill/>
                </a:ln>
                <a:solidFill>
                  <a:schemeClr val="accent1"/>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eters</a:t>
            </a:r>
            <a:r>
              <a:rPr kumimoji="0" lang="en-US" altLang="zh-CN" sz="110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a:t>
            </a: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en-US" altLang="zh-CN" sz="1100" dirty="0">
                <a:solidFill>
                  <a:prstClr val="black">
                    <a:lumMod val="65000"/>
                    <a:lumOff val="35000"/>
                  </a:prstClr>
                </a:solidFill>
                <a:latin typeface="Times New Roman" panose="02020603050405020304" pitchFamily="18" charset="0"/>
                <a:ea typeface="微软雅黑" panose="020B0503020204020204" pitchFamily="34" charset="-122"/>
                <a:cs typeface="Times New Roman" panose="02020603050405020304" pitchFamily="18" charset="0"/>
              </a:rPr>
              <a:t>O</a:t>
            </a:r>
            <a:r>
              <a:rPr kumimoji="0" lang="en-US" altLang="zh-CN" sz="1100" i="0"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perating</a:t>
            </a:r>
            <a:r>
              <a:rPr kumimoji="0" lang="en-US" altLang="zh-CN" sz="110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stably in the field for </a:t>
            </a:r>
            <a:r>
              <a:rPr kumimoji="0" lang="en-US" altLang="zh-CN" sz="1100" i="0" u="none" strike="noStrike" kern="1200" cap="none" spc="0" normalizeH="0" baseline="0" noProof="0" dirty="0">
                <a:ln>
                  <a:noFill/>
                </a:ln>
                <a:solidFill>
                  <a:schemeClr val="accent1"/>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over a decade</a:t>
            </a:r>
            <a:endParaRPr kumimoji="0" lang="zh-CN" altLang="en-US" sz="1100" i="0" u="none" strike="noStrike" kern="1200" cap="none" spc="0" normalizeH="0" baseline="0" noProof="0" dirty="0">
              <a:ln>
                <a:noFill/>
              </a:ln>
              <a:solidFill>
                <a:schemeClr val="accent1"/>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2" name="矩形 21">
            <a:extLst>
              <a:ext uri="{FF2B5EF4-FFF2-40B4-BE49-F238E27FC236}">
                <a16:creationId xmlns:a16="http://schemas.microsoft.com/office/drawing/2014/main" id="{6FD0E469-8A1B-2619-C996-4A443A7F54E2}"/>
              </a:ext>
            </a:extLst>
          </p:cNvPr>
          <p:cNvSpPr/>
          <p:nvPr>
            <p:custDataLst>
              <p:tags r:id="rId17"/>
            </p:custDataLst>
          </p:nvPr>
        </p:nvSpPr>
        <p:spPr>
          <a:xfrm>
            <a:off x="1599496" y="2557666"/>
            <a:ext cx="3468315" cy="1032783"/>
          </a:xfrm>
          <a:prstGeom prst="rect">
            <a:avLst/>
          </a:prstGeom>
        </p:spPr>
        <p:txBody>
          <a:bodyPr wrap="square">
            <a:spAutoFit/>
          </a:bodyPr>
          <a:lstStyle/>
          <a:p>
            <a:pPr marL="0" marR="0" lvl="0" indent="0"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en-US" altLang="zh-CN" sz="1050" b="1" i="0" u="none" strike="noStrike" kern="1200" cap="none" spc="100" normalizeH="0" baseline="0" noProof="0" dirty="0">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Lead Low-power, Industrial MCU’s cumulative shipments in China</a:t>
            </a:r>
          </a:p>
          <a:p>
            <a:pPr marL="0" marR="0" lvl="0" indent="0"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en-US" altLang="zh-CN" sz="1050" b="1" i="0" u="none" strike="noStrike" kern="1200" cap="none" spc="100" normalizeH="0" baseline="0" noProof="0" dirty="0">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mass production of MCUs has been ongoing for </a:t>
            </a:r>
          </a:p>
          <a:p>
            <a:pPr marL="0" marR="0" lvl="0" indent="0"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en-US" altLang="zh-CN" sz="1050" b="1" i="0" u="none" strike="noStrike" kern="1200" cap="none" spc="100" normalizeH="0" baseline="0" noProof="0" dirty="0">
                <a:ln>
                  <a:noFill/>
                </a:ln>
                <a:solidFill>
                  <a:schemeClr val="accent2"/>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over</a:t>
            </a:r>
            <a:r>
              <a:rPr kumimoji="0" lang="en-US" altLang="zh-CN" sz="1050" b="1" i="0" u="none" strike="noStrike" kern="1200" cap="none" spc="100" normalizeH="0" baseline="0" noProof="0" dirty="0">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 </a:t>
            </a:r>
            <a:r>
              <a:rPr kumimoji="0" lang="en-US" altLang="zh-CN" sz="1050" b="1" i="0" u="none" strike="noStrike" kern="1200" cap="none" spc="100" normalizeH="0" baseline="0" noProof="0" dirty="0">
                <a:ln>
                  <a:noFill/>
                </a:ln>
                <a:solidFill>
                  <a:schemeClr val="accent2"/>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twenty</a:t>
            </a:r>
            <a:r>
              <a:rPr kumimoji="0" lang="en-US" altLang="zh-CN" sz="1050" b="1" i="0" u="none" strike="noStrike" kern="1200" cap="none" spc="100" normalizeH="0" baseline="0" noProof="0" dirty="0">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 years</a:t>
            </a:r>
            <a:endParaRPr kumimoji="0" lang="zh-CN" altLang="en-US" sz="1050" b="1" i="0" u="none" strike="noStrike" kern="1200" cap="none" spc="100" normalizeH="0" baseline="0" noProof="0" dirty="0">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26" name="文本框 25">
            <a:extLst>
              <a:ext uri="{FF2B5EF4-FFF2-40B4-BE49-F238E27FC236}">
                <a16:creationId xmlns:a16="http://schemas.microsoft.com/office/drawing/2014/main" id="{A42D411E-D09A-03EA-8599-2BE2183C76FC}"/>
              </a:ext>
            </a:extLst>
          </p:cNvPr>
          <p:cNvSpPr txBox="1"/>
          <p:nvPr>
            <p:custDataLst>
              <p:tags r:id="rId18"/>
            </p:custDataLst>
          </p:nvPr>
        </p:nvSpPr>
        <p:spPr>
          <a:xfrm>
            <a:off x="1856972" y="1935171"/>
            <a:ext cx="2708730" cy="707886"/>
          </a:xfrm>
          <a:prstGeom prst="rect">
            <a:avLst/>
          </a:prstGeom>
          <a:noFill/>
        </p:spPr>
        <p:txBody>
          <a:bodyPr wrap="square" rtlCol="0">
            <a:spAutoFit/>
          </a:bodyPr>
          <a:lstStyle>
            <a:defPPr>
              <a:defRPr lang="zh-CN"/>
            </a:defPPr>
            <a:lvl1pPr algn="ctr">
              <a:defRPr sz="6000" b="1">
                <a:solidFill>
                  <a:schemeClr val="bg1"/>
                </a:solidFill>
                <a:effectLst>
                  <a:outerShdw blurRad="177800" dist="63500" dir="5400000" algn="t"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E7784D"/>
                </a:solidFill>
                <a:effectLst>
                  <a:outerShdw blurRad="177800" dist="12700" dir="5400000" algn="t" rotWithShape="0">
                    <a:prstClr val="black">
                      <a:alpha val="30000"/>
                    </a:prstClr>
                  </a:outerShdw>
                </a:effectLst>
                <a:uLnTx/>
                <a:uFillTx/>
                <a:latin typeface="Times New Roman" panose="02020603050405020304" pitchFamily="18" charset="0"/>
                <a:ea typeface="微软雅黑" panose="020B0503020204020204" pitchFamily="34" charset="-122"/>
                <a:cs typeface="Times New Roman" panose="02020603050405020304" pitchFamily="18" charset="0"/>
              </a:rPr>
              <a:t>over 900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E7784D"/>
                </a:solidFill>
                <a:effectLst>
                  <a:outerShdw blurRad="177800" dist="12700" dir="5400000" algn="t" rotWithShape="0">
                    <a:prstClr val="black">
                      <a:alpha val="30000"/>
                    </a:prstClr>
                  </a:outerShdw>
                </a:effectLst>
                <a:uLnTx/>
                <a:uFillTx/>
                <a:latin typeface="Times New Roman" panose="02020603050405020304" pitchFamily="18" charset="0"/>
                <a:ea typeface="微软雅黑" panose="020B0503020204020204" pitchFamily="34" charset="-122"/>
                <a:cs typeface="Times New Roman" panose="02020603050405020304" pitchFamily="18" charset="0"/>
              </a:rPr>
              <a:t>million pieces</a:t>
            </a:r>
            <a:endParaRPr kumimoji="0" lang="zh-CN" altLang="en-US" sz="2000" b="1" i="0" u="none" strike="noStrike" kern="1200" cap="none" spc="0" normalizeH="0" baseline="0" noProof="0" dirty="0">
              <a:ln>
                <a:noFill/>
              </a:ln>
              <a:solidFill>
                <a:srgbClr val="E7784D"/>
              </a:solidFill>
              <a:effectLst>
                <a:outerShdw blurRad="177800" dist="12700" dir="5400000" algn="t" rotWithShape="0">
                  <a:prstClr val="black">
                    <a:alpha val="30000"/>
                  </a:prstClr>
                </a:outerShdw>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2" name="矩形 31">
            <a:extLst>
              <a:ext uri="{FF2B5EF4-FFF2-40B4-BE49-F238E27FC236}">
                <a16:creationId xmlns:a16="http://schemas.microsoft.com/office/drawing/2014/main" id="{850FFDDC-4469-202D-5200-EFA449A8F70F}"/>
              </a:ext>
            </a:extLst>
          </p:cNvPr>
          <p:cNvSpPr/>
          <p:nvPr>
            <p:custDataLst>
              <p:tags r:id="rId19"/>
            </p:custDataLst>
          </p:nvPr>
        </p:nvSpPr>
        <p:spPr>
          <a:xfrm>
            <a:off x="2006312" y="4422276"/>
            <a:ext cx="324528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E7784D"/>
                </a:solidFill>
                <a:effectLst>
                  <a:outerShdw blurRad="177800" dist="12700" dir="5400000" algn="t" rotWithShape="0">
                    <a:prstClr val="black">
                      <a:alpha val="30000"/>
                    </a:prstClr>
                  </a:outerShdw>
                </a:effectLst>
                <a:uLnTx/>
                <a:uFillTx/>
                <a:latin typeface="Times New Roman" panose="02020603050405020304" pitchFamily="18" charset="0"/>
                <a:ea typeface="微软雅黑" panose="020B0503020204020204" pitchFamily="34" charset="-122"/>
                <a:cs typeface="Times New Roman" panose="02020603050405020304" pitchFamily="18" charset="0"/>
              </a:rPr>
              <a:t>Over 120+</a:t>
            </a:r>
            <a:r>
              <a:rPr lang="zh-CN" altLang="en-US" sz="2000" b="1" dirty="0">
                <a:solidFill>
                  <a:srgbClr val="E7784D"/>
                </a:solidFill>
                <a:effectLst>
                  <a:outerShdw blurRad="177800" dist="12700" dir="5400000" algn="t" rotWithShape="0">
                    <a:prstClr val="black">
                      <a:alpha val="30000"/>
                    </a:prstClr>
                  </a:outerShdw>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b="1" dirty="0">
                <a:solidFill>
                  <a:srgbClr val="E7784D"/>
                </a:solidFill>
                <a:effectLst>
                  <a:outerShdw blurRad="177800" dist="12700" dir="5400000" algn="t" rotWithShape="0">
                    <a:prstClr val="black">
                      <a:alpha val="30000"/>
                    </a:prstClr>
                  </a:outerShdw>
                </a:effectLst>
                <a:latin typeface="Times New Roman" panose="02020603050405020304" pitchFamily="18" charset="0"/>
                <a:ea typeface="微软雅黑" panose="020B0503020204020204" pitchFamily="34" charset="-122"/>
                <a:cs typeface="Times New Roman" panose="02020603050405020304" pitchFamily="18" charset="0"/>
              </a:rPr>
              <a:t>people</a:t>
            </a:r>
            <a:endParaRPr kumimoji="0" lang="zh-CN" altLang="en-US" sz="2000" b="1" i="0" u="none" strike="noStrike" kern="1200" cap="none" spc="0" normalizeH="0" baseline="0" noProof="0" dirty="0">
              <a:ln>
                <a:noFill/>
              </a:ln>
              <a:solidFill>
                <a:srgbClr val="E7784D"/>
              </a:solidFill>
              <a:effectLst>
                <a:outerShdw blurRad="177800" dist="12700" dir="5400000" algn="t" rotWithShape="0">
                  <a:prstClr val="black">
                    <a:alpha val="30000"/>
                  </a:prstClr>
                </a:outerShdw>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7" name="矩形 36">
            <a:extLst>
              <a:ext uri="{FF2B5EF4-FFF2-40B4-BE49-F238E27FC236}">
                <a16:creationId xmlns:a16="http://schemas.microsoft.com/office/drawing/2014/main" id="{42949B35-E3F1-2646-2C12-F3CCBE40BC24}"/>
              </a:ext>
            </a:extLst>
          </p:cNvPr>
          <p:cNvSpPr/>
          <p:nvPr>
            <p:custDataLst>
              <p:tags r:id="rId20"/>
            </p:custDataLst>
          </p:nvPr>
        </p:nvSpPr>
        <p:spPr>
          <a:xfrm>
            <a:off x="2078758" y="4797492"/>
            <a:ext cx="3616960" cy="613117"/>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en-US" altLang="zh-CN" sz="12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encompasses Chip </a:t>
            </a:r>
            <a:r>
              <a:rPr lang="en-US" altLang="zh-CN" sz="1200" dirty="0">
                <a:solidFill>
                  <a:prstClr val="black">
                    <a:lumMod val="65000"/>
                    <a:lumOff val="35000"/>
                  </a:prstClr>
                </a:solidFill>
                <a:latin typeface="Times New Roman" panose="02020603050405020304" pitchFamily="18" charset="0"/>
                <a:ea typeface="微软雅黑" panose="020B0503020204020204" pitchFamily="34" charset="-122"/>
                <a:cs typeface="Times New Roman" panose="02020603050405020304" pitchFamily="18" charset="0"/>
              </a:rPr>
              <a:t>D</a:t>
            </a:r>
            <a:r>
              <a:rPr kumimoji="0" lang="en-US" altLang="zh-CN" sz="1200" b="0" i="0"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esign</a:t>
            </a:r>
            <a:r>
              <a:rPr kumimoji="0" lang="en-US" altLang="zh-CN" sz="12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Hardware, Software,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en-US" altLang="zh-CN" sz="12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Testing, Sales, </a:t>
            </a:r>
            <a:r>
              <a:rPr kumimoji="0" lang="en-US" altLang="zh-CN" sz="1200" b="0" i="0"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etc</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1" name="文本框 40">
            <a:extLst>
              <a:ext uri="{FF2B5EF4-FFF2-40B4-BE49-F238E27FC236}">
                <a16:creationId xmlns:a16="http://schemas.microsoft.com/office/drawing/2014/main" id="{20084D48-7567-DF88-D8A7-2122F091188F}"/>
              </a:ext>
            </a:extLst>
          </p:cNvPr>
          <p:cNvSpPr txBox="1"/>
          <p:nvPr>
            <p:custDataLst>
              <p:tags r:id="rId21"/>
            </p:custDataLst>
          </p:nvPr>
        </p:nvSpPr>
        <p:spPr>
          <a:xfrm>
            <a:off x="4063801" y="1614591"/>
            <a:ext cx="3963586" cy="65928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en-US" altLang="zh-CN" sz="12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The first MCU chip passed the </a:t>
            </a:r>
            <a:r>
              <a:rPr kumimoji="0" lang="en-US" altLang="zh-CN" sz="1400" b="1" i="0" u="none" strike="noStrike" kern="1200" cap="none" spc="0" normalizeH="0" baseline="0" noProof="0" dirty="0">
                <a:ln>
                  <a:noFill/>
                </a:ln>
                <a:solidFill>
                  <a:schemeClr val="accent1"/>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AEC - Q100</a:t>
            </a:r>
            <a:r>
              <a:rPr kumimoji="0" lang="en-US" altLang="zh-CN" sz="1400" i="0" u="none" strike="noStrike" kern="1200" cap="none" spc="0" normalizeH="0" baseline="0" noProof="0" dirty="0">
                <a:ln>
                  <a:noFill/>
                </a:ln>
                <a:solidFill>
                  <a:schemeClr val="accent1"/>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 </a:t>
            </a:r>
            <a:r>
              <a:rPr kumimoji="0" lang="en-US" altLang="zh-CN" sz="12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assessment </a:t>
            </a: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en-US" altLang="zh-CN" sz="12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has entered mass production</a:t>
            </a:r>
          </a:p>
        </p:txBody>
      </p:sp>
      <p:sp>
        <p:nvSpPr>
          <p:cNvPr id="42" name="文本框 41">
            <a:extLst>
              <a:ext uri="{FF2B5EF4-FFF2-40B4-BE49-F238E27FC236}">
                <a16:creationId xmlns:a16="http://schemas.microsoft.com/office/drawing/2014/main" id="{D96FAC64-6685-131D-1A2C-86B709604DD5}"/>
              </a:ext>
            </a:extLst>
          </p:cNvPr>
          <p:cNvSpPr txBox="1"/>
          <p:nvPr>
            <p:custDataLst>
              <p:tags r:id="rId22"/>
            </p:custDataLst>
          </p:nvPr>
        </p:nvSpPr>
        <p:spPr>
          <a:xfrm>
            <a:off x="9008003" y="4109253"/>
            <a:ext cx="3216275" cy="116711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en-US" altLang="zh-CN" sz="1200"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sym typeface="+mn-ea"/>
              </a:rPr>
              <a:t>M</a:t>
            </a:r>
            <a:r>
              <a:rPr kumimoji="0" lang="en-US" altLang="zh-CN" sz="1200" i="0" u="none" strike="noStrike" kern="1200" cap="none" spc="0" normalizeH="0" baseline="0" noProof="0" dirty="0">
                <a:ln>
                  <a:noFill/>
                </a:ln>
                <a:solidFill>
                  <a:schemeClr val="accent1"/>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ore than twenty years </a:t>
            </a:r>
            <a:r>
              <a:rPr kumimoji="0" lang="en-US" altLang="zh-CN" sz="12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of high-reliability MCU design experience, we have comprehensively laid out MCU applications in home appliances, industrial, and automotive fields.</a:t>
            </a:r>
            <a:endParaRPr kumimoji="0" lang="en-US" altLang="zh-CN" sz="12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1" name="文本框 50">
            <a:extLst>
              <a:ext uri="{FF2B5EF4-FFF2-40B4-BE49-F238E27FC236}">
                <a16:creationId xmlns:a16="http://schemas.microsoft.com/office/drawing/2014/main" id="{EC125A23-39C1-A915-0647-0162CB72F1CE}"/>
              </a:ext>
            </a:extLst>
          </p:cNvPr>
          <p:cNvSpPr txBox="1"/>
          <p:nvPr/>
        </p:nvSpPr>
        <p:spPr>
          <a:xfrm>
            <a:off x="10713066" y="1091371"/>
            <a:ext cx="2534885" cy="1046440"/>
          </a:xfrm>
          <a:prstGeom prst="rect">
            <a:avLst/>
          </a:prstGeom>
          <a:noFill/>
        </p:spPr>
        <p:txBody>
          <a:bodyPr wrap="square">
            <a:spAutoFit/>
          </a:bodyPr>
          <a:lstStyle/>
          <a:p>
            <a:r>
              <a:rPr lang="en-US" altLang="zh-CN" sz="1200" b="0" i="0" dirty="0">
                <a:effectLst/>
                <a:latin typeface="Times New Roman" panose="02020603050405020304" pitchFamily="18" charset="0"/>
                <a:cs typeface="Times New Roman" panose="02020603050405020304" pitchFamily="18" charset="0"/>
              </a:rPr>
              <a:t>The first automotive </a:t>
            </a:r>
          </a:p>
          <a:p>
            <a:r>
              <a:rPr lang="en-US" altLang="zh-CN" sz="1200" b="0" i="0" dirty="0">
                <a:effectLst/>
                <a:latin typeface="Times New Roman" panose="02020603050405020304" pitchFamily="18" charset="0"/>
                <a:cs typeface="Times New Roman" panose="02020603050405020304" pitchFamily="18" charset="0"/>
              </a:rPr>
              <a:t>MCU product</a:t>
            </a:r>
            <a:r>
              <a:rPr lang="en-US" altLang="zh-CN" sz="1200" dirty="0">
                <a:latin typeface="Times New Roman" panose="02020603050405020304" pitchFamily="18" charset="0"/>
                <a:cs typeface="Times New Roman" panose="02020603050405020304" pitchFamily="18" charset="0"/>
              </a:rPr>
              <a:t> </a:t>
            </a:r>
            <a:r>
              <a:rPr lang="en-US" altLang="zh-CN" sz="1200" b="0" i="0" dirty="0">
                <a:effectLst/>
                <a:latin typeface="Times New Roman" panose="02020603050405020304" pitchFamily="18" charset="0"/>
                <a:cs typeface="Times New Roman" panose="02020603050405020304" pitchFamily="18" charset="0"/>
              </a:rPr>
              <a:t>has </a:t>
            </a:r>
          </a:p>
          <a:p>
            <a:r>
              <a:rPr lang="en-US" altLang="zh-CN" sz="1200" b="0" i="0" dirty="0">
                <a:effectLst/>
                <a:latin typeface="Times New Roman" panose="02020603050405020304" pitchFamily="18" charset="0"/>
                <a:cs typeface="Times New Roman" panose="02020603050405020304" pitchFamily="18" charset="0"/>
              </a:rPr>
              <a:t>passed the </a:t>
            </a:r>
          </a:p>
          <a:p>
            <a:r>
              <a:rPr lang="en-US" altLang="zh-CN" sz="1200" b="0" i="0" dirty="0">
                <a:effectLst/>
                <a:latin typeface="Times New Roman" panose="02020603050405020304" pitchFamily="18" charset="0"/>
                <a:cs typeface="Times New Roman" panose="02020603050405020304" pitchFamily="18" charset="0"/>
              </a:rPr>
              <a:t>functional safety </a:t>
            </a:r>
          </a:p>
          <a:p>
            <a:r>
              <a:rPr lang="en-US" altLang="zh-CN" sz="1400" b="1" dirty="0">
                <a:solidFill>
                  <a:srgbClr val="E7784D"/>
                </a:solidFill>
                <a:effectLst/>
                <a:latin typeface="Times New Roman" panose="02020603050405020304" pitchFamily="18" charset="0"/>
                <a:ea typeface="微软雅黑" panose="020B0503020204020204" charset="-122"/>
                <a:cs typeface="Times New Roman" panose="02020603050405020304" pitchFamily="18" charset="0"/>
                <a:sym typeface="+mn-ea"/>
              </a:rPr>
              <a:t>ASIL B </a:t>
            </a:r>
            <a:r>
              <a:rPr lang="en-US" altLang="zh-CN" sz="1200" b="0" i="0" dirty="0">
                <a:effectLst/>
                <a:latin typeface="Times New Roman" panose="02020603050405020304" pitchFamily="18" charset="0"/>
                <a:cs typeface="Times New Roman" panose="02020603050405020304" pitchFamily="18" charset="0"/>
              </a:rPr>
              <a:t>certification</a:t>
            </a:r>
            <a:endParaRPr lang="zh-CN" altLang="en-US" sz="1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ABE6E080-B2C1-4867-2C6A-658FBAABC79F}"/>
              </a:ext>
            </a:extLst>
          </p:cNvPr>
          <p:cNvSpPr/>
          <p:nvPr/>
        </p:nvSpPr>
        <p:spPr>
          <a:xfrm>
            <a:off x="473075" y="450850"/>
            <a:ext cx="65088" cy="35560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pc="400" dirty="0">
              <a:solidFill>
                <a:srgbClr val="00479D"/>
              </a:solidFill>
              <a:ea typeface="微软雅黑" panose="020B0503020204020204" pitchFamily="34" charset="-122"/>
            </a:endParaRPr>
          </a:p>
        </p:txBody>
      </p:sp>
      <p:sp>
        <p:nvSpPr>
          <p:cNvPr id="6" name="文本框 5">
            <a:extLst>
              <a:ext uri="{FF2B5EF4-FFF2-40B4-BE49-F238E27FC236}">
                <a16:creationId xmlns:a16="http://schemas.microsoft.com/office/drawing/2014/main" id="{D5729E66-1128-B1DB-F6B7-430D37756063}"/>
              </a:ext>
            </a:extLst>
          </p:cNvPr>
          <p:cNvSpPr txBox="1"/>
          <p:nvPr/>
        </p:nvSpPr>
        <p:spPr>
          <a:xfrm>
            <a:off x="473075" y="372993"/>
            <a:ext cx="4845173" cy="553998"/>
          </a:xfrm>
          <a:prstGeom prst="rect">
            <a:avLst/>
          </a:prstGeom>
          <a:noFill/>
        </p:spPr>
        <p:txBody>
          <a:bodyPr wrap="none">
            <a:spAutoFit/>
          </a:bodyPr>
          <a:lstStyle/>
          <a:p>
            <a:pPr algn="r" eaLnBrk="1" fontAlgn="auto" hangingPunct="1">
              <a:spcBef>
                <a:spcPts val="0"/>
              </a:spcBef>
              <a:spcAft>
                <a:spcPts val="0"/>
              </a:spcAft>
              <a:defRPr/>
            </a:pPr>
            <a:r>
              <a:rPr lang="en-US" altLang="zh-CN"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MCU</a:t>
            </a:r>
            <a:r>
              <a:rPr lang="zh-CN" altLang="en-US"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 </a:t>
            </a:r>
            <a:r>
              <a:rPr lang="en-US" altLang="zh-CN"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Development History </a:t>
            </a:r>
            <a:endParaRPr lang="zh-CN" altLang="en-US" sz="30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41988" name="图片 12">
            <a:extLst>
              <a:ext uri="{FF2B5EF4-FFF2-40B4-BE49-F238E27FC236}">
                <a16:creationId xmlns:a16="http://schemas.microsoft.com/office/drawing/2014/main" id="{387B077A-5237-C86E-9384-88956F3B3F3C}"/>
              </a:ext>
            </a:extLst>
          </p:cNvPr>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10685463" y="415925"/>
            <a:ext cx="103346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35">
            <a:extLst>
              <a:ext uri="{FF2B5EF4-FFF2-40B4-BE49-F238E27FC236}">
                <a16:creationId xmlns:a16="http://schemas.microsoft.com/office/drawing/2014/main" id="{3ED5FF11-CA9A-BF31-D24E-41C1ABCACF8B}"/>
              </a:ext>
            </a:extLst>
          </p:cNvPr>
          <p:cNvPicPr>
            <a:picLocks noChangeAspect="1"/>
          </p:cNvPicPr>
          <p:nvPr/>
        </p:nvPicPr>
        <p:blipFill>
          <a:blip r:embed="rId26"/>
          <a:stretch>
            <a:fillRect/>
          </a:stretch>
        </p:blipFill>
        <p:spPr>
          <a:xfrm>
            <a:off x="10535292" y="4824923"/>
            <a:ext cx="1564005" cy="1535430"/>
          </a:xfrm>
          <a:prstGeom prst="rect">
            <a:avLst/>
          </a:prstGeom>
          <a:effectLst>
            <a:outerShdw blurRad="342900" dist="76200" dir="5400000" algn="t" rotWithShape="0">
              <a:prstClr val="black">
                <a:alpha val="40000"/>
              </a:prstClr>
            </a:outerShdw>
            <a:reflection blurRad="6350" stA="50000" endA="300" endPos="55500" dist="50800" dir="5400000" sy="-100000" algn="bl" rotWithShape="0"/>
          </a:effectLst>
        </p:spPr>
      </p:pic>
      <p:sp>
        <p:nvSpPr>
          <p:cNvPr id="37" name="TextBox 129">
            <a:extLst>
              <a:ext uri="{FF2B5EF4-FFF2-40B4-BE49-F238E27FC236}">
                <a16:creationId xmlns:a16="http://schemas.microsoft.com/office/drawing/2014/main" id="{3E64B530-344E-EBCE-AB2E-E1FCB2E2E9DF}"/>
              </a:ext>
            </a:extLst>
          </p:cNvPr>
          <p:cNvSpPr txBox="1"/>
          <p:nvPr/>
        </p:nvSpPr>
        <p:spPr>
          <a:xfrm>
            <a:off x="-342625" y="1348539"/>
            <a:ext cx="2808288" cy="584775"/>
          </a:xfrm>
          <a:prstGeom prst="rect">
            <a:avLst/>
          </a:prstGeom>
          <a:noFill/>
        </p:spPr>
        <p:txBody>
          <a:bodyPr>
            <a:spAutoFit/>
          </a:bodyPr>
          <a:lstStyle/>
          <a:p>
            <a:pPr algn="ctr" eaLnBrk="1" fontAlgn="auto" hangingPunct="1">
              <a:spcBef>
                <a:spcPts val="0"/>
              </a:spcBef>
              <a:spcAft>
                <a:spcPts val="0"/>
              </a:spcAft>
              <a:defRPr b="1">
                <a:solidFill>
                  <a:srgbClr val="23A9F5"/>
                </a:solidFill>
                <a:latin typeface="Helvetica Neue"/>
                <a:ea typeface="Helvetica Neue"/>
                <a:cs typeface="Helvetica Neue"/>
                <a:sym typeface="Helvetica Neue"/>
              </a:defRPr>
            </a:pPr>
            <a:r>
              <a:rPr lang="en-US" altLang="zh-CN" sz="1600" b="1"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sym typeface="Helvetica Neue"/>
              </a:rPr>
              <a:t>Cumulative shipments </a:t>
            </a:r>
          </a:p>
          <a:p>
            <a:pPr algn="ctr" eaLnBrk="1" fontAlgn="auto" hangingPunct="1">
              <a:spcBef>
                <a:spcPts val="0"/>
              </a:spcBef>
              <a:spcAft>
                <a:spcPts val="0"/>
              </a:spcAft>
              <a:defRPr b="1">
                <a:solidFill>
                  <a:srgbClr val="23A9F5"/>
                </a:solidFill>
                <a:latin typeface="Helvetica Neue"/>
                <a:ea typeface="Helvetica Neue"/>
                <a:cs typeface="Helvetica Neue"/>
                <a:sym typeface="Helvetica Neue"/>
              </a:defRPr>
            </a:pPr>
            <a:r>
              <a:rPr lang="en-US" altLang="zh-CN" sz="1600" b="1"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sym typeface="Helvetica Neue"/>
              </a:rPr>
              <a:t>have exceeded</a:t>
            </a:r>
            <a:endParaRPr lang="zh-CN" altLang="en-US" sz="900" b="1" kern="0" dirty="0">
              <a:solidFill>
                <a:srgbClr val="3D79BA"/>
              </a:solidFill>
              <a:latin typeface="Times New Roman" panose="02020603050405020304" pitchFamily="18" charset="0"/>
              <a:ea typeface="微软雅黑" panose="020B0503020204020204" pitchFamily="34" charset="-122"/>
              <a:cs typeface="Times New Roman" panose="02020603050405020304" pitchFamily="18" charset="0"/>
              <a:sym typeface="Helvetica Neue"/>
            </a:endParaRPr>
          </a:p>
        </p:txBody>
      </p:sp>
      <p:grpSp>
        <p:nvGrpSpPr>
          <p:cNvPr id="41991" name="组合 2">
            <a:extLst>
              <a:ext uri="{FF2B5EF4-FFF2-40B4-BE49-F238E27FC236}">
                <a16:creationId xmlns:a16="http://schemas.microsoft.com/office/drawing/2014/main" id="{68A42ADD-9AF1-9AED-10DB-5B8B48CD71B7}"/>
              </a:ext>
            </a:extLst>
          </p:cNvPr>
          <p:cNvGrpSpPr>
            <a:grpSpLocks/>
          </p:cNvGrpSpPr>
          <p:nvPr/>
        </p:nvGrpSpPr>
        <p:grpSpPr bwMode="auto">
          <a:xfrm>
            <a:off x="159297" y="2085973"/>
            <a:ext cx="1682750" cy="1698625"/>
            <a:chOff x="2210658" y="2073899"/>
            <a:chExt cx="1046568" cy="1046568"/>
          </a:xfrm>
        </p:grpSpPr>
        <p:pic>
          <p:nvPicPr>
            <p:cNvPr id="42015" name="图片 38">
              <a:extLst>
                <a:ext uri="{FF2B5EF4-FFF2-40B4-BE49-F238E27FC236}">
                  <a16:creationId xmlns:a16="http://schemas.microsoft.com/office/drawing/2014/main" id="{926FC03E-A92B-04DA-DCA5-94361691158E}"/>
                </a:ext>
              </a:extLst>
            </p:cNvPr>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2210658" y="2073899"/>
              <a:ext cx="1046568" cy="1046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文本框 39">
              <a:extLst>
                <a:ext uri="{FF2B5EF4-FFF2-40B4-BE49-F238E27FC236}">
                  <a16:creationId xmlns:a16="http://schemas.microsoft.com/office/drawing/2014/main" id="{2DBF6395-EA6F-603B-96DD-0F80657386CA}"/>
                </a:ext>
              </a:extLst>
            </p:cNvPr>
            <p:cNvSpPr txBox="1"/>
            <p:nvPr/>
          </p:nvSpPr>
          <p:spPr>
            <a:xfrm>
              <a:off x="2473781" y="2280279"/>
              <a:ext cx="615106" cy="415407"/>
            </a:xfrm>
            <a:prstGeom prst="rect">
              <a:avLst/>
            </a:prstGeom>
            <a:noFill/>
          </p:spPr>
          <p:txBody>
            <a:bodyPr>
              <a:spAutoFit/>
            </a:bodyPr>
            <a:lstStyle/>
            <a:p>
              <a:pPr eaLnBrk="1" fontAlgn="auto" hangingPunct="1">
                <a:lnSpc>
                  <a:spcPct val="114000"/>
                </a:lnSpc>
                <a:spcBef>
                  <a:spcPts val="0"/>
                </a:spcBef>
                <a:spcAft>
                  <a:spcPts val="0"/>
                </a:spcAft>
                <a:defRPr/>
              </a:pPr>
              <a:r>
                <a:rPr lang="en-US" altLang="zh-CN" sz="3600" b="1" spc="-15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900</a:t>
              </a:r>
            </a:p>
          </p:txBody>
        </p:sp>
        <p:sp>
          <p:nvSpPr>
            <p:cNvPr id="42017" name="文本框 40">
              <a:extLst>
                <a:ext uri="{FF2B5EF4-FFF2-40B4-BE49-F238E27FC236}">
                  <a16:creationId xmlns:a16="http://schemas.microsoft.com/office/drawing/2014/main" id="{48170218-A8B0-8632-8FBA-904D8BB1328D}"/>
                </a:ext>
              </a:extLst>
            </p:cNvPr>
            <p:cNvSpPr txBox="1">
              <a:spLocks noChangeArrowheads="1"/>
            </p:cNvSpPr>
            <p:nvPr/>
          </p:nvSpPr>
          <p:spPr bwMode="auto">
            <a:xfrm>
              <a:off x="2352520" y="2564365"/>
              <a:ext cx="758894" cy="335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r" eaLnBrk="1" hangingPunct="1">
                <a:lnSpc>
                  <a:spcPct val="114000"/>
                </a:lnSpc>
                <a:spcBef>
                  <a:spcPct val="0"/>
                </a:spcBef>
                <a:buFontTx/>
                <a:buNone/>
              </a:pPr>
              <a:r>
                <a:rPr lang="en-US" altLang="zh-CN"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million</a:t>
              </a:r>
              <a:endParaRPr lang="zh-CN" altLang="en-US" sz="1600" dirty="0">
                <a:solidFill>
                  <a:schemeClr val="bg1"/>
                </a:solidFill>
                <a:latin typeface="Times New Roman" panose="02020603050405020304" pitchFamily="18" charset="0"/>
                <a:ea typeface="方正大黑简体"/>
                <a:cs typeface="Times New Roman" panose="02020603050405020304" pitchFamily="18" charset="0"/>
              </a:endParaRPr>
            </a:p>
          </p:txBody>
        </p:sp>
      </p:grpSp>
      <p:sp>
        <p:nvSpPr>
          <p:cNvPr id="41992" name="90年代初…">
            <a:extLst>
              <a:ext uri="{FF2B5EF4-FFF2-40B4-BE49-F238E27FC236}">
                <a16:creationId xmlns:a16="http://schemas.microsoft.com/office/drawing/2014/main" id="{1CD171C9-3F48-A38F-82F2-FCCA110D5A32}"/>
              </a:ext>
            </a:extLst>
          </p:cNvPr>
          <p:cNvSpPr txBox="1">
            <a:spLocks noChangeArrowheads="1"/>
          </p:cNvSpPr>
          <p:nvPr>
            <p:custDataLst>
              <p:tags r:id="rId1"/>
            </p:custDataLst>
          </p:nvPr>
        </p:nvSpPr>
        <p:spPr bwMode="auto">
          <a:xfrm>
            <a:off x="1087735" y="5931301"/>
            <a:ext cx="60163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the 1990s</a:t>
            </a:r>
            <a:endPar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endParaRP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rPr>
              <a:t>Began the research and development of MCU products and carried out technical accumulation</a:t>
            </a:r>
            <a:endParaRPr lang="zh-CN" altLang="zh-CN" sz="1400" dirty="0">
              <a:solidFill>
                <a:srgbClr val="808080"/>
              </a:solidFill>
              <a:latin typeface="微软雅黑" panose="020B0503020204020204" pitchFamily="34" charset="-122"/>
              <a:ea typeface="微软雅黑" panose="020B0503020204020204" pitchFamily="34" charset="-122"/>
              <a:cs typeface="Helvetica Neue"/>
              <a:sym typeface="Helvetica Neue"/>
            </a:endParaRPr>
          </a:p>
        </p:txBody>
      </p:sp>
      <p:sp>
        <p:nvSpPr>
          <p:cNvPr id="41993" name="1999年…">
            <a:extLst>
              <a:ext uri="{FF2B5EF4-FFF2-40B4-BE49-F238E27FC236}">
                <a16:creationId xmlns:a16="http://schemas.microsoft.com/office/drawing/2014/main" id="{47CC8B97-BD9F-7A4C-E033-D454174476E5}"/>
              </a:ext>
            </a:extLst>
          </p:cNvPr>
          <p:cNvSpPr txBox="1">
            <a:spLocks noChangeArrowheads="1"/>
          </p:cNvSpPr>
          <p:nvPr>
            <p:custDataLst>
              <p:tags r:id="rId2"/>
            </p:custDataLst>
          </p:nvPr>
        </p:nvSpPr>
        <p:spPr bwMode="auto">
          <a:xfrm>
            <a:off x="1598004" y="5277391"/>
            <a:ext cx="59490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2000-2015</a:t>
            </a:r>
            <a:endParaRPr lang="zh-CN" altLang="zh-CN" sz="900" b="1" dirty="0">
              <a:solidFill>
                <a:srgbClr val="4F83AF"/>
              </a:solidFill>
              <a:latin typeface="微软雅黑" panose="020B0503020204020204" pitchFamily="34" charset="-122"/>
              <a:ea typeface="微软雅黑" panose="020B0503020204020204" pitchFamily="34" charset="-122"/>
              <a:cs typeface="Helvetica Neue"/>
              <a:sym typeface="Helvetica Neue"/>
            </a:endParaRP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rPr>
              <a:t>Successively launched the FM23xx/FM3308/FM3318 series of MCUs, cumulative shipments</a:t>
            </a: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rPr>
              <a:t>has reached hundreds of millions</a:t>
            </a:r>
            <a:endParaRPr lang="zh-CN" altLang="en-US" sz="1200" b="1"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sym typeface="Helvetica Neue"/>
            </a:endParaRPr>
          </a:p>
        </p:txBody>
      </p:sp>
      <p:sp>
        <p:nvSpPr>
          <p:cNvPr id="41994" name="2009年…">
            <a:extLst>
              <a:ext uri="{FF2B5EF4-FFF2-40B4-BE49-F238E27FC236}">
                <a16:creationId xmlns:a16="http://schemas.microsoft.com/office/drawing/2014/main" id="{4CC31AE1-FED6-1F8E-7FF6-E920F55308F8}"/>
              </a:ext>
            </a:extLst>
          </p:cNvPr>
          <p:cNvSpPr txBox="1">
            <a:spLocks noChangeArrowheads="1"/>
          </p:cNvSpPr>
          <p:nvPr>
            <p:custDataLst>
              <p:tags r:id="rId3"/>
            </p:custDataLst>
          </p:nvPr>
        </p:nvSpPr>
        <p:spPr bwMode="auto">
          <a:xfrm>
            <a:off x="2177818" y="4756271"/>
            <a:ext cx="6208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a:t>
            </a: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16</a:t>
            </a:r>
            <a:endParaRPr lang="zh-CN" altLang="zh-CN" sz="900" b="1" dirty="0">
              <a:solidFill>
                <a:schemeClr val="accent2"/>
              </a:solidFill>
              <a:latin typeface="微软雅黑" panose="020B0503020204020204" pitchFamily="34" charset="-122"/>
              <a:ea typeface="微软雅黑" panose="020B0503020204020204" pitchFamily="34" charset="-122"/>
              <a:cs typeface="Helvetica Neue"/>
              <a:sym typeface="Helvetica Neue"/>
            </a:endParaRP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mn-ea"/>
              </a:rPr>
              <a:t>Launched the FM3316 series of  </a:t>
            </a:r>
            <a:r>
              <a:rPr lang="en-US" altLang="zh-CN" sz="12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sym typeface="+mn-ea"/>
              </a:rPr>
              <a:t>LP</a:t>
            </a: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mn-ea"/>
              </a:rPr>
              <a:t> MCUs, with cumulative shipments reaching </a:t>
            </a:r>
            <a:r>
              <a:rPr lang="en-US" altLang="zh-CN" sz="12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sym typeface="+mn-ea"/>
              </a:rPr>
              <a:t>tens of millions</a:t>
            </a:r>
            <a:endParaRPr lang="zh-CN" altLang="zh-CN" sz="1200" b="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41995" name="2016年…">
            <a:extLst>
              <a:ext uri="{FF2B5EF4-FFF2-40B4-BE49-F238E27FC236}">
                <a16:creationId xmlns:a16="http://schemas.microsoft.com/office/drawing/2014/main" id="{1FDFFE50-6342-C815-2A0F-65E3CB3C9C6A}"/>
              </a:ext>
            </a:extLst>
          </p:cNvPr>
          <p:cNvSpPr txBox="1">
            <a:spLocks noChangeArrowheads="1"/>
          </p:cNvSpPr>
          <p:nvPr>
            <p:custDataLst>
              <p:tags r:id="rId4"/>
            </p:custDataLst>
          </p:nvPr>
        </p:nvSpPr>
        <p:spPr bwMode="auto">
          <a:xfrm>
            <a:off x="3603153" y="3839460"/>
            <a:ext cx="6572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201</a:t>
            </a: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9</a:t>
            </a:r>
            <a:endParaRPr lang="en-US" altLang="zh-CN" sz="1600" b="1" dirty="0">
              <a:solidFill>
                <a:srgbClr val="4F83AF"/>
              </a:solidFill>
              <a:latin typeface="微软雅黑" panose="020B0503020204020204" pitchFamily="34" charset="-122"/>
              <a:ea typeface="微软雅黑" panose="020B0503020204020204" pitchFamily="34" charset="-122"/>
              <a:cs typeface="Helvetica Neue"/>
              <a:sym typeface="Helvetica Neue"/>
            </a:endParaRP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mn-ea"/>
              </a:rPr>
              <a:t>Launched the FM33L0, FM33LC0, and FM33M0 series of MCUs</a:t>
            </a:r>
            <a:endParaRPr lang="zh-CN" altLang="en-US" sz="1200" b="1" dirty="0">
              <a:solidFill>
                <a:srgbClr val="808080"/>
              </a:solidFill>
              <a:latin typeface="微软雅黑" panose="020B0503020204020204" pitchFamily="34" charset="-122"/>
              <a:ea typeface="微软雅黑" panose="020B0503020204020204" pitchFamily="34" charset="-122"/>
              <a:cs typeface="Helvetica Neue"/>
              <a:sym typeface="+mn-ea"/>
            </a:endParaRPr>
          </a:p>
        </p:txBody>
      </p:sp>
      <p:sp>
        <p:nvSpPr>
          <p:cNvPr id="41996" name="2017年…">
            <a:extLst>
              <a:ext uri="{FF2B5EF4-FFF2-40B4-BE49-F238E27FC236}">
                <a16:creationId xmlns:a16="http://schemas.microsoft.com/office/drawing/2014/main" id="{BF3339DA-64DB-637E-36E9-5DF5A81F8FBC}"/>
              </a:ext>
            </a:extLst>
          </p:cNvPr>
          <p:cNvSpPr txBox="1">
            <a:spLocks noChangeArrowheads="1"/>
          </p:cNvSpPr>
          <p:nvPr>
            <p:custDataLst>
              <p:tags r:id="rId5"/>
            </p:custDataLst>
          </p:nvPr>
        </p:nvSpPr>
        <p:spPr bwMode="auto">
          <a:xfrm>
            <a:off x="4217781" y="3367539"/>
            <a:ext cx="4324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a:t>
            </a: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a:t>
            </a:r>
            <a:endParaRPr lang="zh-CN" altLang="en-US" sz="900" b="1" dirty="0">
              <a:solidFill>
                <a:srgbClr val="4F83AF"/>
              </a:solidFill>
              <a:latin typeface="微软雅黑" panose="020B0503020204020204" pitchFamily="34" charset="-122"/>
              <a:ea typeface="微软雅黑" panose="020B0503020204020204" pitchFamily="34" charset="-122"/>
              <a:cs typeface="Helvetica Neue"/>
              <a:sym typeface="Helvetica Neue"/>
            </a:endParaRP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mn-ea"/>
              </a:rPr>
              <a:t>Launched the FM33LG0 and FM33A0xxEV series of MCUs</a:t>
            </a:r>
            <a:endParaRPr lang="en-US" altLang="zh-CN" sz="1400" dirty="0">
              <a:solidFill>
                <a:srgbClr val="B517D7"/>
              </a:solidFill>
              <a:latin typeface="微软雅黑" panose="020B0503020204020204" pitchFamily="34" charset="-122"/>
              <a:ea typeface="微软雅黑" panose="020B0503020204020204" pitchFamily="34" charset="-122"/>
              <a:cs typeface="Helvetica Neue"/>
              <a:sym typeface="Helvetica Neue"/>
            </a:endParaRPr>
          </a:p>
        </p:txBody>
      </p:sp>
      <p:sp>
        <p:nvSpPr>
          <p:cNvPr id="41997" name="2017年…">
            <a:extLst>
              <a:ext uri="{FF2B5EF4-FFF2-40B4-BE49-F238E27FC236}">
                <a16:creationId xmlns:a16="http://schemas.microsoft.com/office/drawing/2014/main" id="{8BB427C6-5D4E-8212-967E-69530242B18F}"/>
              </a:ext>
            </a:extLst>
          </p:cNvPr>
          <p:cNvSpPr txBox="1">
            <a:spLocks noChangeArrowheads="1"/>
          </p:cNvSpPr>
          <p:nvPr>
            <p:custDataLst>
              <p:tags r:id="rId6"/>
            </p:custDataLst>
          </p:nvPr>
        </p:nvSpPr>
        <p:spPr bwMode="auto">
          <a:xfrm>
            <a:off x="5459189" y="2360364"/>
            <a:ext cx="5799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a:t>
            </a: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22</a:t>
            </a:r>
            <a:endPar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endParaRP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rPr>
              <a:t>Launched the FM33LE0/FM33FT0 series and FM33A0XXEVB series of MCUs</a:t>
            </a:r>
            <a:endParaRPr lang="zh-CN" altLang="en-US" sz="1200" b="1"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endParaRPr>
          </a:p>
        </p:txBody>
      </p:sp>
      <p:sp>
        <p:nvSpPr>
          <p:cNvPr id="41998" name="2009年…">
            <a:extLst>
              <a:ext uri="{FF2B5EF4-FFF2-40B4-BE49-F238E27FC236}">
                <a16:creationId xmlns:a16="http://schemas.microsoft.com/office/drawing/2014/main" id="{2352343E-60A2-AC2A-B33F-9433424F89E9}"/>
              </a:ext>
            </a:extLst>
          </p:cNvPr>
          <p:cNvSpPr txBox="1">
            <a:spLocks noChangeArrowheads="1"/>
          </p:cNvSpPr>
          <p:nvPr>
            <p:custDataLst>
              <p:tags r:id="rId7"/>
            </p:custDataLst>
          </p:nvPr>
        </p:nvSpPr>
        <p:spPr bwMode="auto">
          <a:xfrm>
            <a:off x="2871107" y="4311788"/>
            <a:ext cx="41687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201</a:t>
            </a: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7-2018</a:t>
            </a:r>
            <a:endParaRPr lang="zh-CN" altLang="zh-CN" sz="900" b="1" dirty="0">
              <a:solidFill>
                <a:srgbClr val="4F83AF"/>
              </a:solidFill>
              <a:latin typeface="微软雅黑" panose="020B0503020204020204" pitchFamily="34" charset="-122"/>
              <a:ea typeface="微软雅黑" panose="020B0503020204020204" pitchFamily="34" charset="-122"/>
              <a:cs typeface="Helvetica Neue"/>
              <a:sym typeface="Helvetica Neue"/>
            </a:endParaRP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mn-ea"/>
              </a:rPr>
              <a:t>Launched the FM33A0xx and FM33G0xx series of MCUs</a:t>
            </a:r>
            <a:endPar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endParaRPr>
          </a:p>
        </p:txBody>
      </p:sp>
      <p:sp>
        <p:nvSpPr>
          <p:cNvPr id="41999" name="2017年…">
            <a:extLst>
              <a:ext uri="{FF2B5EF4-FFF2-40B4-BE49-F238E27FC236}">
                <a16:creationId xmlns:a16="http://schemas.microsoft.com/office/drawing/2014/main" id="{DF3C33E8-681F-01EA-90BF-3E053DF0F962}"/>
              </a:ext>
            </a:extLst>
          </p:cNvPr>
          <p:cNvSpPr txBox="1">
            <a:spLocks noChangeArrowheads="1"/>
          </p:cNvSpPr>
          <p:nvPr>
            <p:custDataLst>
              <p:tags r:id="rId8"/>
            </p:custDataLst>
          </p:nvPr>
        </p:nvSpPr>
        <p:spPr bwMode="auto">
          <a:xfrm>
            <a:off x="4797862" y="2880266"/>
            <a:ext cx="7006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a:t>
            </a: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21</a:t>
            </a: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mn-ea"/>
              </a:rPr>
              <a:t>Launched the FM33FR0 series of MCUs, and FM33LG0xxA has passed the automotive regulation certification</a:t>
            </a:r>
            <a:endParaRPr lang="zh-CN" altLang="en-US" sz="1200" b="1"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cxnSp>
        <p:nvCxnSpPr>
          <p:cNvPr id="15" name="直接连接符 14">
            <a:extLst>
              <a:ext uri="{FF2B5EF4-FFF2-40B4-BE49-F238E27FC236}">
                <a16:creationId xmlns:a16="http://schemas.microsoft.com/office/drawing/2014/main" id="{EE6ED25F-0542-B3A9-1F43-8525B7BA0425}"/>
              </a:ext>
            </a:extLst>
          </p:cNvPr>
          <p:cNvCxnSpPr/>
          <p:nvPr>
            <p:custDataLst>
              <p:tags r:id="rId9"/>
            </p:custDataLst>
          </p:nvPr>
        </p:nvCxnSpPr>
        <p:spPr>
          <a:xfrm>
            <a:off x="1274835" y="5955025"/>
            <a:ext cx="3989387"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A907A839-AE40-01AB-EF5C-3F709BE48950}"/>
              </a:ext>
            </a:extLst>
          </p:cNvPr>
          <p:cNvCxnSpPr/>
          <p:nvPr>
            <p:custDataLst>
              <p:tags r:id="rId10"/>
            </p:custDataLst>
          </p:nvPr>
        </p:nvCxnSpPr>
        <p:spPr>
          <a:xfrm>
            <a:off x="1720850" y="5296965"/>
            <a:ext cx="3989388"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16F570F4-8B1A-12CC-EC7B-45F3B4FFAA41}"/>
              </a:ext>
            </a:extLst>
          </p:cNvPr>
          <p:cNvCxnSpPr/>
          <p:nvPr>
            <p:custDataLst>
              <p:tags r:id="rId11"/>
            </p:custDataLst>
          </p:nvPr>
        </p:nvCxnSpPr>
        <p:spPr>
          <a:xfrm>
            <a:off x="4014731" y="3849030"/>
            <a:ext cx="3989388"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2F1DF7FB-489D-4206-2AB9-B7D0AC4A04E8}"/>
              </a:ext>
            </a:extLst>
          </p:cNvPr>
          <p:cNvCxnSpPr/>
          <p:nvPr>
            <p:custDataLst>
              <p:tags r:id="rId12"/>
            </p:custDataLst>
          </p:nvPr>
        </p:nvCxnSpPr>
        <p:spPr>
          <a:xfrm>
            <a:off x="3195660" y="4307304"/>
            <a:ext cx="3990975"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920B4493-46CC-6BE9-14A0-849B704A7A73}"/>
              </a:ext>
            </a:extLst>
          </p:cNvPr>
          <p:cNvCxnSpPr/>
          <p:nvPr>
            <p:custDataLst>
              <p:tags r:id="rId13"/>
            </p:custDataLst>
          </p:nvPr>
        </p:nvCxnSpPr>
        <p:spPr>
          <a:xfrm>
            <a:off x="5926665" y="2382198"/>
            <a:ext cx="3989388"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CAAEDF7F-3DC1-3043-DF67-9678E3778B45}"/>
              </a:ext>
            </a:extLst>
          </p:cNvPr>
          <p:cNvCxnSpPr/>
          <p:nvPr>
            <p:custDataLst>
              <p:tags r:id="rId14"/>
            </p:custDataLst>
          </p:nvPr>
        </p:nvCxnSpPr>
        <p:spPr>
          <a:xfrm>
            <a:off x="4624714" y="3373661"/>
            <a:ext cx="3989388"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7AD1AC86-BDB1-AFA3-C564-BFD544704F40}"/>
              </a:ext>
            </a:extLst>
          </p:cNvPr>
          <p:cNvCxnSpPr>
            <a:cxnSpLocks/>
          </p:cNvCxnSpPr>
          <p:nvPr>
            <p:custDataLst>
              <p:tags r:id="rId15"/>
            </p:custDataLst>
          </p:nvPr>
        </p:nvCxnSpPr>
        <p:spPr>
          <a:xfrm>
            <a:off x="5310281" y="2849717"/>
            <a:ext cx="4378325"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圆角矩形 1">
            <a:extLst>
              <a:ext uri="{FF2B5EF4-FFF2-40B4-BE49-F238E27FC236}">
                <a16:creationId xmlns:a16="http://schemas.microsoft.com/office/drawing/2014/main" id="{859B0F01-AB8B-D44F-CA4D-FA5DB47BDA36}"/>
              </a:ext>
            </a:extLst>
          </p:cNvPr>
          <p:cNvSpPr/>
          <p:nvPr>
            <p:custDataLst>
              <p:tags r:id="rId16"/>
            </p:custDataLst>
          </p:nvPr>
        </p:nvSpPr>
        <p:spPr>
          <a:xfrm>
            <a:off x="7834312" y="5931728"/>
            <a:ext cx="2400300" cy="428625"/>
          </a:xfrm>
          <a:prstGeom prst="roundRect">
            <a:avLst/>
          </a:prstGeom>
          <a:solidFill>
            <a:schemeClr val="bg1"/>
          </a:solidFill>
          <a:ln>
            <a:solidFill>
              <a:srgbClr val="0C34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6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rPr>
              <a:t>10y+ </a:t>
            </a:r>
          </a:p>
          <a:p>
            <a:pPr algn="ctr" eaLnBrk="1" fontAlgn="auto" hangingPunct="1">
              <a:spcBef>
                <a:spcPts val="0"/>
              </a:spcBef>
              <a:spcAft>
                <a:spcPts val="0"/>
              </a:spcAft>
              <a:defRPr/>
            </a:pPr>
            <a:r>
              <a:rPr lang="en-US" altLang="zh-CN" sz="16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rPr>
              <a:t>Low-Power  research</a:t>
            </a:r>
            <a:endParaRPr lang="zh-CN" altLang="en-US" sz="16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4" name="圆角矩形 41">
            <a:extLst>
              <a:ext uri="{FF2B5EF4-FFF2-40B4-BE49-F238E27FC236}">
                <a16:creationId xmlns:a16="http://schemas.microsoft.com/office/drawing/2014/main" id="{B28C372D-3974-1CB4-72B9-9A23FFFA8CDA}"/>
              </a:ext>
            </a:extLst>
          </p:cNvPr>
          <p:cNvSpPr/>
          <p:nvPr>
            <p:custDataLst>
              <p:tags r:id="rId17"/>
            </p:custDataLst>
          </p:nvPr>
        </p:nvSpPr>
        <p:spPr>
          <a:xfrm>
            <a:off x="8207375" y="5413653"/>
            <a:ext cx="2078037" cy="428625"/>
          </a:xfrm>
          <a:prstGeom prst="roundRect">
            <a:avLst/>
          </a:prstGeom>
          <a:solidFill>
            <a:schemeClr val="bg1"/>
          </a:solidFill>
          <a:ln>
            <a:solidFill>
              <a:srgbClr val="0C34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6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rPr>
              <a:t>10y+ </a:t>
            </a:r>
          </a:p>
          <a:p>
            <a:pPr algn="ctr" eaLnBrk="1" fontAlgn="auto" hangingPunct="1">
              <a:spcBef>
                <a:spcPts val="0"/>
              </a:spcBef>
              <a:spcAft>
                <a:spcPts val="0"/>
              </a:spcAft>
              <a:defRPr/>
            </a:pPr>
            <a:r>
              <a:rPr lang="en-US" altLang="zh-CN" sz="16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rPr>
              <a:t>stable operation</a:t>
            </a:r>
            <a:endParaRPr lang="zh-CN" altLang="en-US" sz="16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2010" name="2017年…">
            <a:extLst>
              <a:ext uri="{FF2B5EF4-FFF2-40B4-BE49-F238E27FC236}">
                <a16:creationId xmlns:a16="http://schemas.microsoft.com/office/drawing/2014/main" id="{A518F0FC-78CA-8010-D8D7-B9E51DAF0E16}"/>
              </a:ext>
            </a:extLst>
          </p:cNvPr>
          <p:cNvSpPr txBox="1">
            <a:spLocks noChangeArrowheads="1"/>
          </p:cNvSpPr>
          <p:nvPr>
            <p:custDataLst>
              <p:tags r:id="rId18"/>
            </p:custDataLst>
          </p:nvPr>
        </p:nvSpPr>
        <p:spPr bwMode="auto">
          <a:xfrm>
            <a:off x="5996490" y="1891460"/>
            <a:ext cx="5054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a:t>
            </a: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23</a:t>
            </a:r>
            <a:endParaRPr lang="zh-CN" altLang="zh-CN" sz="900" b="1" dirty="0">
              <a:solidFill>
                <a:schemeClr val="accent2"/>
              </a:solidFill>
              <a:latin typeface="微软雅黑" panose="020B0503020204020204" pitchFamily="34" charset="-122"/>
              <a:ea typeface="微软雅黑" panose="020B0503020204020204" pitchFamily="34" charset="-122"/>
              <a:cs typeface="Helvetica Neue"/>
              <a:sym typeface="Helvetica Neue"/>
            </a:endParaRP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rPr>
              <a:t>Launched the FM33LF0/FM33FG0/FM33FK5(M - STAR) series of MCUs</a:t>
            </a:r>
            <a:endParaRPr lang="zh-CN" altLang="en-US" sz="1200" b="1"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endParaRPr>
          </a:p>
        </p:txBody>
      </p:sp>
      <p:sp>
        <p:nvSpPr>
          <p:cNvPr id="26" name="圆角矩形 1">
            <a:extLst>
              <a:ext uri="{FF2B5EF4-FFF2-40B4-BE49-F238E27FC236}">
                <a16:creationId xmlns:a16="http://schemas.microsoft.com/office/drawing/2014/main" id="{DCC6A2DA-4844-F307-9D13-831A17B41EC4}"/>
              </a:ext>
            </a:extLst>
          </p:cNvPr>
          <p:cNvSpPr/>
          <p:nvPr>
            <p:custDataLst>
              <p:tags r:id="rId19"/>
            </p:custDataLst>
          </p:nvPr>
        </p:nvSpPr>
        <p:spPr>
          <a:xfrm>
            <a:off x="8444234" y="4890433"/>
            <a:ext cx="1911350" cy="427037"/>
          </a:xfrm>
          <a:prstGeom prst="roundRect">
            <a:avLst/>
          </a:prstGeom>
          <a:solidFill>
            <a:schemeClr val="bg1"/>
          </a:solidFill>
          <a:ln>
            <a:solidFill>
              <a:srgbClr val="0C34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rPr>
              <a:t>20y+  </a:t>
            </a:r>
          </a:p>
          <a:p>
            <a:pPr algn="ctr" eaLnBrk="1" fontAlgn="auto" hangingPunct="1">
              <a:spcBef>
                <a:spcPts val="0"/>
              </a:spcBef>
              <a:spcAft>
                <a:spcPts val="0"/>
              </a:spcAft>
              <a:defRPr/>
            </a:pPr>
            <a:r>
              <a:rPr lang="en-US" altLang="zh-CN" sz="14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rPr>
              <a:t>product experience</a:t>
            </a:r>
            <a:endParaRPr lang="zh-CN" altLang="en-US" sz="14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圆角矩形 4">
            <a:extLst>
              <a:ext uri="{FF2B5EF4-FFF2-40B4-BE49-F238E27FC236}">
                <a16:creationId xmlns:a16="http://schemas.microsoft.com/office/drawing/2014/main" id="{C5351FBD-E79F-6C0E-5A5B-405EA861BB16}"/>
              </a:ext>
            </a:extLst>
          </p:cNvPr>
          <p:cNvSpPr/>
          <p:nvPr>
            <p:custDataLst>
              <p:tags r:id="rId20"/>
            </p:custDataLst>
          </p:nvPr>
        </p:nvSpPr>
        <p:spPr>
          <a:xfrm>
            <a:off x="2388258" y="1249364"/>
            <a:ext cx="9467305" cy="3541710"/>
          </a:xfrm>
          <a:prstGeom prst="roundRect">
            <a:avLst/>
          </a:prstGeom>
          <a:noFill/>
          <a:ln w="28575">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013" name="文本框 26">
            <a:extLst>
              <a:ext uri="{FF2B5EF4-FFF2-40B4-BE49-F238E27FC236}">
                <a16:creationId xmlns:a16="http://schemas.microsoft.com/office/drawing/2014/main" id="{38BF37A3-B362-2743-E1F5-211B7FE66936}"/>
              </a:ext>
            </a:extLst>
          </p:cNvPr>
          <p:cNvSpPr txBox="1">
            <a:spLocks noChangeArrowheads="1"/>
          </p:cNvSpPr>
          <p:nvPr>
            <p:custDataLst>
              <p:tags r:id="rId21"/>
            </p:custDataLst>
          </p:nvPr>
        </p:nvSpPr>
        <p:spPr bwMode="auto">
          <a:xfrm>
            <a:off x="9977437" y="4356795"/>
            <a:ext cx="2214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1800" b="1" dirty="0">
                <a:solidFill>
                  <a:srgbClr val="C00000"/>
                </a:solidFill>
                <a:latin typeface="微软雅黑" panose="020B0503020204020204" pitchFamily="34" charset="-122"/>
                <a:ea typeface="微软雅黑" panose="020B0503020204020204" pitchFamily="34" charset="-122"/>
              </a:rPr>
              <a:t>ARM Core</a:t>
            </a:r>
            <a:endParaRPr lang="zh-CN" altLang="en-US" sz="1800" b="1" dirty="0">
              <a:solidFill>
                <a:srgbClr val="C00000"/>
              </a:solidFill>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a16="http://schemas.microsoft.com/office/drawing/2014/main" id="{9A514ED6-1D84-E140-4263-A808E05F2F4A}"/>
              </a:ext>
            </a:extLst>
          </p:cNvPr>
          <p:cNvSpPr txBox="1"/>
          <p:nvPr/>
        </p:nvSpPr>
        <p:spPr>
          <a:xfrm>
            <a:off x="2558750" y="1310924"/>
            <a:ext cx="2986492" cy="1066800"/>
          </a:xfrm>
          <a:prstGeom prst="rect">
            <a:avLst/>
          </a:prstGeom>
          <a:noFill/>
        </p:spPr>
        <p:txBody>
          <a:bodyPr/>
          <a:lstStyle/>
          <a:p>
            <a:pPr eaLnBrk="1" fontAlgn="auto" hangingPunct="1">
              <a:spcBef>
                <a:spcPts val="0"/>
              </a:spcBef>
              <a:spcAft>
                <a:spcPts val="0"/>
              </a:spcAft>
              <a:defRPr/>
            </a:pPr>
            <a:r>
              <a:rPr lang="en-US" sz="1400"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20 series and over a hundred models in mass production for industrial regulations</a:t>
            </a:r>
            <a:endParaRPr lang="zh-CN" sz="1400"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a:p>
            <a:pPr eaLnBrk="1" fontAlgn="auto" hangingPunct="1">
              <a:spcBef>
                <a:spcPts val="0"/>
              </a:spcBef>
              <a:spcAft>
                <a:spcPts val="0"/>
              </a:spcAft>
              <a:defRPr/>
            </a:pPr>
            <a:endParaRPr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eaLnBrk="1" fontAlgn="auto" hangingPunct="1">
              <a:spcBef>
                <a:spcPts val="0"/>
              </a:spcBef>
              <a:spcAft>
                <a:spcPts val="0"/>
              </a:spcAft>
              <a:defRPr/>
            </a:pPr>
            <a:r>
              <a:rPr lang="en-US" sz="1400"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4 series and more than 20 models in </a:t>
            </a:r>
          </a:p>
          <a:p>
            <a:pPr eaLnBrk="1" fontAlgn="auto" hangingPunct="1">
              <a:spcBef>
                <a:spcPts val="0"/>
              </a:spcBef>
              <a:spcAft>
                <a:spcPts val="0"/>
              </a:spcAft>
              <a:defRPr/>
            </a:pPr>
            <a:r>
              <a:rPr lang="en-US" sz="1400"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mass production for automotive regulations</a:t>
            </a:r>
            <a:endParaRPr lang="zh-CN" sz="1400"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 name="直接连接符 1">
            <a:extLst>
              <a:ext uri="{FF2B5EF4-FFF2-40B4-BE49-F238E27FC236}">
                <a16:creationId xmlns:a16="http://schemas.microsoft.com/office/drawing/2014/main" id="{AA8ECBC3-F858-C85D-ADEC-388294512F59}"/>
              </a:ext>
            </a:extLst>
          </p:cNvPr>
          <p:cNvCxnSpPr/>
          <p:nvPr>
            <p:custDataLst>
              <p:tags r:id="rId22"/>
            </p:custDataLst>
          </p:nvPr>
        </p:nvCxnSpPr>
        <p:spPr>
          <a:xfrm>
            <a:off x="6382600" y="1890126"/>
            <a:ext cx="3989388" cy="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2017年…">
            <a:extLst>
              <a:ext uri="{FF2B5EF4-FFF2-40B4-BE49-F238E27FC236}">
                <a16:creationId xmlns:a16="http://schemas.microsoft.com/office/drawing/2014/main" id="{A1BF6176-41BA-26DC-CDC8-3CC39060CE6C}"/>
              </a:ext>
            </a:extLst>
          </p:cNvPr>
          <p:cNvSpPr txBox="1">
            <a:spLocks noChangeArrowheads="1"/>
          </p:cNvSpPr>
          <p:nvPr>
            <p:custDataLst>
              <p:tags r:id="rId23"/>
            </p:custDataLst>
          </p:nvPr>
        </p:nvSpPr>
        <p:spPr bwMode="auto">
          <a:xfrm>
            <a:off x="6422723" y="1395934"/>
            <a:ext cx="55610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zh-CN"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20</a:t>
            </a:r>
            <a:r>
              <a:rPr lang="en-US" altLang="zh-CN" sz="1600" b="1" dirty="0">
                <a:solidFill>
                  <a:schemeClr val="accent2"/>
                </a:solidFill>
                <a:latin typeface="微软雅黑" panose="020B0503020204020204" pitchFamily="34" charset="-122"/>
                <a:ea typeface="微软雅黑" panose="020B0503020204020204" pitchFamily="34" charset="-122"/>
                <a:cs typeface="Helvetica Neue"/>
                <a:sym typeface="Helvetica Neue"/>
              </a:rPr>
              <a:t>24</a:t>
            </a:r>
            <a:endParaRPr lang="zh-CN" altLang="zh-CN" sz="900" b="1" dirty="0">
              <a:solidFill>
                <a:schemeClr val="accent2"/>
              </a:solidFill>
              <a:latin typeface="微软雅黑" panose="020B0503020204020204" pitchFamily="34" charset="-122"/>
              <a:ea typeface="微软雅黑" panose="020B0503020204020204" pitchFamily="34" charset="-122"/>
              <a:cs typeface="Helvetica Neue"/>
              <a:sym typeface="Helvetica Neue"/>
            </a:endParaRPr>
          </a:p>
          <a:p>
            <a:pPr eaLnBrk="1" hangingPunct="1">
              <a:lnSpc>
                <a:spcPct val="100000"/>
              </a:lnSpc>
              <a:spcBef>
                <a:spcPct val="0"/>
              </a:spcBef>
              <a:buFontTx/>
              <a:buNone/>
            </a:pPr>
            <a:r>
              <a:rPr lang="en-US" altLang="zh-CN" sz="1200"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rPr>
              <a:t>Launched the FM33LR0/FM33FH0/FM33FG5 (M-STAR)/FM33HG0 series of MCUs</a:t>
            </a:r>
            <a:endParaRPr lang="zh-CN" altLang="en-US" sz="1200" b="1" dirty="0">
              <a:solidFill>
                <a:srgbClr val="808080"/>
              </a:solidFill>
              <a:latin typeface="Times New Roman" panose="02020603050405020304" pitchFamily="18" charset="0"/>
              <a:ea typeface="微软雅黑" panose="020B0503020204020204" pitchFamily="34" charset="-122"/>
              <a:cs typeface="Times New Roman" panose="02020603050405020304" pitchFamily="18" charset="0"/>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 y="0"/>
            <a:ext cx="12190615" cy="685800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472439" y="387511"/>
            <a:ext cx="4005199" cy="553998"/>
          </a:xfrm>
          <a:prstGeom prst="rect">
            <a:avLst/>
          </a:prstGeom>
          <a:noFill/>
        </p:spPr>
        <p:txBody>
          <a:bodyPr wrap="none" rtlCol="0">
            <a:spAutoFit/>
          </a:bodyPr>
          <a:lstStyle/>
          <a:p>
            <a:pPr algn="r"/>
            <a:r>
              <a:rPr lang="en-US" altLang="zh-CN" sz="3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MCU Application Field</a:t>
            </a:r>
            <a:endParaRPr lang="zh-CN" altLang="en-US" sz="3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23" name="矩形 22"/>
          <p:cNvSpPr/>
          <p:nvPr/>
        </p:nvSpPr>
        <p:spPr>
          <a:xfrm>
            <a:off x="472439" y="979717"/>
            <a:ext cx="11152927" cy="55007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5">
            <a:extLst>
              <a:ext uri="{BEBA8EAE-BF5A-486C-A8C5-ECC9F3942E4B}">
                <a14:imgProps xmlns:a14="http://schemas.microsoft.com/office/drawing/2010/main">
                  <a14:imgLayer r:embed="rId6">
                    <a14:imgEffect>
                      <a14:backgroundRemoval t="9231" b="99385" l="1433" r="96371">
                        <a14:foregroundMark x1="12607" y1="66462" x2="16523" y2="71692"/>
                        <a14:foregroundMark x1="19484" y1="46769" x2="26839" y2="98462"/>
                        <a14:foregroundMark x1="79465" y1="34462" x2="79465" y2="94769"/>
                        <a14:foregroundMark x1="87011" y1="54462" x2="87011" y2="94769"/>
                        <a14:foregroundMark x1="95798" y1="64308" x2="96371" y2="99077"/>
                        <a14:foregroundMark x1="61032" y1="70154" x2="61032" y2="93231"/>
                        <a14:foregroundMark x1="74785" y1="59077" x2="74785" y2="90769"/>
                        <a14:foregroundMark x1="69436" y1="74154" x2="70105" y2="94154"/>
                        <a14:foregroundMark x1="65043" y1="77231" x2="65807" y2="99385"/>
                        <a14:foregroundMark x1="7641" y1="70462" x2="7641" y2="99385"/>
                        <a14:foregroundMark x1="1433" y1="73231" x2="1433" y2="94769"/>
                        <a14:foregroundMark x1="40306" y1="59077" x2="40019" y2="99385"/>
                        <a14:foregroundMark x1="40019" y1="99385" x2="40019" y2="99385"/>
                        <a14:foregroundMark x1="36199" y1="74154" x2="37058" y2="99077"/>
                        <a14:foregroundMark x1="31996" y1="70462" x2="33429" y2="97538"/>
                        <a14:foregroundMark x1="30372" y1="56615" x2="33047" y2="84615"/>
                      </a14:backgroundRemoval>
                    </a14:imgEffect>
                  </a14:imgLayer>
                </a14:imgProps>
              </a:ext>
            </a:extLst>
          </a:blip>
          <a:stretch>
            <a:fillRect/>
          </a:stretch>
        </p:blipFill>
        <p:spPr>
          <a:xfrm>
            <a:off x="472439" y="5062237"/>
            <a:ext cx="5385128" cy="1373134"/>
          </a:xfrm>
          <a:prstGeom prst="rect">
            <a:avLst/>
          </a:prstGeom>
        </p:spPr>
      </p:pic>
      <p:pic>
        <p:nvPicPr>
          <p:cNvPr id="25" name="图片 24"/>
          <p:cNvPicPr>
            <a:picLocks noChangeAspect="1"/>
          </p:cNvPicPr>
          <p:nvPr/>
        </p:nvPicPr>
        <p:blipFill>
          <a:blip r:embed="rId5">
            <a:extLst>
              <a:ext uri="{BEBA8EAE-BF5A-486C-A8C5-ECC9F3942E4B}">
                <a14:imgProps xmlns:a14="http://schemas.microsoft.com/office/drawing/2010/main">
                  <a14:imgLayer r:embed="rId6">
                    <a14:imgEffect>
                      <a14:backgroundRemoval t="9231" b="99385" l="1433" r="96371">
                        <a14:foregroundMark x1="12607" y1="66462" x2="16523" y2="71692"/>
                        <a14:foregroundMark x1="19484" y1="46769" x2="26839" y2="98462"/>
                        <a14:foregroundMark x1="79465" y1="34462" x2="79465" y2="94769"/>
                        <a14:foregroundMark x1="87011" y1="54462" x2="87011" y2="94769"/>
                        <a14:foregroundMark x1="95798" y1="64308" x2="96371" y2="99077"/>
                        <a14:foregroundMark x1="61032" y1="70154" x2="61032" y2="93231"/>
                        <a14:foregroundMark x1="74785" y1="59077" x2="74785" y2="90769"/>
                        <a14:foregroundMark x1="69436" y1="74154" x2="70105" y2="94154"/>
                        <a14:foregroundMark x1="65043" y1="77231" x2="65807" y2="99385"/>
                        <a14:foregroundMark x1="7641" y1="70462" x2="7641" y2="99385"/>
                        <a14:foregroundMark x1="1433" y1="73231" x2="1433" y2="94769"/>
                        <a14:foregroundMark x1="40306" y1="59077" x2="40019" y2="99385"/>
                        <a14:foregroundMark x1="40019" y1="99385" x2="40019" y2="99385"/>
                        <a14:foregroundMark x1="36199" y1="74154" x2="37058" y2="99077"/>
                        <a14:foregroundMark x1="31996" y1="70462" x2="33429" y2="97538"/>
                        <a14:foregroundMark x1="30372" y1="56615" x2="33047" y2="84615"/>
                      </a14:backgroundRemoval>
                    </a14:imgEffect>
                  </a14:imgLayer>
                </a14:imgProps>
              </a:ext>
            </a:extLst>
          </a:blip>
          <a:stretch>
            <a:fillRect/>
          </a:stretch>
        </p:blipFill>
        <p:spPr>
          <a:xfrm flipH="1">
            <a:off x="5771264" y="4913314"/>
            <a:ext cx="5854102" cy="1492716"/>
          </a:xfrm>
          <a:prstGeom prst="rect">
            <a:avLst/>
          </a:prstGeom>
        </p:spPr>
      </p:pic>
      <p:grpSp>
        <p:nvGrpSpPr>
          <p:cNvPr id="8" name="组合 7">
            <a:extLst>
              <a:ext uri="{FF2B5EF4-FFF2-40B4-BE49-F238E27FC236}">
                <a16:creationId xmlns:a16="http://schemas.microsoft.com/office/drawing/2014/main" id="{91D09FBD-2FD5-43B0-C30C-D3B003844D87}"/>
              </a:ext>
            </a:extLst>
          </p:cNvPr>
          <p:cNvGrpSpPr/>
          <p:nvPr/>
        </p:nvGrpSpPr>
        <p:grpSpPr>
          <a:xfrm>
            <a:off x="3403436" y="1103704"/>
            <a:ext cx="5385128" cy="5252765"/>
            <a:chOff x="3388630" y="1084991"/>
            <a:chExt cx="5247242" cy="5268123"/>
          </a:xfrm>
        </p:grpSpPr>
        <p:pic>
          <p:nvPicPr>
            <p:cNvPr id="10" name="picture 336">
              <a:extLst>
                <a:ext uri="{FF2B5EF4-FFF2-40B4-BE49-F238E27FC236}">
                  <a16:creationId xmlns:a16="http://schemas.microsoft.com/office/drawing/2014/main" id="{063E414A-DEF5-4F23-6331-92529A576FE6}"/>
                </a:ext>
              </a:extLst>
            </p:cNvPr>
            <p:cNvPicPr>
              <a:picLocks noChangeAspect="1"/>
            </p:cNvPicPr>
            <p:nvPr/>
          </p:nvPicPr>
          <p:blipFill>
            <a:blip r:embed="rId7"/>
            <a:stretch>
              <a:fillRect/>
            </a:stretch>
          </p:blipFill>
          <p:spPr>
            <a:xfrm rot="5400000">
              <a:off x="3542263" y="1220340"/>
              <a:ext cx="4929524" cy="4929523"/>
            </a:xfrm>
            <a:prstGeom prst="rect">
              <a:avLst/>
            </a:prstGeom>
          </p:spPr>
        </p:pic>
        <p:sp>
          <p:nvSpPr>
            <p:cNvPr id="11" name="path">
              <a:extLst>
                <a:ext uri="{FF2B5EF4-FFF2-40B4-BE49-F238E27FC236}">
                  <a16:creationId xmlns:a16="http://schemas.microsoft.com/office/drawing/2014/main" id="{F39397FE-3D7A-E484-CE53-D9182851F767}"/>
                </a:ext>
              </a:extLst>
            </p:cNvPr>
            <p:cNvSpPr/>
            <p:nvPr/>
          </p:nvSpPr>
          <p:spPr>
            <a:xfrm>
              <a:off x="6995033" y="2855340"/>
              <a:ext cx="1627758" cy="1628394"/>
            </a:xfrm>
            <a:custGeom>
              <a:avLst/>
              <a:gdLst/>
              <a:ahLst/>
              <a:cxnLst/>
              <a:rect l="0" t="0" r="0" b="0"/>
              <a:pathLst>
                <a:path w="2563" h="2564">
                  <a:moveTo>
                    <a:pt x="1281" y="39"/>
                  </a:moveTo>
                  <a:cubicBezTo>
                    <a:pt x="1968" y="39"/>
                    <a:pt x="2525" y="595"/>
                    <a:pt x="2525" y="1282"/>
                  </a:cubicBezTo>
                  <a:cubicBezTo>
                    <a:pt x="2525" y="1969"/>
                    <a:pt x="1968" y="2526"/>
                    <a:pt x="1282" y="2526"/>
                  </a:cubicBezTo>
                  <a:cubicBezTo>
                    <a:pt x="595" y="2526"/>
                    <a:pt x="38" y="1969"/>
                    <a:pt x="38" y="1282"/>
                  </a:cubicBezTo>
                  <a:cubicBezTo>
                    <a:pt x="38" y="1282"/>
                    <a:pt x="38" y="1282"/>
                    <a:pt x="38" y="1282"/>
                  </a:cubicBezTo>
                  <a:cubicBezTo>
                    <a:pt x="38" y="595"/>
                    <a:pt x="595" y="39"/>
                    <a:pt x="1281" y="39"/>
                  </a:cubicBezTo>
                  <a:cubicBezTo>
                    <a:pt x="1281" y="39"/>
                    <a:pt x="1281" y="39"/>
                    <a:pt x="1281" y="39"/>
                  </a:cubicBezTo>
                  <a:moveTo>
                    <a:pt x="1281" y="1"/>
                  </a:moveTo>
                  <a:cubicBezTo>
                    <a:pt x="574" y="1"/>
                    <a:pt x="0" y="574"/>
                    <a:pt x="0" y="1282"/>
                  </a:cubicBezTo>
                  <a:cubicBezTo>
                    <a:pt x="0" y="1990"/>
                    <a:pt x="573" y="2564"/>
                    <a:pt x="1281" y="2564"/>
                  </a:cubicBezTo>
                  <a:cubicBezTo>
                    <a:pt x="1989" y="2564"/>
                    <a:pt x="2563" y="1990"/>
                    <a:pt x="2563" y="1282"/>
                  </a:cubicBezTo>
                  <a:cubicBezTo>
                    <a:pt x="2563" y="942"/>
                    <a:pt x="2428" y="616"/>
                    <a:pt x="2187" y="376"/>
                  </a:cubicBezTo>
                  <a:cubicBezTo>
                    <a:pt x="1948" y="135"/>
                    <a:pt x="1621" y="0"/>
                    <a:pt x="1281" y="1"/>
                  </a:cubicBezTo>
                </a:path>
              </a:pathLst>
            </a:custGeom>
            <a:solidFill>
              <a:srgbClr val="FFFFFF">
                <a:alpha val="100000"/>
              </a:srgbClr>
            </a:solidFill>
            <a:ln cap="flat">
              <a:noFill/>
              <a:prstDash val="solid"/>
              <a:miter lim="0"/>
            </a:ln>
          </p:spPr>
          <p:txBody>
            <a:bodyPr rtlCol="0"/>
            <a:lstStyle/>
            <a:p>
              <a:pPr algn="ctr"/>
              <a:endParaRPr lang="zh-CN" altLang="en-US"/>
            </a:p>
          </p:txBody>
        </p:sp>
        <p:sp>
          <p:nvSpPr>
            <p:cNvPr id="12" name="textbox 352">
              <a:extLst>
                <a:ext uri="{FF2B5EF4-FFF2-40B4-BE49-F238E27FC236}">
                  <a16:creationId xmlns:a16="http://schemas.microsoft.com/office/drawing/2014/main" id="{47E25035-9F99-5DE7-790C-0323856AA99D}"/>
                </a:ext>
              </a:extLst>
            </p:cNvPr>
            <p:cNvSpPr/>
            <p:nvPr/>
          </p:nvSpPr>
          <p:spPr>
            <a:xfrm>
              <a:off x="6982333" y="2842640"/>
              <a:ext cx="1653539" cy="1654175"/>
            </a:xfrm>
            <a:prstGeom prst="rect">
              <a:avLst/>
            </a:prstGeom>
          </p:spPr>
          <p:txBody>
            <a:bodyPr vert="horz" wrap="square" lIns="0" tIns="0" rIns="0" bIns="0"/>
            <a:lstStyle/>
            <a:p>
              <a:pPr algn="l" rtl="0" eaLnBrk="0">
                <a:lnSpc>
                  <a:spcPct val="104000"/>
                </a:lnSpc>
                <a:tabLst/>
              </a:pPr>
              <a:endParaRPr lang="Arial" altLang="Arial" sz="1000" dirty="0"/>
            </a:p>
            <a:p>
              <a:pPr algn="l" rtl="0" eaLnBrk="0">
                <a:lnSpc>
                  <a:spcPct val="105000"/>
                </a:lnSpc>
                <a:tabLst/>
              </a:pPr>
              <a:endParaRPr lang="Arial" altLang="Arial" sz="1000" dirty="0"/>
            </a:p>
            <a:p>
              <a:pPr algn="l" rtl="0" eaLnBrk="0">
                <a:lnSpc>
                  <a:spcPct val="105000"/>
                </a:lnSpc>
                <a:tabLst/>
              </a:pPr>
              <a:endParaRPr lang="Arial" altLang="Arial" sz="1000" dirty="0"/>
            </a:p>
            <a:p>
              <a:pPr algn="l" rtl="0" eaLnBrk="0">
                <a:lnSpc>
                  <a:spcPct val="105000"/>
                </a:lnSpc>
                <a:tabLst/>
              </a:pPr>
              <a:endParaRPr lang="Arial" altLang="Arial" sz="1000" dirty="0"/>
            </a:p>
            <a:p>
              <a:pPr algn="l" rtl="0" eaLnBrk="0">
                <a:lnSpc>
                  <a:spcPct val="105000"/>
                </a:lnSpc>
                <a:tabLst/>
              </a:pPr>
              <a:endParaRPr lang="Arial" altLang="Arial" sz="1000" dirty="0"/>
            </a:p>
            <a:p>
              <a:pPr algn="l" rtl="0" eaLnBrk="0">
                <a:lnSpc>
                  <a:spcPct val="8376"/>
                </a:lnSpc>
                <a:tabLst/>
              </a:pPr>
              <a:endParaRPr lang="Arial" altLang="Arial" sz="100" dirty="0"/>
            </a:p>
          </p:txBody>
        </p:sp>
        <p:sp>
          <p:nvSpPr>
            <p:cNvPr id="15" name="textbox 362">
              <a:extLst>
                <a:ext uri="{FF2B5EF4-FFF2-40B4-BE49-F238E27FC236}">
                  <a16:creationId xmlns:a16="http://schemas.microsoft.com/office/drawing/2014/main" id="{0DD96C68-7B08-5A7F-99AD-6B4EAD87442C}"/>
                </a:ext>
              </a:extLst>
            </p:cNvPr>
            <p:cNvSpPr/>
            <p:nvPr/>
          </p:nvSpPr>
          <p:spPr>
            <a:xfrm>
              <a:off x="5269483" y="1129791"/>
              <a:ext cx="1653539" cy="1665604"/>
            </a:xfrm>
            <a:prstGeom prst="rect">
              <a:avLst/>
            </a:prstGeom>
          </p:spPr>
          <p:txBody>
            <a:bodyPr vert="horz" wrap="square" lIns="0" tIns="0" rIns="0" bIns="0"/>
            <a:lstStyle/>
            <a:p>
              <a:pPr algn="l" rtl="0" eaLnBrk="0">
                <a:lnSpc>
                  <a:spcPct val="103000"/>
                </a:lnSpc>
                <a:tabLst/>
              </a:pPr>
              <a:endParaRPr lang="Arial" altLang="Arial" sz="1000" dirty="0"/>
            </a:p>
            <a:p>
              <a:pPr algn="l" rtl="0" eaLnBrk="0">
                <a:lnSpc>
                  <a:spcPct val="103000"/>
                </a:lnSpc>
                <a:tabLst/>
              </a:pPr>
              <a:endParaRPr lang="Arial" altLang="Arial" sz="1000" dirty="0"/>
            </a:p>
            <a:p>
              <a:pPr algn="l" rtl="0" eaLnBrk="0">
                <a:lnSpc>
                  <a:spcPct val="104000"/>
                </a:lnSpc>
                <a:tabLst/>
              </a:pPr>
              <a:endParaRPr lang="Arial" altLang="Arial" sz="1000" dirty="0"/>
            </a:p>
            <a:p>
              <a:pPr algn="l" rtl="0" eaLnBrk="0">
                <a:lnSpc>
                  <a:spcPct val="104000"/>
                </a:lnSpc>
                <a:tabLst/>
              </a:pPr>
              <a:endParaRPr lang="Arial" altLang="Arial" sz="1000" dirty="0"/>
            </a:p>
            <a:p>
              <a:pPr algn="l" rtl="0" eaLnBrk="0">
                <a:lnSpc>
                  <a:spcPct val="104000"/>
                </a:lnSpc>
                <a:tabLst/>
              </a:pPr>
              <a:endParaRPr lang="Arial" altLang="Arial" sz="1000" dirty="0"/>
            </a:p>
          </p:txBody>
        </p:sp>
        <p:grpSp>
          <p:nvGrpSpPr>
            <p:cNvPr id="16" name="组合 15">
              <a:extLst>
                <a:ext uri="{FF2B5EF4-FFF2-40B4-BE49-F238E27FC236}">
                  <a16:creationId xmlns:a16="http://schemas.microsoft.com/office/drawing/2014/main" id="{800B9AB9-0D35-D315-A7F3-FCF442DCE1AB}"/>
                </a:ext>
              </a:extLst>
            </p:cNvPr>
            <p:cNvGrpSpPr/>
            <p:nvPr/>
          </p:nvGrpSpPr>
          <p:grpSpPr>
            <a:xfrm>
              <a:off x="5239325" y="3019728"/>
              <a:ext cx="1446729" cy="1354963"/>
              <a:chOff x="1374735" y="2518739"/>
              <a:chExt cx="1446729" cy="1354963"/>
            </a:xfrm>
          </p:grpSpPr>
          <p:sp>
            <p:nvSpPr>
              <p:cNvPr id="40" name="path">
                <a:extLst>
                  <a:ext uri="{FF2B5EF4-FFF2-40B4-BE49-F238E27FC236}">
                    <a16:creationId xmlns:a16="http://schemas.microsoft.com/office/drawing/2014/main" id="{1AED288B-7F30-0225-BB16-EC088323AC48}"/>
                  </a:ext>
                </a:extLst>
              </p:cNvPr>
              <p:cNvSpPr/>
              <p:nvPr/>
            </p:nvSpPr>
            <p:spPr>
              <a:xfrm>
                <a:off x="1504729" y="2556967"/>
                <a:ext cx="1316735" cy="1316735"/>
              </a:xfrm>
              <a:custGeom>
                <a:avLst/>
                <a:gdLst/>
                <a:ahLst/>
                <a:cxnLst/>
                <a:rect l="0" t="0" r="0" b="0"/>
                <a:pathLst>
                  <a:path w="2073" h="2073">
                    <a:moveTo>
                      <a:pt x="2073" y="1036"/>
                    </a:moveTo>
                    <a:cubicBezTo>
                      <a:pt x="2073" y="1609"/>
                      <a:pt x="1609" y="2073"/>
                      <a:pt x="1036" y="2073"/>
                    </a:cubicBezTo>
                    <a:cubicBezTo>
                      <a:pt x="464" y="2073"/>
                      <a:pt x="0" y="1609"/>
                      <a:pt x="0" y="1036"/>
                    </a:cubicBezTo>
                    <a:cubicBezTo>
                      <a:pt x="0" y="464"/>
                      <a:pt x="464" y="0"/>
                      <a:pt x="1036" y="0"/>
                    </a:cubicBezTo>
                    <a:cubicBezTo>
                      <a:pt x="1609" y="0"/>
                      <a:pt x="2073" y="464"/>
                      <a:pt x="2073" y="1036"/>
                    </a:cubicBezTo>
                  </a:path>
                </a:pathLst>
              </a:custGeom>
              <a:solidFill>
                <a:schemeClr val="bg2">
                  <a:lumMod val="75000"/>
                  <a:alpha val="89411"/>
                </a:schemeClr>
              </a:solidFill>
              <a:ln cap="flat">
                <a:noFill/>
                <a:prstDash val="solid"/>
                <a:miter lim="0"/>
              </a:ln>
            </p:spPr>
            <p:txBody>
              <a:bodyPr rtlCol="0"/>
              <a:lstStyle/>
              <a:p>
                <a:pPr algn="ctr"/>
                <a:endParaRPr lang="zh-CN" altLang="en-US"/>
              </a:p>
            </p:txBody>
          </p:sp>
          <p:sp>
            <p:nvSpPr>
              <p:cNvPr id="41" name="textbox 366">
                <a:extLst>
                  <a:ext uri="{FF2B5EF4-FFF2-40B4-BE49-F238E27FC236}">
                    <a16:creationId xmlns:a16="http://schemas.microsoft.com/office/drawing/2014/main" id="{A7CB0768-6137-18A3-45DB-50840988C5E7}"/>
                  </a:ext>
                </a:extLst>
              </p:cNvPr>
              <p:cNvSpPr/>
              <p:nvPr/>
            </p:nvSpPr>
            <p:spPr>
              <a:xfrm>
                <a:off x="1374735" y="2518739"/>
                <a:ext cx="1342389" cy="1342389"/>
              </a:xfrm>
              <a:prstGeom prst="rect">
                <a:avLst/>
              </a:prstGeom>
            </p:spPr>
            <p:txBody>
              <a:bodyPr vert="horz" wrap="square" lIns="0" tIns="0" rIns="0" bIns="0"/>
              <a:lstStyle/>
              <a:p>
                <a:pPr algn="l" rtl="0" eaLnBrk="0">
                  <a:lnSpc>
                    <a:spcPct val="107000"/>
                  </a:lnSpc>
                  <a:tabLst/>
                </a:pPr>
                <a:endParaRPr lang="Arial" altLang="Arial" sz="1000" dirty="0"/>
              </a:p>
              <a:p>
                <a:pPr algn="l" rtl="0" eaLnBrk="0">
                  <a:lnSpc>
                    <a:spcPct val="107000"/>
                  </a:lnSpc>
                  <a:tabLst/>
                </a:pPr>
                <a:endParaRPr lang="Arial" altLang="Arial" sz="1000" dirty="0"/>
              </a:p>
              <a:p>
                <a:pPr marL="332104" algn="ctr" rtl="0" eaLnBrk="0">
                  <a:lnSpc>
                    <a:spcPct val="89000"/>
                  </a:lnSpc>
                  <a:tabLst/>
                </a:pPr>
                <a:endParaRPr lang="en-US" altLang="zh-CN" sz="1000" dirty="0"/>
              </a:p>
              <a:p>
                <a:pPr marL="332104" rtl="0" eaLnBrk="0">
                  <a:lnSpc>
                    <a:spcPct val="89000"/>
                  </a:lnSpc>
                  <a:tabLst/>
                </a:pPr>
                <a:endParaRPr lang="en-US" altLang="zh-CN" sz="1000" kern="0" spc="60" dirty="0">
                  <a:ln w="5050" cap="flat" cmpd="sng">
                    <a:solidFill>
                      <a:srgbClr val="FFFFFF">
                        <a:alpha val="100000"/>
                      </a:srgbClr>
                    </a:solidFill>
                    <a:prstDash val="solid"/>
                    <a:round/>
                  </a:ln>
                  <a:solidFill>
                    <a:srgbClr val="FFFFFF">
                      <a:alpha val="100000"/>
                    </a:srgbClr>
                  </a:solidFill>
                  <a:latin typeface="SimHei"/>
                  <a:ea typeface="SimHei"/>
                  <a:cs typeface="SimHei"/>
                </a:endParaRPr>
              </a:p>
              <a:p>
                <a:pPr marL="332104" algn="ctr" rtl="0" eaLnBrk="0">
                  <a:lnSpc>
                    <a:spcPct val="89000"/>
                  </a:lnSpc>
                  <a:tabLst/>
                </a:pPr>
                <a:r>
                  <a:rPr lang="en-US" altLang="zh-CN" sz="1400" kern="0" spc="60" dirty="0">
                    <a:ln w="5050" cap="flat" cmpd="sng">
                      <a:solidFill>
                        <a:srgbClr val="FFFFFF">
                          <a:alpha val="100000"/>
                        </a:srgbClr>
                      </a:solidFill>
                      <a:prstDash val="solid"/>
                      <a:round/>
                    </a:ln>
                    <a:solidFill>
                      <a:srgbClr val="FFFFFF">
                        <a:alpha val="100000"/>
                      </a:srgbClr>
                    </a:solidFill>
                    <a:latin typeface="Times New Roman" panose="02020603050405020304" pitchFamily="18" charset="0"/>
                    <a:ea typeface="SimHei"/>
                    <a:cs typeface="Times New Roman" panose="02020603050405020304" pitchFamily="18" charset="0"/>
                  </a:rPr>
                  <a:t>Fudan Micro</a:t>
                </a:r>
              </a:p>
              <a:p>
                <a:pPr marL="332104" algn="ctr" rtl="0" eaLnBrk="0">
                  <a:lnSpc>
                    <a:spcPct val="89000"/>
                  </a:lnSpc>
                  <a:tabLst/>
                </a:pPr>
                <a:r>
                  <a:rPr lang="en-US" altLang="zh-CN" sz="1400" kern="0" spc="60" dirty="0">
                    <a:ln w="5050" cap="flat" cmpd="sng">
                      <a:solidFill>
                        <a:srgbClr val="FFFFFF">
                          <a:alpha val="100000"/>
                        </a:srgbClr>
                      </a:solidFill>
                      <a:prstDash val="solid"/>
                      <a:round/>
                    </a:ln>
                    <a:solidFill>
                      <a:srgbClr val="FFFFFF">
                        <a:alpha val="100000"/>
                      </a:srgbClr>
                    </a:solidFill>
                    <a:latin typeface="Times New Roman" panose="02020603050405020304" pitchFamily="18" charset="0"/>
                    <a:ea typeface="SimHei"/>
                    <a:cs typeface="Times New Roman" panose="02020603050405020304" pitchFamily="18" charset="0"/>
                  </a:rPr>
                  <a:t>MCU</a:t>
                </a:r>
                <a:endParaRPr lang="SimHei" altLang="SimHei" sz="1200" dirty="0">
                  <a:latin typeface="Times New Roman" panose="02020603050405020304" pitchFamily="18" charset="0"/>
                  <a:cs typeface="Times New Roman" panose="02020603050405020304" pitchFamily="18" charset="0"/>
                </a:endParaRPr>
              </a:p>
            </p:txBody>
          </p:sp>
        </p:grpSp>
        <p:grpSp>
          <p:nvGrpSpPr>
            <p:cNvPr id="17" name="group 68">
              <a:extLst>
                <a:ext uri="{FF2B5EF4-FFF2-40B4-BE49-F238E27FC236}">
                  <a16:creationId xmlns:a16="http://schemas.microsoft.com/office/drawing/2014/main" id="{5FA272E2-CBCE-D54F-7DDB-55422BC97895}"/>
                </a:ext>
              </a:extLst>
            </p:cNvPr>
            <p:cNvGrpSpPr/>
            <p:nvPr/>
          </p:nvGrpSpPr>
          <p:grpSpPr>
            <a:xfrm rot="21600000">
              <a:off x="4809744" y="4859782"/>
              <a:ext cx="42671" cy="41401"/>
              <a:chOff x="0" y="0"/>
              <a:chExt cx="42671" cy="41401"/>
            </a:xfrm>
          </p:grpSpPr>
          <p:sp>
            <p:nvSpPr>
              <p:cNvPr id="38" name="path">
                <a:extLst>
                  <a:ext uri="{FF2B5EF4-FFF2-40B4-BE49-F238E27FC236}">
                    <a16:creationId xmlns:a16="http://schemas.microsoft.com/office/drawing/2014/main" id="{457EDD79-F3D2-75E5-681B-0C57CDC9DB36}"/>
                  </a:ext>
                </a:extLst>
              </p:cNvPr>
              <p:cNvSpPr/>
              <p:nvPr/>
            </p:nvSpPr>
            <p:spPr>
              <a:xfrm>
                <a:off x="4445" y="0"/>
                <a:ext cx="36829" cy="40131"/>
              </a:xfrm>
              <a:custGeom>
                <a:avLst/>
                <a:gdLst/>
                <a:ahLst/>
                <a:cxnLst/>
                <a:rect l="0" t="0" r="0" b="0"/>
                <a:pathLst>
                  <a:path w="57" h="63">
                    <a:moveTo>
                      <a:pt x="10" y="11"/>
                    </a:moveTo>
                    <a:cubicBezTo>
                      <a:pt x="20" y="0"/>
                      <a:pt x="37" y="0"/>
                      <a:pt x="47" y="11"/>
                    </a:cubicBezTo>
                    <a:cubicBezTo>
                      <a:pt x="57" y="22"/>
                      <a:pt x="57" y="40"/>
                      <a:pt x="47" y="52"/>
                    </a:cubicBezTo>
                    <a:cubicBezTo>
                      <a:pt x="37" y="63"/>
                      <a:pt x="20" y="63"/>
                      <a:pt x="10" y="52"/>
                    </a:cubicBezTo>
                    <a:cubicBezTo>
                      <a:pt x="0" y="40"/>
                      <a:pt x="0" y="22"/>
                      <a:pt x="10" y="11"/>
                    </a:cubicBezTo>
                    <a:cubicBezTo>
                      <a:pt x="10" y="11"/>
                      <a:pt x="10" y="11"/>
                      <a:pt x="10" y="11"/>
                    </a:cubicBezTo>
                  </a:path>
                </a:pathLst>
              </a:custGeom>
              <a:solidFill>
                <a:srgbClr val="0068B2">
                  <a:alpha val="100000"/>
                </a:srgbClr>
              </a:solidFill>
              <a:ln cap="flat">
                <a:noFill/>
                <a:prstDash val="solid"/>
                <a:miter lim="0"/>
              </a:ln>
            </p:spPr>
            <p:txBody>
              <a:bodyPr rtlCol="0"/>
              <a:lstStyle/>
              <a:p>
                <a:pPr algn="ctr"/>
                <a:endParaRPr lang="zh-CN" altLang="en-US"/>
              </a:p>
            </p:txBody>
          </p:sp>
          <p:sp>
            <p:nvSpPr>
              <p:cNvPr id="39" name="path">
                <a:extLst>
                  <a:ext uri="{FF2B5EF4-FFF2-40B4-BE49-F238E27FC236}">
                    <a16:creationId xmlns:a16="http://schemas.microsoft.com/office/drawing/2014/main" id="{1A819596-966D-9C91-40C3-71AF6F83B6A4}"/>
                  </a:ext>
                </a:extLst>
              </p:cNvPr>
              <p:cNvSpPr/>
              <p:nvPr/>
            </p:nvSpPr>
            <p:spPr>
              <a:xfrm>
                <a:off x="0" y="1777"/>
                <a:ext cx="42671" cy="39623"/>
              </a:xfrm>
              <a:custGeom>
                <a:avLst/>
                <a:gdLst/>
                <a:ahLst/>
                <a:cxnLst/>
                <a:rect l="0" t="0" r="0" b="0"/>
                <a:pathLst>
                  <a:path w="67" h="62">
                    <a:moveTo>
                      <a:pt x="67" y="31"/>
                    </a:moveTo>
                    <a:cubicBezTo>
                      <a:pt x="67" y="48"/>
                      <a:pt x="52" y="62"/>
                      <a:pt x="33" y="62"/>
                    </a:cubicBezTo>
                    <a:cubicBezTo>
                      <a:pt x="15" y="62"/>
                      <a:pt x="0" y="48"/>
                      <a:pt x="0" y="31"/>
                    </a:cubicBezTo>
                    <a:cubicBezTo>
                      <a:pt x="0" y="13"/>
                      <a:pt x="15" y="0"/>
                      <a:pt x="33" y="0"/>
                    </a:cubicBezTo>
                    <a:cubicBezTo>
                      <a:pt x="52" y="0"/>
                      <a:pt x="67" y="13"/>
                      <a:pt x="67" y="31"/>
                    </a:cubicBezTo>
                  </a:path>
                </a:pathLst>
              </a:custGeom>
              <a:solidFill>
                <a:srgbClr val="ECF7FF">
                  <a:alpha val="100000"/>
                </a:srgbClr>
              </a:solidFill>
              <a:ln cap="flat">
                <a:noFill/>
                <a:prstDash val="solid"/>
                <a:miter lim="0"/>
              </a:ln>
            </p:spPr>
            <p:txBody>
              <a:bodyPr rtlCol="0"/>
              <a:lstStyle/>
              <a:p>
                <a:pPr algn="ctr"/>
                <a:endParaRPr lang="zh-CN" altLang="en-US"/>
              </a:p>
            </p:txBody>
          </p:sp>
        </p:grpSp>
        <p:grpSp>
          <p:nvGrpSpPr>
            <p:cNvPr id="18" name="group 70">
              <a:extLst>
                <a:ext uri="{FF2B5EF4-FFF2-40B4-BE49-F238E27FC236}">
                  <a16:creationId xmlns:a16="http://schemas.microsoft.com/office/drawing/2014/main" id="{7240A93C-FD7A-E59A-BB1C-A7851B784CEB}"/>
                </a:ext>
              </a:extLst>
            </p:cNvPr>
            <p:cNvGrpSpPr/>
            <p:nvPr/>
          </p:nvGrpSpPr>
          <p:grpSpPr>
            <a:xfrm rot="21600000">
              <a:off x="7340981" y="4859782"/>
              <a:ext cx="41275" cy="41401"/>
              <a:chOff x="0" y="0"/>
              <a:chExt cx="41275" cy="41401"/>
            </a:xfrm>
          </p:grpSpPr>
          <p:sp>
            <p:nvSpPr>
              <p:cNvPr id="36" name="path">
                <a:extLst>
                  <a:ext uri="{FF2B5EF4-FFF2-40B4-BE49-F238E27FC236}">
                    <a16:creationId xmlns:a16="http://schemas.microsoft.com/office/drawing/2014/main" id="{A0F87D18-2831-FCF3-8B6E-57C5394EE38F}"/>
                  </a:ext>
                </a:extLst>
              </p:cNvPr>
              <p:cNvSpPr/>
              <p:nvPr/>
            </p:nvSpPr>
            <p:spPr>
              <a:xfrm>
                <a:off x="0" y="0"/>
                <a:ext cx="36830" cy="40131"/>
              </a:xfrm>
              <a:custGeom>
                <a:avLst/>
                <a:gdLst/>
                <a:ahLst/>
                <a:cxnLst/>
                <a:rect l="0" t="0" r="0" b="0"/>
                <a:pathLst>
                  <a:path w="58" h="63">
                    <a:moveTo>
                      <a:pt x="10" y="52"/>
                    </a:moveTo>
                    <a:cubicBezTo>
                      <a:pt x="0" y="40"/>
                      <a:pt x="0" y="22"/>
                      <a:pt x="10" y="11"/>
                    </a:cubicBezTo>
                    <a:cubicBezTo>
                      <a:pt x="20" y="0"/>
                      <a:pt x="37" y="0"/>
                      <a:pt x="47" y="11"/>
                    </a:cubicBezTo>
                    <a:cubicBezTo>
                      <a:pt x="58" y="22"/>
                      <a:pt x="58" y="40"/>
                      <a:pt x="47" y="52"/>
                    </a:cubicBezTo>
                    <a:cubicBezTo>
                      <a:pt x="37" y="63"/>
                      <a:pt x="20" y="63"/>
                      <a:pt x="10" y="52"/>
                    </a:cubicBezTo>
                    <a:cubicBezTo>
                      <a:pt x="10" y="52"/>
                      <a:pt x="10" y="52"/>
                      <a:pt x="10" y="52"/>
                    </a:cubicBezTo>
                  </a:path>
                </a:pathLst>
              </a:custGeom>
              <a:solidFill>
                <a:srgbClr val="0068B2">
                  <a:alpha val="100000"/>
                </a:srgbClr>
              </a:solidFill>
              <a:ln cap="flat">
                <a:noFill/>
                <a:prstDash val="solid"/>
                <a:miter lim="0"/>
              </a:ln>
            </p:spPr>
            <p:txBody>
              <a:bodyPr rtlCol="0"/>
              <a:lstStyle/>
              <a:p>
                <a:pPr algn="ctr"/>
                <a:endParaRPr lang="zh-CN" altLang="en-US"/>
              </a:p>
            </p:txBody>
          </p:sp>
          <p:sp>
            <p:nvSpPr>
              <p:cNvPr id="37" name="path">
                <a:extLst>
                  <a:ext uri="{FF2B5EF4-FFF2-40B4-BE49-F238E27FC236}">
                    <a16:creationId xmlns:a16="http://schemas.microsoft.com/office/drawing/2014/main" id="{33C871C3-907F-B42A-E1A8-093DD2DC1B12}"/>
                  </a:ext>
                </a:extLst>
              </p:cNvPr>
              <p:cNvSpPr/>
              <p:nvPr/>
            </p:nvSpPr>
            <p:spPr>
              <a:xfrm>
                <a:off x="1650" y="1777"/>
                <a:ext cx="39624" cy="39623"/>
              </a:xfrm>
              <a:custGeom>
                <a:avLst/>
                <a:gdLst/>
                <a:ahLst/>
                <a:cxnLst/>
                <a:rect l="0" t="0" r="0" b="0"/>
                <a:pathLst>
                  <a:path w="62" h="62">
                    <a:moveTo>
                      <a:pt x="62" y="31"/>
                    </a:moveTo>
                    <a:cubicBezTo>
                      <a:pt x="62" y="48"/>
                      <a:pt x="48" y="62"/>
                      <a:pt x="31" y="62"/>
                    </a:cubicBezTo>
                    <a:cubicBezTo>
                      <a:pt x="14" y="62"/>
                      <a:pt x="0" y="48"/>
                      <a:pt x="0" y="31"/>
                    </a:cubicBezTo>
                    <a:cubicBezTo>
                      <a:pt x="0" y="13"/>
                      <a:pt x="14" y="0"/>
                      <a:pt x="31" y="0"/>
                    </a:cubicBezTo>
                    <a:cubicBezTo>
                      <a:pt x="48" y="0"/>
                      <a:pt x="62" y="13"/>
                      <a:pt x="62" y="31"/>
                    </a:cubicBezTo>
                  </a:path>
                </a:pathLst>
              </a:custGeom>
              <a:solidFill>
                <a:srgbClr val="ECF7FF">
                  <a:alpha val="100000"/>
                </a:srgbClr>
              </a:solidFill>
              <a:ln cap="flat">
                <a:noFill/>
                <a:prstDash val="solid"/>
                <a:miter lim="0"/>
              </a:ln>
            </p:spPr>
            <p:txBody>
              <a:bodyPr rtlCol="0"/>
              <a:lstStyle/>
              <a:p>
                <a:pPr algn="ctr"/>
                <a:endParaRPr lang="zh-CN" altLang="en-US"/>
              </a:p>
            </p:txBody>
          </p:sp>
        </p:grpSp>
        <p:grpSp>
          <p:nvGrpSpPr>
            <p:cNvPr id="19" name="group 72">
              <a:extLst>
                <a:ext uri="{FF2B5EF4-FFF2-40B4-BE49-F238E27FC236}">
                  <a16:creationId xmlns:a16="http://schemas.microsoft.com/office/drawing/2014/main" id="{94DF18DE-A2C0-F7F9-4FDB-3E2DE7ABD51B}"/>
                </a:ext>
              </a:extLst>
            </p:cNvPr>
            <p:cNvGrpSpPr/>
            <p:nvPr/>
          </p:nvGrpSpPr>
          <p:grpSpPr>
            <a:xfrm rot="21600000">
              <a:off x="7340981" y="2438400"/>
              <a:ext cx="41275" cy="41401"/>
              <a:chOff x="0" y="0"/>
              <a:chExt cx="41275" cy="41401"/>
            </a:xfrm>
          </p:grpSpPr>
          <p:sp>
            <p:nvSpPr>
              <p:cNvPr id="34" name="path">
                <a:extLst>
                  <a:ext uri="{FF2B5EF4-FFF2-40B4-BE49-F238E27FC236}">
                    <a16:creationId xmlns:a16="http://schemas.microsoft.com/office/drawing/2014/main" id="{EF7B1684-5658-EC2B-9FA3-D6A5101A79F1}"/>
                  </a:ext>
                </a:extLst>
              </p:cNvPr>
              <p:cNvSpPr/>
              <p:nvPr/>
            </p:nvSpPr>
            <p:spPr>
              <a:xfrm>
                <a:off x="0" y="1270"/>
                <a:ext cx="36830" cy="40131"/>
              </a:xfrm>
              <a:custGeom>
                <a:avLst/>
                <a:gdLst/>
                <a:ahLst/>
                <a:cxnLst/>
                <a:rect l="0" t="0" r="0" b="0"/>
                <a:pathLst>
                  <a:path w="58" h="63">
                    <a:moveTo>
                      <a:pt x="47" y="52"/>
                    </a:moveTo>
                    <a:cubicBezTo>
                      <a:pt x="37" y="63"/>
                      <a:pt x="20" y="63"/>
                      <a:pt x="10" y="52"/>
                    </a:cubicBezTo>
                    <a:cubicBezTo>
                      <a:pt x="0" y="40"/>
                      <a:pt x="0" y="22"/>
                      <a:pt x="10" y="11"/>
                    </a:cubicBezTo>
                    <a:cubicBezTo>
                      <a:pt x="20" y="0"/>
                      <a:pt x="37" y="0"/>
                      <a:pt x="47" y="11"/>
                    </a:cubicBezTo>
                    <a:cubicBezTo>
                      <a:pt x="58" y="22"/>
                      <a:pt x="58" y="40"/>
                      <a:pt x="47" y="52"/>
                    </a:cubicBezTo>
                    <a:cubicBezTo>
                      <a:pt x="47" y="52"/>
                      <a:pt x="47" y="52"/>
                      <a:pt x="47" y="52"/>
                    </a:cubicBezTo>
                  </a:path>
                </a:pathLst>
              </a:custGeom>
              <a:solidFill>
                <a:srgbClr val="0068B2">
                  <a:alpha val="100000"/>
                </a:srgbClr>
              </a:solidFill>
              <a:ln cap="flat">
                <a:noFill/>
                <a:prstDash val="solid"/>
                <a:miter lim="0"/>
              </a:ln>
            </p:spPr>
            <p:txBody>
              <a:bodyPr rtlCol="0"/>
              <a:lstStyle/>
              <a:p>
                <a:pPr algn="ctr"/>
                <a:endParaRPr lang="zh-CN" altLang="en-US"/>
              </a:p>
            </p:txBody>
          </p:sp>
          <p:sp>
            <p:nvSpPr>
              <p:cNvPr id="35" name="path">
                <a:extLst>
                  <a:ext uri="{FF2B5EF4-FFF2-40B4-BE49-F238E27FC236}">
                    <a16:creationId xmlns:a16="http://schemas.microsoft.com/office/drawing/2014/main" id="{ADA7E414-DEB9-0671-A528-88C75FD59464}"/>
                  </a:ext>
                </a:extLst>
              </p:cNvPr>
              <p:cNvSpPr/>
              <p:nvPr/>
            </p:nvSpPr>
            <p:spPr>
              <a:xfrm>
                <a:off x="1650" y="0"/>
                <a:ext cx="39624" cy="39624"/>
              </a:xfrm>
              <a:custGeom>
                <a:avLst/>
                <a:gdLst/>
                <a:ahLst/>
                <a:cxnLst/>
                <a:rect l="0" t="0" r="0" b="0"/>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path>
                </a:pathLst>
              </a:custGeom>
              <a:solidFill>
                <a:srgbClr val="ECF7FF">
                  <a:alpha val="100000"/>
                </a:srgbClr>
              </a:solidFill>
              <a:ln cap="flat">
                <a:noFill/>
                <a:prstDash val="solid"/>
                <a:miter lim="0"/>
              </a:ln>
            </p:spPr>
            <p:txBody>
              <a:bodyPr rtlCol="0"/>
              <a:lstStyle/>
              <a:p>
                <a:pPr algn="ctr"/>
                <a:endParaRPr lang="zh-CN" altLang="en-US"/>
              </a:p>
            </p:txBody>
          </p:sp>
        </p:grpSp>
        <p:sp>
          <p:nvSpPr>
            <p:cNvPr id="20" name="path">
              <a:extLst>
                <a:ext uri="{FF2B5EF4-FFF2-40B4-BE49-F238E27FC236}">
                  <a16:creationId xmlns:a16="http://schemas.microsoft.com/office/drawing/2014/main" id="{128DFCEF-DF6A-6E85-C561-4E9E658C7537}"/>
                </a:ext>
              </a:extLst>
            </p:cNvPr>
            <p:cNvSpPr/>
            <p:nvPr/>
          </p:nvSpPr>
          <p:spPr>
            <a:xfrm>
              <a:off x="5167769" y="1084991"/>
              <a:ext cx="1599552" cy="1600177"/>
            </a:xfrm>
            <a:custGeom>
              <a:avLst/>
              <a:gdLst/>
              <a:ahLst/>
              <a:cxnLst/>
              <a:rect l="0" t="0" r="0" b="0"/>
              <a:pathLst>
                <a:path w="2563" h="2564">
                  <a:moveTo>
                    <a:pt x="1281" y="39"/>
                  </a:moveTo>
                  <a:cubicBezTo>
                    <a:pt x="1968" y="39"/>
                    <a:pt x="2525" y="595"/>
                    <a:pt x="2525" y="1282"/>
                  </a:cubicBezTo>
                  <a:cubicBezTo>
                    <a:pt x="2525" y="1969"/>
                    <a:pt x="1968" y="2526"/>
                    <a:pt x="1282" y="2526"/>
                  </a:cubicBezTo>
                  <a:cubicBezTo>
                    <a:pt x="595" y="2526"/>
                    <a:pt x="38" y="1969"/>
                    <a:pt x="38" y="1282"/>
                  </a:cubicBezTo>
                  <a:cubicBezTo>
                    <a:pt x="38" y="1282"/>
                    <a:pt x="38" y="1282"/>
                    <a:pt x="38" y="1282"/>
                  </a:cubicBezTo>
                  <a:cubicBezTo>
                    <a:pt x="38" y="595"/>
                    <a:pt x="595" y="39"/>
                    <a:pt x="1281" y="39"/>
                  </a:cubicBezTo>
                  <a:cubicBezTo>
                    <a:pt x="1281" y="39"/>
                    <a:pt x="1281" y="39"/>
                    <a:pt x="1281" y="39"/>
                  </a:cubicBezTo>
                  <a:moveTo>
                    <a:pt x="1281" y="1"/>
                  </a:moveTo>
                  <a:cubicBezTo>
                    <a:pt x="574" y="1"/>
                    <a:pt x="0" y="574"/>
                    <a:pt x="0" y="1282"/>
                  </a:cubicBezTo>
                  <a:cubicBezTo>
                    <a:pt x="0" y="1990"/>
                    <a:pt x="573" y="2564"/>
                    <a:pt x="1281" y="2564"/>
                  </a:cubicBezTo>
                  <a:cubicBezTo>
                    <a:pt x="1989" y="2564"/>
                    <a:pt x="2563" y="1990"/>
                    <a:pt x="2563" y="1282"/>
                  </a:cubicBezTo>
                  <a:cubicBezTo>
                    <a:pt x="2563" y="942"/>
                    <a:pt x="2428" y="616"/>
                    <a:pt x="2187" y="376"/>
                  </a:cubicBezTo>
                  <a:cubicBezTo>
                    <a:pt x="1948" y="135"/>
                    <a:pt x="1621" y="0"/>
                    <a:pt x="1281" y="1"/>
                  </a:cubicBezTo>
                </a:path>
              </a:pathLst>
            </a:custGeom>
            <a:solidFill>
              <a:srgbClr val="FFFFFF">
                <a:alpha val="100000"/>
              </a:srgbClr>
            </a:solidFill>
            <a:ln cap="flat">
              <a:noFill/>
              <a:prstDash val="solid"/>
              <a:miter lim="0"/>
            </a:ln>
          </p:spPr>
          <p:txBody>
            <a:bodyPr rtlCol="0"/>
            <a:lstStyle/>
            <a:p>
              <a:pPr algn="ctr"/>
              <a:endParaRPr lang="zh-CN" altLang="en-US"/>
            </a:p>
          </p:txBody>
        </p:sp>
        <p:sp>
          <p:nvSpPr>
            <p:cNvPr id="21" name="流程图: 接点 20">
              <a:extLst>
                <a:ext uri="{FF2B5EF4-FFF2-40B4-BE49-F238E27FC236}">
                  <a16:creationId xmlns:a16="http://schemas.microsoft.com/office/drawing/2014/main" id="{B87D21C3-8938-C513-4C7D-A6727B9C724F}"/>
                </a:ext>
              </a:extLst>
            </p:cNvPr>
            <p:cNvSpPr/>
            <p:nvPr/>
          </p:nvSpPr>
          <p:spPr>
            <a:xfrm>
              <a:off x="7023064" y="2882330"/>
              <a:ext cx="1571695" cy="1571695"/>
            </a:xfrm>
            <a:prstGeom prst="flowChartConnector">
              <a:avLst/>
            </a:prstGeom>
            <a:solidFill>
              <a:srgbClr val="0068B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Times New Roman" panose="02020603050405020304" pitchFamily="18" charset="0"/>
                  <a:ea typeface="黑体" panose="02010609060101010101" pitchFamily="49" charset="-122"/>
                  <a:cs typeface="Times New Roman" panose="02020603050405020304" pitchFamily="18" charset="0"/>
                </a:rPr>
                <a:t>Industrial</a:t>
              </a:r>
              <a:endParaRPr lang="zh-CN" altLang="en-US" sz="16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 name="path">
              <a:extLst>
                <a:ext uri="{FF2B5EF4-FFF2-40B4-BE49-F238E27FC236}">
                  <a16:creationId xmlns:a16="http://schemas.microsoft.com/office/drawing/2014/main" id="{D247895B-14E3-A0FE-C0BF-8339E7BE0388}"/>
                </a:ext>
              </a:extLst>
            </p:cNvPr>
            <p:cNvSpPr/>
            <p:nvPr/>
          </p:nvSpPr>
          <p:spPr>
            <a:xfrm>
              <a:off x="5238235" y="4747614"/>
              <a:ext cx="1599552" cy="1600177"/>
            </a:xfrm>
            <a:custGeom>
              <a:avLst/>
              <a:gdLst/>
              <a:ahLst/>
              <a:cxnLst/>
              <a:rect l="0" t="0" r="0" b="0"/>
              <a:pathLst>
                <a:path w="2563" h="2564">
                  <a:moveTo>
                    <a:pt x="1281" y="39"/>
                  </a:moveTo>
                  <a:cubicBezTo>
                    <a:pt x="1968" y="39"/>
                    <a:pt x="2525" y="595"/>
                    <a:pt x="2525" y="1282"/>
                  </a:cubicBezTo>
                  <a:cubicBezTo>
                    <a:pt x="2525" y="1969"/>
                    <a:pt x="1968" y="2526"/>
                    <a:pt x="1282" y="2526"/>
                  </a:cubicBezTo>
                  <a:cubicBezTo>
                    <a:pt x="595" y="2526"/>
                    <a:pt x="38" y="1969"/>
                    <a:pt x="38" y="1282"/>
                  </a:cubicBezTo>
                  <a:cubicBezTo>
                    <a:pt x="38" y="1282"/>
                    <a:pt x="38" y="1282"/>
                    <a:pt x="38" y="1282"/>
                  </a:cubicBezTo>
                  <a:cubicBezTo>
                    <a:pt x="38" y="595"/>
                    <a:pt x="595" y="39"/>
                    <a:pt x="1281" y="39"/>
                  </a:cubicBezTo>
                  <a:cubicBezTo>
                    <a:pt x="1281" y="39"/>
                    <a:pt x="1281" y="39"/>
                    <a:pt x="1281" y="39"/>
                  </a:cubicBezTo>
                  <a:moveTo>
                    <a:pt x="1281" y="1"/>
                  </a:moveTo>
                  <a:cubicBezTo>
                    <a:pt x="574" y="1"/>
                    <a:pt x="0" y="574"/>
                    <a:pt x="0" y="1282"/>
                  </a:cubicBezTo>
                  <a:cubicBezTo>
                    <a:pt x="0" y="1990"/>
                    <a:pt x="573" y="2564"/>
                    <a:pt x="1281" y="2564"/>
                  </a:cubicBezTo>
                  <a:cubicBezTo>
                    <a:pt x="1989" y="2564"/>
                    <a:pt x="2563" y="1990"/>
                    <a:pt x="2563" y="1282"/>
                  </a:cubicBezTo>
                  <a:cubicBezTo>
                    <a:pt x="2563" y="942"/>
                    <a:pt x="2428" y="616"/>
                    <a:pt x="2187" y="376"/>
                  </a:cubicBezTo>
                  <a:cubicBezTo>
                    <a:pt x="1948" y="135"/>
                    <a:pt x="1621" y="0"/>
                    <a:pt x="1281" y="1"/>
                  </a:cubicBezTo>
                </a:path>
              </a:pathLst>
            </a:custGeom>
            <a:solidFill>
              <a:srgbClr val="FFFFFF">
                <a:alpha val="100000"/>
              </a:srgbClr>
            </a:solidFill>
            <a:ln cap="flat">
              <a:noFill/>
              <a:prstDash val="solid"/>
              <a:miter lim="0"/>
            </a:ln>
          </p:spPr>
          <p:txBody>
            <a:bodyPr rtlCol="0"/>
            <a:lstStyle/>
            <a:p>
              <a:pPr algn="ctr"/>
              <a:endParaRPr lang="zh-CN" altLang="en-US"/>
            </a:p>
          </p:txBody>
        </p:sp>
        <p:sp>
          <p:nvSpPr>
            <p:cNvPr id="24" name="任意多边形: 形状 23">
              <a:extLst>
                <a:ext uri="{FF2B5EF4-FFF2-40B4-BE49-F238E27FC236}">
                  <a16:creationId xmlns:a16="http://schemas.microsoft.com/office/drawing/2014/main" id="{B23A15CF-1F1B-6FDC-4090-803B12CB8E35}"/>
                </a:ext>
              </a:extLst>
            </p:cNvPr>
            <p:cNvSpPr/>
            <p:nvPr/>
          </p:nvSpPr>
          <p:spPr>
            <a:xfrm>
              <a:off x="7635408" y="3076014"/>
              <a:ext cx="347006" cy="352986"/>
            </a:xfrm>
            <a:custGeom>
              <a:avLst/>
              <a:gdLst>
                <a:gd name="connsiteX0" fmla="*/ 439899 w 593808"/>
                <a:gd name="connsiteY0" fmla="*/ 492744 h 604040"/>
                <a:gd name="connsiteX1" fmla="*/ 393218 w 593808"/>
                <a:gd name="connsiteY1" fmla="*/ 539346 h 604040"/>
                <a:gd name="connsiteX2" fmla="*/ 402005 w 593808"/>
                <a:gd name="connsiteY2" fmla="*/ 566759 h 604040"/>
                <a:gd name="connsiteX3" fmla="*/ 477792 w 593808"/>
                <a:gd name="connsiteY3" fmla="*/ 566759 h 604040"/>
                <a:gd name="connsiteX4" fmla="*/ 486717 w 593808"/>
                <a:gd name="connsiteY4" fmla="*/ 539346 h 604040"/>
                <a:gd name="connsiteX5" fmla="*/ 439899 w 593808"/>
                <a:gd name="connsiteY5" fmla="*/ 492744 h 604040"/>
                <a:gd name="connsiteX6" fmla="*/ 58626 w 593808"/>
                <a:gd name="connsiteY6" fmla="*/ 337314 h 604040"/>
                <a:gd name="connsiteX7" fmla="*/ 58626 w 593808"/>
                <a:gd name="connsiteY7" fmla="*/ 567444 h 604040"/>
                <a:gd name="connsiteX8" fmla="*/ 93087 w 593808"/>
                <a:gd name="connsiteY8" fmla="*/ 567444 h 604040"/>
                <a:gd name="connsiteX9" fmla="*/ 168463 w 593808"/>
                <a:gd name="connsiteY9" fmla="*/ 567444 h 604040"/>
                <a:gd name="connsiteX10" fmla="*/ 168463 w 593808"/>
                <a:gd name="connsiteY10" fmla="*/ 337314 h 604040"/>
                <a:gd name="connsiteX11" fmla="*/ 147319 w 593808"/>
                <a:gd name="connsiteY11" fmla="*/ 346223 h 604040"/>
                <a:gd name="connsiteX12" fmla="*/ 147182 w 593808"/>
                <a:gd name="connsiteY12" fmla="*/ 346360 h 604040"/>
                <a:gd name="connsiteX13" fmla="*/ 136885 w 593808"/>
                <a:gd name="connsiteY13" fmla="*/ 348964 h 604040"/>
                <a:gd name="connsiteX14" fmla="*/ 136061 w 593808"/>
                <a:gd name="connsiteY14" fmla="*/ 349101 h 604040"/>
                <a:gd name="connsiteX15" fmla="*/ 131118 w 593808"/>
                <a:gd name="connsiteY15" fmla="*/ 350061 h 604040"/>
                <a:gd name="connsiteX16" fmla="*/ 130157 w 593808"/>
                <a:gd name="connsiteY16" fmla="*/ 350198 h 604040"/>
                <a:gd name="connsiteX17" fmla="*/ 125764 w 593808"/>
                <a:gd name="connsiteY17" fmla="*/ 350746 h 604040"/>
                <a:gd name="connsiteX18" fmla="*/ 124803 w 593808"/>
                <a:gd name="connsiteY18" fmla="*/ 350746 h 604040"/>
                <a:gd name="connsiteX19" fmla="*/ 119860 w 593808"/>
                <a:gd name="connsiteY19" fmla="*/ 351157 h 604040"/>
                <a:gd name="connsiteX20" fmla="*/ 118762 w 593808"/>
                <a:gd name="connsiteY20" fmla="*/ 351294 h 604040"/>
                <a:gd name="connsiteX21" fmla="*/ 113544 w 593808"/>
                <a:gd name="connsiteY21" fmla="*/ 351432 h 604040"/>
                <a:gd name="connsiteX22" fmla="*/ 108327 w 593808"/>
                <a:gd name="connsiteY22" fmla="*/ 351294 h 604040"/>
                <a:gd name="connsiteX23" fmla="*/ 107229 w 593808"/>
                <a:gd name="connsiteY23" fmla="*/ 351157 h 604040"/>
                <a:gd name="connsiteX24" fmla="*/ 102286 w 593808"/>
                <a:gd name="connsiteY24" fmla="*/ 350746 h 604040"/>
                <a:gd name="connsiteX25" fmla="*/ 101325 w 593808"/>
                <a:gd name="connsiteY25" fmla="*/ 350746 h 604040"/>
                <a:gd name="connsiteX26" fmla="*/ 96932 w 593808"/>
                <a:gd name="connsiteY26" fmla="*/ 350198 h 604040"/>
                <a:gd name="connsiteX27" fmla="*/ 95970 w 593808"/>
                <a:gd name="connsiteY27" fmla="*/ 350061 h 604040"/>
                <a:gd name="connsiteX28" fmla="*/ 91028 w 593808"/>
                <a:gd name="connsiteY28" fmla="*/ 349101 h 604040"/>
                <a:gd name="connsiteX29" fmla="*/ 90204 w 593808"/>
                <a:gd name="connsiteY29" fmla="*/ 348964 h 604040"/>
                <a:gd name="connsiteX30" fmla="*/ 79907 w 593808"/>
                <a:gd name="connsiteY30" fmla="*/ 346360 h 604040"/>
                <a:gd name="connsiteX31" fmla="*/ 79769 w 593808"/>
                <a:gd name="connsiteY31" fmla="*/ 346223 h 604040"/>
                <a:gd name="connsiteX32" fmla="*/ 58626 w 593808"/>
                <a:gd name="connsiteY32" fmla="*/ 337314 h 604040"/>
                <a:gd name="connsiteX33" fmla="*/ 423011 w 593808"/>
                <a:gd name="connsiteY33" fmla="*/ 313465 h 604040"/>
                <a:gd name="connsiteX34" fmla="*/ 423011 w 593808"/>
                <a:gd name="connsiteY34" fmla="*/ 347183 h 604040"/>
                <a:gd name="connsiteX35" fmla="*/ 439899 w 593808"/>
                <a:gd name="connsiteY35" fmla="*/ 357188 h 604040"/>
                <a:gd name="connsiteX36" fmla="*/ 456786 w 593808"/>
                <a:gd name="connsiteY36" fmla="*/ 347183 h 604040"/>
                <a:gd name="connsiteX37" fmla="*/ 456786 w 593808"/>
                <a:gd name="connsiteY37" fmla="*/ 313465 h 604040"/>
                <a:gd name="connsiteX38" fmla="*/ 113540 w 593808"/>
                <a:gd name="connsiteY38" fmla="*/ 212472 h 604040"/>
                <a:gd name="connsiteX39" fmla="*/ 139226 w 593808"/>
                <a:gd name="connsiteY39" fmla="*/ 238087 h 604040"/>
                <a:gd name="connsiteX40" fmla="*/ 113540 w 593808"/>
                <a:gd name="connsiteY40" fmla="*/ 263702 h 604040"/>
                <a:gd name="connsiteX41" fmla="*/ 87854 w 593808"/>
                <a:gd name="connsiteY41" fmla="*/ 238087 h 604040"/>
                <a:gd name="connsiteX42" fmla="*/ 113540 w 593808"/>
                <a:gd name="connsiteY42" fmla="*/ 212472 h 604040"/>
                <a:gd name="connsiteX43" fmla="*/ 405712 w 593808"/>
                <a:gd name="connsiteY43" fmla="*/ 162695 h 604040"/>
                <a:gd name="connsiteX44" fmla="*/ 405712 w 593808"/>
                <a:gd name="connsiteY44" fmla="*/ 271935 h 604040"/>
                <a:gd name="connsiteX45" fmla="*/ 474223 w 593808"/>
                <a:gd name="connsiteY45" fmla="*/ 271935 h 604040"/>
                <a:gd name="connsiteX46" fmla="*/ 474223 w 593808"/>
                <a:gd name="connsiteY46" fmla="*/ 162695 h 604040"/>
                <a:gd name="connsiteX47" fmla="*/ 113544 w 593808"/>
                <a:gd name="connsiteY47" fmla="*/ 161324 h 604040"/>
                <a:gd name="connsiteX48" fmla="*/ 109426 w 593808"/>
                <a:gd name="connsiteY48" fmla="*/ 161461 h 604040"/>
                <a:gd name="connsiteX49" fmla="*/ 109151 w 593808"/>
                <a:gd name="connsiteY49" fmla="*/ 161461 h 604040"/>
                <a:gd name="connsiteX50" fmla="*/ 105307 w 593808"/>
                <a:gd name="connsiteY50" fmla="*/ 161735 h 604040"/>
                <a:gd name="connsiteX51" fmla="*/ 105169 w 593808"/>
                <a:gd name="connsiteY51" fmla="*/ 161735 h 604040"/>
                <a:gd name="connsiteX52" fmla="*/ 101188 w 593808"/>
                <a:gd name="connsiteY52" fmla="*/ 162283 h 604040"/>
                <a:gd name="connsiteX53" fmla="*/ 100913 w 593808"/>
                <a:gd name="connsiteY53" fmla="*/ 162421 h 604040"/>
                <a:gd name="connsiteX54" fmla="*/ 97206 w 593808"/>
                <a:gd name="connsiteY54" fmla="*/ 163106 h 604040"/>
                <a:gd name="connsiteX55" fmla="*/ 36658 w 593808"/>
                <a:gd name="connsiteY55" fmla="*/ 238080 h 604040"/>
                <a:gd name="connsiteX56" fmla="*/ 83064 w 593808"/>
                <a:gd name="connsiteY56" fmla="*/ 308531 h 604040"/>
                <a:gd name="connsiteX57" fmla="*/ 83888 w 593808"/>
                <a:gd name="connsiteY57" fmla="*/ 308805 h 604040"/>
                <a:gd name="connsiteX58" fmla="*/ 86359 w 593808"/>
                <a:gd name="connsiteY58" fmla="*/ 309764 h 604040"/>
                <a:gd name="connsiteX59" fmla="*/ 87732 w 593808"/>
                <a:gd name="connsiteY59" fmla="*/ 310312 h 604040"/>
                <a:gd name="connsiteX60" fmla="*/ 89792 w 593808"/>
                <a:gd name="connsiteY60" fmla="*/ 311135 h 604040"/>
                <a:gd name="connsiteX61" fmla="*/ 91577 w 593808"/>
                <a:gd name="connsiteY61" fmla="*/ 311546 h 604040"/>
                <a:gd name="connsiteX62" fmla="*/ 93499 w 593808"/>
                <a:gd name="connsiteY62" fmla="*/ 312231 h 604040"/>
                <a:gd name="connsiteX63" fmla="*/ 95559 w 593808"/>
                <a:gd name="connsiteY63" fmla="*/ 312642 h 604040"/>
                <a:gd name="connsiteX64" fmla="*/ 97343 w 593808"/>
                <a:gd name="connsiteY64" fmla="*/ 313054 h 604040"/>
                <a:gd name="connsiteX65" fmla="*/ 99677 w 593808"/>
                <a:gd name="connsiteY65" fmla="*/ 313602 h 604040"/>
                <a:gd name="connsiteX66" fmla="*/ 101325 w 593808"/>
                <a:gd name="connsiteY66" fmla="*/ 313876 h 604040"/>
                <a:gd name="connsiteX67" fmla="*/ 103796 w 593808"/>
                <a:gd name="connsiteY67" fmla="*/ 314150 h 604040"/>
                <a:gd name="connsiteX68" fmla="*/ 105307 w 593808"/>
                <a:gd name="connsiteY68" fmla="*/ 314424 h 604040"/>
                <a:gd name="connsiteX69" fmla="*/ 108190 w 593808"/>
                <a:gd name="connsiteY69" fmla="*/ 314561 h 604040"/>
                <a:gd name="connsiteX70" fmla="*/ 109426 w 593808"/>
                <a:gd name="connsiteY70" fmla="*/ 314698 h 604040"/>
                <a:gd name="connsiteX71" fmla="*/ 113544 w 593808"/>
                <a:gd name="connsiteY71" fmla="*/ 314835 h 604040"/>
                <a:gd name="connsiteX72" fmla="*/ 117663 w 593808"/>
                <a:gd name="connsiteY72" fmla="*/ 314698 h 604040"/>
                <a:gd name="connsiteX73" fmla="*/ 118899 w 593808"/>
                <a:gd name="connsiteY73" fmla="*/ 314561 h 604040"/>
                <a:gd name="connsiteX74" fmla="*/ 121782 w 593808"/>
                <a:gd name="connsiteY74" fmla="*/ 314424 h 604040"/>
                <a:gd name="connsiteX75" fmla="*/ 123293 w 593808"/>
                <a:gd name="connsiteY75" fmla="*/ 314150 h 604040"/>
                <a:gd name="connsiteX76" fmla="*/ 125764 w 593808"/>
                <a:gd name="connsiteY76" fmla="*/ 313876 h 604040"/>
                <a:gd name="connsiteX77" fmla="*/ 127411 w 593808"/>
                <a:gd name="connsiteY77" fmla="*/ 313602 h 604040"/>
                <a:gd name="connsiteX78" fmla="*/ 129745 w 593808"/>
                <a:gd name="connsiteY78" fmla="*/ 313054 h 604040"/>
                <a:gd name="connsiteX79" fmla="*/ 131530 w 593808"/>
                <a:gd name="connsiteY79" fmla="*/ 312642 h 604040"/>
                <a:gd name="connsiteX80" fmla="*/ 133590 w 593808"/>
                <a:gd name="connsiteY80" fmla="*/ 312231 h 604040"/>
                <a:gd name="connsiteX81" fmla="*/ 135512 w 593808"/>
                <a:gd name="connsiteY81" fmla="*/ 311546 h 604040"/>
                <a:gd name="connsiteX82" fmla="*/ 137297 w 593808"/>
                <a:gd name="connsiteY82" fmla="*/ 310998 h 604040"/>
                <a:gd name="connsiteX83" fmla="*/ 139356 w 593808"/>
                <a:gd name="connsiteY83" fmla="*/ 310312 h 604040"/>
                <a:gd name="connsiteX84" fmla="*/ 140729 w 593808"/>
                <a:gd name="connsiteY84" fmla="*/ 309764 h 604040"/>
                <a:gd name="connsiteX85" fmla="*/ 143201 w 593808"/>
                <a:gd name="connsiteY85" fmla="*/ 308805 h 604040"/>
                <a:gd name="connsiteX86" fmla="*/ 144024 w 593808"/>
                <a:gd name="connsiteY86" fmla="*/ 308531 h 604040"/>
                <a:gd name="connsiteX87" fmla="*/ 190431 w 593808"/>
                <a:gd name="connsiteY87" fmla="*/ 238491 h 604040"/>
                <a:gd name="connsiteX88" fmla="*/ 190431 w 593808"/>
                <a:gd name="connsiteY88" fmla="*/ 236846 h 604040"/>
                <a:gd name="connsiteX89" fmla="*/ 113544 w 593808"/>
                <a:gd name="connsiteY89" fmla="*/ 161324 h 604040"/>
                <a:gd name="connsiteX90" fmla="*/ 335416 w 593808"/>
                <a:gd name="connsiteY90" fmla="*/ 56744 h 604040"/>
                <a:gd name="connsiteX91" fmla="*/ 342143 w 593808"/>
                <a:gd name="connsiteY91" fmla="*/ 91422 h 604040"/>
                <a:gd name="connsiteX92" fmla="*/ 335279 w 593808"/>
                <a:gd name="connsiteY92" fmla="*/ 126236 h 604040"/>
                <a:gd name="connsiteX93" fmla="*/ 369054 w 593808"/>
                <a:gd name="connsiteY93" fmla="*/ 126236 h 604040"/>
                <a:gd name="connsiteX94" fmla="*/ 510744 w 593808"/>
                <a:gd name="connsiteY94" fmla="*/ 126236 h 604040"/>
                <a:gd name="connsiteX95" fmla="*/ 522414 w 593808"/>
                <a:gd name="connsiteY95" fmla="*/ 126236 h 604040"/>
                <a:gd name="connsiteX96" fmla="*/ 557150 w 593808"/>
                <a:gd name="connsiteY96" fmla="*/ 91422 h 604040"/>
                <a:gd name="connsiteX97" fmla="*/ 522414 w 593808"/>
                <a:gd name="connsiteY97" fmla="*/ 56744 h 604040"/>
                <a:gd name="connsiteX98" fmla="*/ 250704 w 593808"/>
                <a:gd name="connsiteY98" fmla="*/ 36596 h 604040"/>
                <a:gd name="connsiteX99" fmla="*/ 211849 w 593808"/>
                <a:gd name="connsiteY99" fmla="*/ 52632 h 604040"/>
                <a:gd name="connsiteX100" fmla="*/ 137159 w 593808"/>
                <a:gd name="connsiteY100" fmla="*/ 127195 h 604040"/>
                <a:gd name="connsiteX101" fmla="*/ 193177 w 593808"/>
                <a:gd name="connsiteY101" fmla="*/ 157349 h 604040"/>
                <a:gd name="connsiteX102" fmla="*/ 220224 w 593808"/>
                <a:gd name="connsiteY102" fmla="*/ 199291 h 604040"/>
                <a:gd name="connsiteX103" fmla="*/ 289421 w 593808"/>
                <a:gd name="connsiteY103" fmla="*/ 130211 h 604040"/>
                <a:gd name="connsiteX104" fmla="*/ 305622 w 593808"/>
                <a:gd name="connsiteY104" fmla="*/ 91422 h 604040"/>
                <a:gd name="connsiteX105" fmla="*/ 289421 w 593808"/>
                <a:gd name="connsiteY105" fmla="*/ 52632 h 604040"/>
                <a:gd name="connsiteX106" fmla="*/ 250704 w 593808"/>
                <a:gd name="connsiteY106" fmla="*/ 36596 h 604040"/>
                <a:gd name="connsiteX107" fmla="*/ 250704 w 593808"/>
                <a:gd name="connsiteY107" fmla="*/ 0 h 604040"/>
                <a:gd name="connsiteX108" fmla="*/ 307957 w 593808"/>
                <a:gd name="connsiteY108" fmla="*/ 20148 h 604040"/>
                <a:gd name="connsiteX109" fmla="*/ 522414 w 593808"/>
                <a:gd name="connsiteY109" fmla="*/ 20148 h 604040"/>
                <a:gd name="connsiteX110" fmla="*/ 593808 w 593808"/>
                <a:gd name="connsiteY110" fmla="*/ 91422 h 604040"/>
                <a:gd name="connsiteX111" fmla="*/ 522414 w 593808"/>
                <a:gd name="connsiteY111" fmla="*/ 162695 h 604040"/>
                <a:gd name="connsiteX112" fmla="*/ 510744 w 593808"/>
                <a:gd name="connsiteY112" fmla="*/ 162695 h 604040"/>
                <a:gd name="connsiteX113" fmla="*/ 510744 w 593808"/>
                <a:gd name="connsiteY113" fmla="*/ 273168 h 604040"/>
                <a:gd name="connsiteX114" fmla="*/ 528180 w 593808"/>
                <a:gd name="connsiteY114" fmla="*/ 273168 h 604040"/>
                <a:gd name="connsiteX115" fmla="*/ 528180 w 593808"/>
                <a:gd name="connsiteY115" fmla="*/ 309764 h 604040"/>
                <a:gd name="connsiteX116" fmla="*/ 493444 w 593808"/>
                <a:gd name="connsiteY116" fmla="*/ 309764 h 604040"/>
                <a:gd name="connsiteX117" fmla="*/ 493444 w 593808"/>
                <a:gd name="connsiteY117" fmla="*/ 368153 h 604040"/>
                <a:gd name="connsiteX118" fmla="*/ 439899 w 593808"/>
                <a:gd name="connsiteY118" fmla="*/ 399541 h 604040"/>
                <a:gd name="connsiteX119" fmla="*/ 386353 w 593808"/>
                <a:gd name="connsiteY119" fmla="*/ 368153 h 604040"/>
                <a:gd name="connsiteX120" fmla="*/ 386490 w 593808"/>
                <a:gd name="connsiteY120" fmla="*/ 309764 h 604040"/>
                <a:gd name="connsiteX121" fmla="*/ 351617 w 593808"/>
                <a:gd name="connsiteY121" fmla="*/ 309764 h 604040"/>
                <a:gd name="connsiteX122" fmla="*/ 351617 w 593808"/>
                <a:gd name="connsiteY122" fmla="*/ 273168 h 604040"/>
                <a:gd name="connsiteX123" fmla="*/ 369054 w 593808"/>
                <a:gd name="connsiteY123" fmla="*/ 273168 h 604040"/>
                <a:gd name="connsiteX124" fmla="*/ 369054 w 593808"/>
                <a:gd name="connsiteY124" fmla="*/ 162695 h 604040"/>
                <a:gd name="connsiteX125" fmla="*/ 308643 w 593808"/>
                <a:gd name="connsiteY125" fmla="*/ 162695 h 604040"/>
                <a:gd name="connsiteX126" fmla="*/ 226814 w 593808"/>
                <a:gd name="connsiteY126" fmla="*/ 244385 h 604040"/>
                <a:gd name="connsiteX127" fmla="*/ 205121 w 593808"/>
                <a:gd name="connsiteY127" fmla="*/ 304967 h 604040"/>
                <a:gd name="connsiteX128" fmla="*/ 205121 w 593808"/>
                <a:gd name="connsiteY128" fmla="*/ 567444 h 604040"/>
                <a:gd name="connsiteX129" fmla="*/ 361365 w 593808"/>
                <a:gd name="connsiteY129" fmla="*/ 567444 h 604040"/>
                <a:gd name="connsiteX130" fmla="*/ 356560 w 593808"/>
                <a:gd name="connsiteY130" fmla="*/ 539346 h 604040"/>
                <a:gd name="connsiteX131" fmla="*/ 439899 w 593808"/>
                <a:gd name="connsiteY131" fmla="*/ 456148 h 604040"/>
                <a:gd name="connsiteX132" fmla="*/ 523238 w 593808"/>
                <a:gd name="connsiteY132" fmla="*/ 539346 h 604040"/>
                <a:gd name="connsiteX133" fmla="*/ 518432 w 593808"/>
                <a:gd name="connsiteY133" fmla="*/ 567444 h 604040"/>
                <a:gd name="connsiteX134" fmla="*/ 575410 w 593808"/>
                <a:gd name="connsiteY134" fmla="*/ 567444 h 604040"/>
                <a:gd name="connsiteX135" fmla="*/ 575410 w 593808"/>
                <a:gd name="connsiteY135" fmla="*/ 604040 h 604040"/>
                <a:gd name="connsiteX136" fmla="*/ 205121 w 593808"/>
                <a:gd name="connsiteY136" fmla="*/ 604040 h 604040"/>
                <a:gd name="connsiteX137" fmla="*/ 93087 w 593808"/>
                <a:gd name="connsiteY137" fmla="*/ 604040 h 604040"/>
                <a:gd name="connsiteX138" fmla="*/ 21967 w 593808"/>
                <a:gd name="connsiteY138" fmla="*/ 604040 h 604040"/>
                <a:gd name="connsiteX139" fmla="*/ 21967 w 593808"/>
                <a:gd name="connsiteY139" fmla="*/ 304967 h 604040"/>
                <a:gd name="connsiteX140" fmla="*/ 0 w 593808"/>
                <a:gd name="connsiteY140" fmla="*/ 238080 h 604040"/>
                <a:gd name="connsiteX141" fmla="*/ 83751 w 593808"/>
                <a:gd name="connsiteY141" fmla="*/ 128703 h 604040"/>
                <a:gd name="connsiteX142" fmla="*/ 185900 w 593808"/>
                <a:gd name="connsiteY142" fmla="*/ 26727 h 604040"/>
                <a:gd name="connsiteX143" fmla="*/ 250704 w 593808"/>
                <a:gd name="connsiteY143" fmla="*/ 0 h 6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593808" h="604040">
                  <a:moveTo>
                    <a:pt x="439899" y="492744"/>
                  </a:moveTo>
                  <a:cubicBezTo>
                    <a:pt x="414087" y="492744"/>
                    <a:pt x="393218" y="513715"/>
                    <a:pt x="393218" y="539346"/>
                  </a:cubicBezTo>
                  <a:cubicBezTo>
                    <a:pt x="393218" y="549352"/>
                    <a:pt x="396238" y="558809"/>
                    <a:pt x="402005" y="566759"/>
                  </a:cubicBezTo>
                  <a:lnTo>
                    <a:pt x="477792" y="566759"/>
                  </a:lnTo>
                  <a:cubicBezTo>
                    <a:pt x="483559" y="558809"/>
                    <a:pt x="486717" y="549352"/>
                    <a:pt x="486717" y="539346"/>
                  </a:cubicBezTo>
                  <a:cubicBezTo>
                    <a:pt x="486717" y="513715"/>
                    <a:pt x="465710" y="492744"/>
                    <a:pt x="439899" y="492744"/>
                  </a:cubicBezTo>
                  <a:close/>
                  <a:moveTo>
                    <a:pt x="58626" y="337314"/>
                  </a:moveTo>
                  <a:lnTo>
                    <a:pt x="58626" y="567444"/>
                  </a:lnTo>
                  <a:lnTo>
                    <a:pt x="93087" y="567444"/>
                  </a:lnTo>
                  <a:lnTo>
                    <a:pt x="168463" y="567444"/>
                  </a:lnTo>
                  <a:lnTo>
                    <a:pt x="168463" y="337314"/>
                  </a:lnTo>
                  <a:cubicBezTo>
                    <a:pt x="161736" y="341015"/>
                    <a:pt x="154733" y="343893"/>
                    <a:pt x="147319" y="346223"/>
                  </a:cubicBezTo>
                  <a:cubicBezTo>
                    <a:pt x="147319" y="346223"/>
                    <a:pt x="147182" y="346223"/>
                    <a:pt x="147182" y="346360"/>
                  </a:cubicBezTo>
                  <a:cubicBezTo>
                    <a:pt x="143750" y="347320"/>
                    <a:pt x="140317" y="348279"/>
                    <a:pt x="136885" y="348964"/>
                  </a:cubicBezTo>
                  <a:cubicBezTo>
                    <a:pt x="136610" y="348964"/>
                    <a:pt x="136336" y="349101"/>
                    <a:pt x="136061" y="349101"/>
                  </a:cubicBezTo>
                  <a:cubicBezTo>
                    <a:pt x="134414" y="349513"/>
                    <a:pt x="132766" y="349787"/>
                    <a:pt x="131118" y="350061"/>
                  </a:cubicBezTo>
                  <a:cubicBezTo>
                    <a:pt x="130844" y="350061"/>
                    <a:pt x="130432" y="350061"/>
                    <a:pt x="130157" y="350198"/>
                  </a:cubicBezTo>
                  <a:cubicBezTo>
                    <a:pt x="128784" y="350335"/>
                    <a:pt x="127274" y="350609"/>
                    <a:pt x="125764" y="350746"/>
                  </a:cubicBezTo>
                  <a:cubicBezTo>
                    <a:pt x="125489" y="350746"/>
                    <a:pt x="125215" y="350746"/>
                    <a:pt x="124803" y="350746"/>
                  </a:cubicBezTo>
                  <a:cubicBezTo>
                    <a:pt x="123155" y="351020"/>
                    <a:pt x="121508" y="351157"/>
                    <a:pt x="119860" y="351157"/>
                  </a:cubicBezTo>
                  <a:cubicBezTo>
                    <a:pt x="119448" y="351157"/>
                    <a:pt x="119174" y="351157"/>
                    <a:pt x="118762" y="351294"/>
                  </a:cubicBezTo>
                  <a:cubicBezTo>
                    <a:pt x="116977" y="351294"/>
                    <a:pt x="115329" y="351432"/>
                    <a:pt x="113544" y="351432"/>
                  </a:cubicBezTo>
                  <a:cubicBezTo>
                    <a:pt x="111760" y="351432"/>
                    <a:pt x="110112" y="351294"/>
                    <a:pt x="108327" y="351294"/>
                  </a:cubicBezTo>
                  <a:cubicBezTo>
                    <a:pt x="107915" y="351157"/>
                    <a:pt x="107641" y="351157"/>
                    <a:pt x="107229" y="351157"/>
                  </a:cubicBezTo>
                  <a:cubicBezTo>
                    <a:pt x="105581" y="351157"/>
                    <a:pt x="103934" y="351020"/>
                    <a:pt x="102286" y="350746"/>
                  </a:cubicBezTo>
                  <a:cubicBezTo>
                    <a:pt x="101874" y="350746"/>
                    <a:pt x="101600" y="350746"/>
                    <a:pt x="101325" y="350746"/>
                  </a:cubicBezTo>
                  <a:cubicBezTo>
                    <a:pt x="99815" y="350609"/>
                    <a:pt x="98305" y="350335"/>
                    <a:pt x="96932" y="350198"/>
                  </a:cubicBezTo>
                  <a:cubicBezTo>
                    <a:pt x="96657" y="350061"/>
                    <a:pt x="96245" y="350061"/>
                    <a:pt x="95970" y="350061"/>
                  </a:cubicBezTo>
                  <a:cubicBezTo>
                    <a:pt x="94323" y="349787"/>
                    <a:pt x="92675" y="349513"/>
                    <a:pt x="91028" y="349101"/>
                  </a:cubicBezTo>
                  <a:cubicBezTo>
                    <a:pt x="90753" y="349101"/>
                    <a:pt x="90479" y="348964"/>
                    <a:pt x="90204" y="348964"/>
                  </a:cubicBezTo>
                  <a:cubicBezTo>
                    <a:pt x="86771" y="348279"/>
                    <a:pt x="83339" y="347320"/>
                    <a:pt x="79907" y="346360"/>
                  </a:cubicBezTo>
                  <a:lnTo>
                    <a:pt x="79769" y="346223"/>
                  </a:lnTo>
                  <a:cubicBezTo>
                    <a:pt x="72355" y="343893"/>
                    <a:pt x="65353" y="341015"/>
                    <a:pt x="58626" y="337314"/>
                  </a:cubicBezTo>
                  <a:close/>
                  <a:moveTo>
                    <a:pt x="423011" y="313465"/>
                  </a:moveTo>
                  <a:lnTo>
                    <a:pt x="423011" y="347183"/>
                  </a:lnTo>
                  <a:lnTo>
                    <a:pt x="439899" y="357188"/>
                  </a:lnTo>
                  <a:lnTo>
                    <a:pt x="456786" y="347183"/>
                  </a:lnTo>
                  <a:lnTo>
                    <a:pt x="456786" y="313465"/>
                  </a:lnTo>
                  <a:close/>
                  <a:moveTo>
                    <a:pt x="113540" y="212472"/>
                  </a:moveTo>
                  <a:cubicBezTo>
                    <a:pt x="127726" y="212472"/>
                    <a:pt x="139226" y="223940"/>
                    <a:pt x="139226" y="238087"/>
                  </a:cubicBezTo>
                  <a:cubicBezTo>
                    <a:pt x="139226" y="252234"/>
                    <a:pt x="127726" y="263702"/>
                    <a:pt x="113540" y="263702"/>
                  </a:cubicBezTo>
                  <a:cubicBezTo>
                    <a:pt x="99354" y="263702"/>
                    <a:pt x="87854" y="252234"/>
                    <a:pt x="87854" y="238087"/>
                  </a:cubicBezTo>
                  <a:cubicBezTo>
                    <a:pt x="87854" y="223940"/>
                    <a:pt x="99354" y="212472"/>
                    <a:pt x="113540" y="212472"/>
                  </a:cubicBezTo>
                  <a:close/>
                  <a:moveTo>
                    <a:pt x="405712" y="162695"/>
                  </a:moveTo>
                  <a:lnTo>
                    <a:pt x="405712" y="271935"/>
                  </a:lnTo>
                  <a:lnTo>
                    <a:pt x="474223" y="271935"/>
                  </a:lnTo>
                  <a:lnTo>
                    <a:pt x="474223" y="162695"/>
                  </a:lnTo>
                  <a:close/>
                  <a:moveTo>
                    <a:pt x="113544" y="161324"/>
                  </a:moveTo>
                  <a:cubicBezTo>
                    <a:pt x="112171" y="161324"/>
                    <a:pt x="110799" y="161324"/>
                    <a:pt x="109426" y="161461"/>
                  </a:cubicBezTo>
                  <a:cubicBezTo>
                    <a:pt x="109288" y="161461"/>
                    <a:pt x="109288" y="161461"/>
                    <a:pt x="109151" y="161461"/>
                  </a:cubicBezTo>
                  <a:cubicBezTo>
                    <a:pt x="107915" y="161461"/>
                    <a:pt x="106542" y="161598"/>
                    <a:pt x="105307" y="161735"/>
                  </a:cubicBezTo>
                  <a:cubicBezTo>
                    <a:pt x="105307" y="161735"/>
                    <a:pt x="105169" y="161735"/>
                    <a:pt x="105169" y="161735"/>
                  </a:cubicBezTo>
                  <a:cubicBezTo>
                    <a:pt x="103796" y="161872"/>
                    <a:pt x="102561" y="162146"/>
                    <a:pt x="101188" y="162283"/>
                  </a:cubicBezTo>
                  <a:cubicBezTo>
                    <a:pt x="101050" y="162283"/>
                    <a:pt x="101050" y="162283"/>
                    <a:pt x="100913" y="162421"/>
                  </a:cubicBezTo>
                  <a:cubicBezTo>
                    <a:pt x="99677" y="162558"/>
                    <a:pt x="98442" y="162832"/>
                    <a:pt x="97206" y="163106"/>
                  </a:cubicBezTo>
                  <a:cubicBezTo>
                    <a:pt x="62607" y="170507"/>
                    <a:pt x="36658" y="201347"/>
                    <a:pt x="36658" y="238080"/>
                  </a:cubicBezTo>
                  <a:cubicBezTo>
                    <a:pt x="36658" y="269604"/>
                    <a:pt x="55742" y="296743"/>
                    <a:pt x="83064" y="308531"/>
                  </a:cubicBezTo>
                  <a:cubicBezTo>
                    <a:pt x="83339" y="308668"/>
                    <a:pt x="83614" y="308805"/>
                    <a:pt x="83888" y="308805"/>
                  </a:cubicBezTo>
                  <a:cubicBezTo>
                    <a:pt x="84712" y="309216"/>
                    <a:pt x="85536" y="309490"/>
                    <a:pt x="86359" y="309764"/>
                  </a:cubicBezTo>
                  <a:cubicBezTo>
                    <a:pt x="86771" y="310038"/>
                    <a:pt x="87183" y="310175"/>
                    <a:pt x="87732" y="310312"/>
                  </a:cubicBezTo>
                  <a:cubicBezTo>
                    <a:pt x="88419" y="310587"/>
                    <a:pt x="89106" y="310861"/>
                    <a:pt x="89792" y="311135"/>
                  </a:cubicBezTo>
                  <a:cubicBezTo>
                    <a:pt x="90479" y="311272"/>
                    <a:pt x="91028" y="311409"/>
                    <a:pt x="91577" y="311546"/>
                  </a:cubicBezTo>
                  <a:cubicBezTo>
                    <a:pt x="92263" y="311820"/>
                    <a:pt x="92813" y="311957"/>
                    <a:pt x="93499" y="312231"/>
                  </a:cubicBezTo>
                  <a:cubicBezTo>
                    <a:pt x="94186" y="312368"/>
                    <a:pt x="94872" y="312505"/>
                    <a:pt x="95559" y="312642"/>
                  </a:cubicBezTo>
                  <a:cubicBezTo>
                    <a:pt x="96108" y="312780"/>
                    <a:pt x="96794" y="312917"/>
                    <a:pt x="97343" y="313054"/>
                  </a:cubicBezTo>
                  <a:cubicBezTo>
                    <a:pt x="98167" y="313191"/>
                    <a:pt x="98854" y="313465"/>
                    <a:pt x="99677" y="313602"/>
                  </a:cubicBezTo>
                  <a:cubicBezTo>
                    <a:pt x="100227" y="313602"/>
                    <a:pt x="100776" y="313739"/>
                    <a:pt x="101325" y="313876"/>
                  </a:cubicBezTo>
                  <a:cubicBezTo>
                    <a:pt x="102149" y="314013"/>
                    <a:pt x="102973" y="314013"/>
                    <a:pt x="103796" y="314150"/>
                  </a:cubicBezTo>
                  <a:cubicBezTo>
                    <a:pt x="104346" y="314287"/>
                    <a:pt x="104757" y="314287"/>
                    <a:pt x="105307" y="314424"/>
                  </a:cubicBezTo>
                  <a:cubicBezTo>
                    <a:pt x="106268" y="314424"/>
                    <a:pt x="107229" y="314561"/>
                    <a:pt x="108190" y="314561"/>
                  </a:cubicBezTo>
                  <a:cubicBezTo>
                    <a:pt x="108602" y="314698"/>
                    <a:pt x="109014" y="314698"/>
                    <a:pt x="109426" y="314698"/>
                  </a:cubicBezTo>
                  <a:cubicBezTo>
                    <a:pt x="110799" y="314835"/>
                    <a:pt x="112171" y="314835"/>
                    <a:pt x="113544" y="314835"/>
                  </a:cubicBezTo>
                  <a:cubicBezTo>
                    <a:pt x="114917" y="314835"/>
                    <a:pt x="116290" y="314835"/>
                    <a:pt x="117663" y="314698"/>
                  </a:cubicBezTo>
                  <a:cubicBezTo>
                    <a:pt x="118075" y="314698"/>
                    <a:pt x="118487" y="314698"/>
                    <a:pt x="118899" y="314561"/>
                  </a:cubicBezTo>
                  <a:cubicBezTo>
                    <a:pt x="119860" y="314561"/>
                    <a:pt x="120821" y="314424"/>
                    <a:pt x="121782" y="314424"/>
                  </a:cubicBezTo>
                  <a:cubicBezTo>
                    <a:pt x="122331" y="314287"/>
                    <a:pt x="122743" y="314287"/>
                    <a:pt x="123293" y="314150"/>
                  </a:cubicBezTo>
                  <a:cubicBezTo>
                    <a:pt x="124116" y="314013"/>
                    <a:pt x="124940" y="314013"/>
                    <a:pt x="125764" y="313876"/>
                  </a:cubicBezTo>
                  <a:cubicBezTo>
                    <a:pt x="126313" y="313739"/>
                    <a:pt x="126862" y="313602"/>
                    <a:pt x="127411" y="313602"/>
                  </a:cubicBezTo>
                  <a:cubicBezTo>
                    <a:pt x="128235" y="313465"/>
                    <a:pt x="128922" y="313191"/>
                    <a:pt x="129745" y="313054"/>
                  </a:cubicBezTo>
                  <a:cubicBezTo>
                    <a:pt x="130295" y="312917"/>
                    <a:pt x="130981" y="312780"/>
                    <a:pt x="131530" y="312642"/>
                  </a:cubicBezTo>
                  <a:cubicBezTo>
                    <a:pt x="132217" y="312505"/>
                    <a:pt x="132903" y="312368"/>
                    <a:pt x="133590" y="312231"/>
                  </a:cubicBezTo>
                  <a:cubicBezTo>
                    <a:pt x="134276" y="311957"/>
                    <a:pt x="134825" y="311820"/>
                    <a:pt x="135512" y="311546"/>
                  </a:cubicBezTo>
                  <a:cubicBezTo>
                    <a:pt x="136061" y="311409"/>
                    <a:pt x="136610" y="311272"/>
                    <a:pt x="137297" y="310998"/>
                  </a:cubicBezTo>
                  <a:cubicBezTo>
                    <a:pt x="137983" y="310861"/>
                    <a:pt x="138670" y="310587"/>
                    <a:pt x="139356" y="310312"/>
                  </a:cubicBezTo>
                  <a:cubicBezTo>
                    <a:pt x="139905" y="310175"/>
                    <a:pt x="140317" y="310038"/>
                    <a:pt x="140729" y="309764"/>
                  </a:cubicBezTo>
                  <a:cubicBezTo>
                    <a:pt x="141553" y="309490"/>
                    <a:pt x="142377" y="309216"/>
                    <a:pt x="143201" y="308805"/>
                  </a:cubicBezTo>
                  <a:cubicBezTo>
                    <a:pt x="143475" y="308805"/>
                    <a:pt x="143750" y="308668"/>
                    <a:pt x="144024" y="308531"/>
                  </a:cubicBezTo>
                  <a:cubicBezTo>
                    <a:pt x="171209" y="296743"/>
                    <a:pt x="190293" y="269879"/>
                    <a:pt x="190431" y="238491"/>
                  </a:cubicBezTo>
                  <a:lnTo>
                    <a:pt x="190431" y="236846"/>
                  </a:lnTo>
                  <a:cubicBezTo>
                    <a:pt x="189744" y="195179"/>
                    <a:pt x="155283" y="161324"/>
                    <a:pt x="113544" y="161324"/>
                  </a:cubicBezTo>
                  <a:close/>
                  <a:moveTo>
                    <a:pt x="335416" y="56744"/>
                  </a:moveTo>
                  <a:cubicBezTo>
                    <a:pt x="339809" y="67572"/>
                    <a:pt x="342143" y="79360"/>
                    <a:pt x="342143" y="91422"/>
                  </a:cubicBezTo>
                  <a:cubicBezTo>
                    <a:pt x="342143" y="103483"/>
                    <a:pt x="339809" y="115271"/>
                    <a:pt x="335279" y="126236"/>
                  </a:cubicBezTo>
                  <a:lnTo>
                    <a:pt x="369054" y="126236"/>
                  </a:lnTo>
                  <a:lnTo>
                    <a:pt x="510744" y="126236"/>
                  </a:lnTo>
                  <a:lnTo>
                    <a:pt x="522414" y="126236"/>
                  </a:lnTo>
                  <a:cubicBezTo>
                    <a:pt x="541498" y="126236"/>
                    <a:pt x="557150" y="110610"/>
                    <a:pt x="557150" y="91422"/>
                  </a:cubicBezTo>
                  <a:cubicBezTo>
                    <a:pt x="557150" y="72370"/>
                    <a:pt x="541498" y="56744"/>
                    <a:pt x="522414" y="56744"/>
                  </a:cubicBezTo>
                  <a:close/>
                  <a:moveTo>
                    <a:pt x="250704" y="36596"/>
                  </a:moveTo>
                  <a:cubicBezTo>
                    <a:pt x="236013" y="36596"/>
                    <a:pt x="222146" y="42216"/>
                    <a:pt x="211849" y="52632"/>
                  </a:cubicBezTo>
                  <a:lnTo>
                    <a:pt x="137159" y="127195"/>
                  </a:lnTo>
                  <a:cubicBezTo>
                    <a:pt x="158166" y="131581"/>
                    <a:pt x="177525" y="141998"/>
                    <a:pt x="193177" y="157349"/>
                  </a:cubicBezTo>
                  <a:cubicBezTo>
                    <a:pt x="205396" y="169411"/>
                    <a:pt x="214595" y="183665"/>
                    <a:pt x="220224" y="199291"/>
                  </a:cubicBezTo>
                  <a:lnTo>
                    <a:pt x="289421" y="130211"/>
                  </a:lnTo>
                  <a:cubicBezTo>
                    <a:pt x="299856" y="119794"/>
                    <a:pt x="305622" y="106087"/>
                    <a:pt x="305622" y="91422"/>
                  </a:cubicBezTo>
                  <a:cubicBezTo>
                    <a:pt x="305622" y="76756"/>
                    <a:pt x="299856" y="62912"/>
                    <a:pt x="289421" y="52632"/>
                  </a:cubicBezTo>
                  <a:cubicBezTo>
                    <a:pt x="279124" y="42216"/>
                    <a:pt x="265395" y="36596"/>
                    <a:pt x="250704" y="36596"/>
                  </a:cubicBezTo>
                  <a:close/>
                  <a:moveTo>
                    <a:pt x="250704" y="0"/>
                  </a:moveTo>
                  <a:cubicBezTo>
                    <a:pt x="271848" y="0"/>
                    <a:pt x="291756" y="7127"/>
                    <a:pt x="307957" y="20148"/>
                  </a:cubicBezTo>
                  <a:lnTo>
                    <a:pt x="522414" y="20148"/>
                  </a:lnTo>
                  <a:cubicBezTo>
                    <a:pt x="561818" y="20148"/>
                    <a:pt x="593808" y="52084"/>
                    <a:pt x="593808" y="91422"/>
                  </a:cubicBezTo>
                  <a:cubicBezTo>
                    <a:pt x="593808" y="130759"/>
                    <a:pt x="561818" y="162695"/>
                    <a:pt x="522414" y="162695"/>
                  </a:cubicBezTo>
                  <a:lnTo>
                    <a:pt x="510744" y="162695"/>
                  </a:lnTo>
                  <a:lnTo>
                    <a:pt x="510744" y="273168"/>
                  </a:lnTo>
                  <a:lnTo>
                    <a:pt x="528180" y="273168"/>
                  </a:lnTo>
                  <a:lnTo>
                    <a:pt x="528180" y="309764"/>
                  </a:lnTo>
                  <a:lnTo>
                    <a:pt x="493444" y="309764"/>
                  </a:lnTo>
                  <a:lnTo>
                    <a:pt x="493444" y="368153"/>
                  </a:lnTo>
                  <a:lnTo>
                    <a:pt x="439899" y="399541"/>
                  </a:lnTo>
                  <a:lnTo>
                    <a:pt x="386353" y="368153"/>
                  </a:lnTo>
                  <a:lnTo>
                    <a:pt x="386490" y="309764"/>
                  </a:lnTo>
                  <a:lnTo>
                    <a:pt x="351617" y="309764"/>
                  </a:lnTo>
                  <a:lnTo>
                    <a:pt x="351617" y="273168"/>
                  </a:lnTo>
                  <a:lnTo>
                    <a:pt x="369054" y="273168"/>
                  </a:lnTo>
                  <a:lnTo>
                    <a:pt x="369054" y="162695"/>
                  </a:lnTo>
                  <a:lnTo>
                    <a:pt x="308643" y="162695"/>
                  </a:lnTo>
                  <a:lnTo>
                    <a:pt x="226814" y="244385"/>
                  </a:lnTo>
                  <a:cubicBezTo>
                    <a:pt x="225579" y="267000"/>
                    <a:pt x="217753" y="287834"/>
                    <a:pt x="205121" y="304967"/>
                  </a:cubicBezTo>
                  <a:lnTo>
                    <a:pt x="205121" y="567444"/>
                  </a:lnTo>
                  <a:lnTo>
                    <a:pt x="361365" y="567444"/>
                  </a:lnTo>
                  <a:cubicBezTo>
                    <a:pt x="358207" y="558535"/>
                    <a:pt x="356560" y="549077"/>
                    <a:pt x="356560" y="539346"/>
                  </a:cubicBezTo>
                  <a:cubicBezTo>
                    <a:pt x="356560" y="493567"/>
                    <a:pt x="393904" y="456148"/>
                    <a:pt x="439899" y="456148"/>
                  </a:cubicBezTo>
                  <a:cubicBezTo>
                    <a:pt x="485893" y="456148"/>
                    <a:pt x="523238" y="493567"/>
                    <a:pt x="523238" y="539346"/>
                  </a:cubicBezTo>
                  <a:cubicBezTo>
                    <a:pt x="523238" y="549077"/>
                    <a:pt x="521590" y="558535"/>
                    <a:pt x="518432" y="567444"/>
                  </a:cubicBezTo>
                  <a:lnTo>
                    <a:pt x="575410" y="567444"/>
                  </a:lnTo>
                  <a:lnTo>
                    <a:pt x="575410" y="604040"/>
                  </a:lnTo>
                  <a:lnTo>
                    <a:pt x="205121" y="604040"/>
                  </a:lnTo>
                  <a:lnTo>
                    <a:pt x="93087" y="604040"/>
                  </a:lnTo>
                  <a:lnTo>
                    <a:pt x="21967" y="604040"/>
                  </a:lnTo>
                  <a:lnTo>
                    <a:pt x="21967" y="304967"/>
                  </a:lnTo>
                  <a:cubicBezTo>
                    <a:pt x="8238" y="286189"/>
                    <a:pt x="0" y="263025"/>
                    <a:pt x="0" y="238080"/>
                  </a:cubicBezTo>
                  <a:cubicBezTo>
                    <a:pt x="0" y="185858"/>
                    <a:pt x="35560" y="141861"/>
                    <a:pt x="83751" y="128703"/>
                  </a:cubicBezTo>
                  <a:lnTo>
                    <a:pt x="185900" y="26727"/>
                  </a:lnTo>
                  <a:cubicBezTo>
                    <a:pt x="203199" y="9457"/>
                    <a:pt x="226265" y="0"/>
                    <a:pt x="2507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th">
              <a:extLst>
                <a:ext uri="{FF2B5EF4-FFF2-40B4-BE49-F238E27FC236}">
                  <a16:creationId xmlns:a16="http://schemas.microsoft.com/office/drawing/2014/main" id="{C5CAA470-0C9D-976F-C347-AEE199F11CFE}"/>
                </a:ext>
              </a:extLst>
            </p:cNvPr>
            <p:cNvSpPr/>
            <p:nvPr/>
          </p:nvSpPr>
          <p:spPr>
            <a:xfrm>
              <a:off x="3388630" y="2883557"/>
              <a:ext cx="1599552" cy="1600177"/>
            </a:xfrm>
            <a:custGeom>
              <a:avLst/>
              <a:gdLst/>
              <a:ahLst/>
              <a:cxnLst/>
              <a:rect l="0" t="0" r="0" b="0"/>
              <a:pathLst>
                <a:path w="2563" h="2564">
                  <a:moveTo>
                    <a:pt x="1281" y="39"/>
                  </a:moveTo>
                  <a:cubicBezTo>
                    <a:pt x="1968" y="39"/>
                    <a:pt x="2525" y="595"/>
                    <a:pt x="2525" y="1282"/>
                  </a:cubicBezTo>
                  <a:cubicBezTo>
                    <a:pt x="2525" y="1969"/>
                    <a:pt x="1968" y="2526"/>
                    <a:pt x="1282" y="2526"/>
                  </a:cubicBezTo>
                  <a:cubicBezTo>
                    <a:pt x="595" y="2526"/>
                    <a:pt x="38" y="1969"/>
                    <a:pt x="38" y="1282"/>
                  </a:cubicBezTo>
                  <a:cubicBezTo>
                    <a:pt x="38" y="1282"/>
                    <a:pt x="38" y="1282"/>
                    <a:pt x="38" y="1282"/>
                  </a:cubicBezTo>
                  <a:cubicBezTo>
                    <a:pt x="38" y="595"/>
                    <a:pt x="595" y="39"/>
                    <a:pt x="1281" y="39"/>
                  </a:cubicBezTo>
                  <a:cubicBezTo>
                    <a:pt x="1281" y="39"/>
                    <a:pt x="1281" y="39"/>
                    <a:pt x="1281" y="39"/>
                  </a:cubicBezTo>
                  <a:moveTo>
                    <a:pt x="1281" y="1"/>
                  </a:moveTo>
                  <a:cubicBezTo>
                    <a:pt x="574" y="1"/>
                    <a:pt x="0" y="574"/>
                    <a:pt x="0" y="1282"/>
                  </a:cubicBezTo>
                  <a:cubicBezTo>
                    <a:pt x="0" y="1990"/>
                    <a:pt x="573" y="2564"/>
                    <a:pt x="1281" y="2564"/>
                  </a:cubicBezTo>
                  <a:cubicBezTo>
                    <a:pt x="1989" y="2564"/>
                    <a:pt x="2563" y="1990"/>
                    <a:pt x="2563" y="1282"/>
                  </a:cubicBezTo>
                  <a:cubicBezTo>
                    <a:pt x="2563" y="942"/>
                    <a:pt x="2428" y="616"/>
                    <a:pt x="2187" y="376"/>
                  </a:cubicBezTo>
                  <a:cubicBezTo>
                    <a:pt x="1948" y="135"/>
                    <a:pt x="1621" y="0"/>
                    <a:pt x="1281" y="1"/>
                  </a:cubicBezTo>
                </a:path>
              </a:pathLst>
            </a:custGeom>
            <a:solidFill>
              <a:srgbClr val="FFFFFF">
                <a:alpha val="100000"/>
              </a:srgbClr>
            </a:solidFill>
            <a:ln cap="flat">
              <a:noFill/>
              <a:prstDash val="solid"/>
              <a:miter lim="0"/>
            </a:ln>
          </p:spPr>
          <p:txBody>
            <a:bodyPr rtlCol="0"/>
            <a:lstStyle/>
            <a:p>
              <a:pPr algn="ctr"/>
              <a:endParaRPr lang="zh-CN" altLang="en-US"/>
            </a:p>
          </p:txBody>
        </p:sp>
        <p:sp>
          <p:nvSpPr>
            <p:cNvPr id="27" name="流程图: 接点 26">
              <a:extLst>
                <a:ext uri="{FF2B5EF4-FFF2-40B4-BE49-F238E27FC236}">
                  <a16:creationId xmlns:a16="http://schemas.microsoft.com/office/drawing/2014/main" id="{8ABEBEA3-492C-8C98-3886-34EBAD294018}"/>
                </a:ext>
              </a:extLst>
            </p:cNvPr>
            <p:cNvSpPr/>
            <p:nvPr/>
          </p:nvSpPr>
          <p:spPr>
            <a:xfrm>
              <a:off x="5252163" y="4781419"/>
              <a:ext cx="1571695" cy="1571695"/>
            </a:xfrm>
            <a:prstGeom prst="flowChartConnector">
              <a:avLst/>
            </a:prstGeom>
            <a:solidFill>
              <a:srgbClr val="6EBA4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Times New Roman" panose="02020603050405020304" pitchFamily="18" charset="0"/>
                  <a:ea typeface="黑体" panose="02010609060101010101" pitchFamily="49" charset="-122"/>
                  <a:cs typeface="Times New Roman" panose="02020603050405020304" pitchFamily="18" charset="0"/>
                </a:rPr>
                <a:t>Automotive</a:t>
              </a:r>
              <a:endParaRPr lang="zh-CN" altLang="en-US" sz="1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流程图: 接点 27">
              <a:extLst>
                <a:ext uri="{FF2B5EF4-FFF2-40B4-BE49-F238E27FC236}">
                  <a16:creationId xmlns:a16="http://schemas.microsoft.com/office/drawing/2014/main" id="{03C03FFD-D17D-118B-2C0D-BD3FAD01D011}"/>
                </a:ext>
              </a:extLst>
            </p:cNvPr>
            <p:cNvSpPr/>
            <p:nvPr/>
          </p:nvSpPr>
          <p:spPr>
            <a:xfrm>
              <a:off x="3391259" y="2897796"/>
              <a:ext cx="1571695" cy="1571695"/>
            </a:xfrm>
            <a:prstGeom prst="flowChartConnector">
              <a:avLst/>
            </a:prstGeom>
            <a:solidFill>
              <a:srgbClr val="8237B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Times New Roman" panose="02020603050405020304" pitchFamily="18" charset="0"/>
                  <a:ea typeface="黑体" panose="02010609060101010101" pitchFamily="49" charset="-122"/>
                  <a:cs typeface="Times New Roman" panose="02020603050405020304" pitchFamily="18" charset="0"/>
                </a:rPr>
                <a:t>White</a:t>
              </a:r>
            </a:p>
            <a:p>
              <a:pPr algn="ctr"/>
              <a:r>
                <a:rPr lang="en-US" altLang="zh-CN" sz="1600" b="1" dirty="0">
                  <a:latin typeface="Times New Roman" panose="02020603050405020304" pitchFamily="18" charset="0"/>
                  <a:ea typeface="黑体" panose="02010609060101010101" pitchFamily="49" charset="-122"/>
                  <a:cs typeface="Times New Roman" panose="02020603050405020304" pitchFamily="18" charset="0"/>
                </a:rPr>
                <a:t>Goods</a:t>
              </a:r>
              <a:endParaRPr lang="zh-CN" altLang="en-US" sz="16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 name="流程图: 接点 28">
              <a:extLst>
                <a:ext uri="{FF2B5EF4-FFF2-40B4-BE49-F238E27FC236}">
                  <a16:creationId xmlns:a16="http://schemas.microsoft.com/office/drawing/2014/main" id="{667219E5-7CA7-C3E7-4114-B36F6B3EBB11}"/>
                </a:ext>
              </a:extLst>
            </p:cNvPr>
            <p:cNvSpPr/>
            <p:nvPr/>
          </p:nvSpPr>
          <p:spPr>
            <a:xfrm>
              <a:off x="5189570" y="1085724"/>
              <a:ext cx="1571695" cy="1571695"/>
            </a:xfrm>
            <a:prstGeom prst="flowChartConnector">
              <a:avLst/>
            </a:prstGeom>
            <a:solidFill>
              <a:srgbClr val="F08C3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Times New Roman" panose="02020603050405020304" pitchFamily="18" charset="0"/>
                  <a:ea typeface="黑体" panose="02010609060101010101" pitchFamily="49" charset="-122"/>
                  <a:cs typeface="Times New Roman" panose="02020603050405020304" pitchFamily="18" charset="0"/>
                </a:rPr>
                <a:t>Public Utilities</a:t>
              </a:r>
              <a:endParaRPr lang="zh-CN" altLang="en-US" sz="16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 name="任意多边形: 形状 29">
              <a:extLst>
                <a:ext uri="{FF2B5EF4-FFF2-40B4-BE49-F238E27FC236}">
                  <a16:creationId xmlns:a16="http://schemas.microsoft.com/office/drawing/2014/main" id="{9096CA66-362D-A13F-F8B7-A81CB0C68193}"/>
                </a:ext>
              </a:extLst>
            </p:cNvPr>
            <p:cNvSpPr/>
            <p:nvPr/>
          </p:nvSpPr>
          <p:spPr>
            <a:xfrm>
              <a:off x="5764544" y="5008155"/>
              <a:ext cx="478843" cy="328618"/>
            </a:xfrm>
            <a:custGeom>
              <a:avLst/>
              <a:gdLst>
                <a:gd name="T0" fmla="*/ 1171 w 8393"/>
                <a:gd name="T1" fmla="*/ 2768 h 5758"/>
                <a:gd name="T2" fmla="*/ 1649 w 8393"/>
                <a:gd name="T3" fmla="*/ 2865 h 5758"/>
                <a:gd name="T4" fmla="*/ 2148 w 8393"/>
                <a:gd name="T5" fmla="*/ 2712 h 5758"/>
                <a:gd name="T6" fmla="*/ 2490 w 8393"/>
                <a:gd name="T7" fmla="*/ 2366 h 5758"/>
                <a:gd name="T8" fmla="*/ 2635 w 8393"/>
                <a:gd name="T9" fmla="*/ 1865 h 5758"/>
                <a:gd name="T10" fmla="*/ 2532 w 8393"/>
                <a:gd name="T11" fmla="*/ 1388 h 5758"/>
                <a:gd name="T12" fmla="*/ 2192 w 8393"/>
                <a:gd name="T13" fmla="*/ 992 h 5758"/>
                <a:gd name="T14" fmla="*/ 1737 w 8393"/>
                <a:gd name="T15" fmla="*/ 818 h 5758"/>
                <a:gd name="T16" fmla="*/ 1220 w 8393"/>
                <a:gd name="T17" fmla="*/ 886 h 5758"/>
                <a:gd name="T18" fmla="*/ 825 w 8393"/>
                <a:gd name="T19" fmla="*/ 1173 h 5758"/>
                <a:gd name="T20" fmla="*/ 600 w 8393"/>
                <a:gd name="T21" fmla="*/ 1643 h 5758"/>
                <a:gd name="T22" fmla="*/ 623 w 8393"/>
                <a:gd name="T23" fmla="*/ 2130 h 5758"/>
                <a:gd name="T24" fmla="*/ 140 w 8393"/>
                <a:gd name="T25" fmla="*/ 2479 h 5758"/>
                <a:gd name="T26" fmla="*/ 468 w 8393"/>
                <a:gd name="T27" fmla="*/ 2708 h 5758"/>
                <a:gd name="T28" fmla="*/ 253 w 8393"/>
                <a:gd name="T29" fmla="*/ 2785 h 5758"/>
                <a:gd name="T30" fmla="*/ 250 w 8393"/>
                <a:gd name="T31" fmla="*/ 2552 h 5758"/>
                <a:gd name="T32" fmla="*/ 253 w 8393"/>
                <a:gd name="T33" fmla="*/ 2785 h 5758"/>
                <a:gd name="T34" fmla="*/ 2211 w 8393"/>
                <a:gd name="T35" fmla="*/ 1991 h 5758"/>
                <a:gd name="T36" fmla="*/ 1460 w 8393"/>
                <a:gd name="T37" fmla="*/ 2122 h 5758"/>
                <a:gd name="T38" fmla="*/ 1702 w 8393"/>
                <a:gd name="T39" fmla="*/ 1952 h 5758"/>
                <a:gd name="T40" fmla="*/ 1735 w 8393"/>
                <a:gd name="T41" fmla="*/ 1650 h 5758"/>
                <a:gd name="T42" fmla="*/ 1030 w 8393"/>
                <a:gd name="T43" fmla="*/ 2041 h 5758"/>
                <a:gd name="T44" fmla="*/ 1805 w 8393"/>
                <a:gd name="T45" fmla="*/ 1086 h 5758"/>
                <a:gd name="T46" fmla="*/ 1047 w 8393"/>
                <a:gd name="T47" fmla="*/ 2366 h 5758"/>
                <a:gd name="T48" fmla="*/ 2300 w 8393"/>
                <a:gd name="T49" fmla="*/ 2014 h 5758"/>
                <a:gd name="T50" fmla="*/ 950 w 8393"/>
                <a:gd name="T51" fmla="*/ 2088 h 5758"/>
                <a:gd name="T52" fmla="*/ 163 w 8393"/>
                <a:gd name="T53" fmla="*/ 570 h 5758"/>
                <a:gd name="T54" fmla="*/ 263 w 8393"/>
                <a:gd name="T55" fmla="*/ 878 h 5758"/>
                <a:gd name="T56" fmla="*/ 497 w 8393"/>
                <a:gd name="T57" fmla="*/ 1012 h 5758"/>
                <a:gd name="T58" fmla="*/ 814 w 8393"/>
                <a:gd name="T59" fmla="*/ 944 h 5758"/>
                <a:gd name="T60" fmla="*/ 969 w 8393"/>
                <a:gd name="T61" fmla="*/ 826 h 5758"/>
                <a:gd name="T62" fmla="*/ 1116 w 8393"/>
                <a:gd name="T63" fmla="*/ 537 h 5758"/>
                <a:gd name="T64" fmla="*/ 1046 w 8393"/>
                <a:gd name="T65" fmla="*/ 276 h 5758"/>
                <a:gd name="T66" fmla="*/ 774 w 8393"/>
                <a:gd name="T67" fmla="*/ 100 h 5758"/>
                <a:gd name="T68" fmla="*/ 580 w 8393"/>
                <a:gd name="T69" fmla="*/ 75 h 5758"/>
                <a:gd name="T70" fmla="*/ 272 w 8393"/>
                <a:gd name="T71" fmla="*/ 175 h 5758"/>
                <a:gd name="T72" fmla="*/ 137 w 8393"/>
                <a:gd name="T73" fmla="*/ 409 h 5758"/>
                <a:gd name="T74" fmla="*/ 619 w 8393"/>
                <a:gd name="T75" fmla="*/ 281 h 5758"/>
                <a:gd name="T76" fmla="*/ 370 w 8393"/>
                <a:gd name="T77" fmla="*/ 531 h 5758"/>
                <a:gd name="T78" fmla="*/ 8105 w 8393"/>
                <a:gd name="T79" fmla="*/ 4275 h 5758"/>
                <a:gd name="T80" fmla="*/ 6687 w 8393"/>
                <a:gd name="T81" fmla="*/ 1824 h 5758"/>
                <a:gd name="T82" fmla="*/ 806 w 8393"/>
                <a:gd name="T83" fmla="*/ 3250 h 5758"/>
                <a:gd name="T84" fmla="*/ 586 w 8393"/>
                <a:gd name="T85" fmla="*/ 4787 h 5758"/>
                <a:gd name="T86" fmla="*/ 1990 w 8393"/>
                <a:gd name="T87" fmla="*/ 5158 h 5758"/>
                <a:gd name="T88" fmla="*/ 5643 w 8393"/>
                <a:gd name="T89" fmla="*/ 5158 h 5758"/>
                <a:gd name="T90" fmla="*/ 8104 w 8393"/>
                <a:gd name="T91" fmla="*/ 5158 h 5758"/>
                <a:gd name="T92" fmla="*/ 8393 w 8393"/>
                <a:gd name="T93" fmla="*/ 4275 h 5758"/>
                <a:gd name="T94" fmla="*/ 2705 w 8393"/>
                <a:gd name="T95" fmla="*/ 4558 h 5758"/>
                <a:gd name="T96" fmla="*/ 6359 w 8393"/>
                <a:gd name="T97" fmla="*/ 5502 h 5758"/>
                <a:gd name="T98" fmla="*/ 6831 w 8393"/>
                <a:gd name="T99" fmla="*/ 5030 h 5758"/>
                <a:gd name="T100" fmla="*/ 7074 w 8393"/>
                <a:gd name="T101" fmla="*/ 4902 h 5758"/>
                <a:gd name="T102" fmla="*/ 3420 w 8393"/>
                <a:gd name="T103" fmla="*/ 4902 h 5758"/>
                <a:gd name="T104" fmla="*/ 1062 w 8393"/>
                <a:gd name="T105" fmla="*/ 4902 h 5758"/>
                <a:gd name="T106" fmla="*/ 3458 w 8393"/>
                <a:gd name="T107" fmla="*/ 2080 h 5758"/>
                <a:gd name="T108" fmla="*/ 7849 w 8393"/>
                <a:gd name="T109" fmla="*/ 3506 h 5758"/>
                <a:gd name="T110" fmla="*/ 6231 w 8393"/>
                <a:gd name="T111" fmla="*/ 2379 h 5758"/>
                <a:gd name="T112" fmla="*/ 4857 w 8393"/>
                <a:gd name="T113" fmla="*/ 2379 h 5758"/>
                <a:gd name="T114" fmla="*/ 4601 w 8393"/>
                <a:gd name="T115" fmla="*/ 2379 h 5758"/>
                <a:gd name="T116" fmla="*/ 6487 w 8393"/>
                <a:gd name="T117" fmla="*/ 3491 h 5758"/>
                <a:gd name="T118" fmla="*/ 6487 w 8393"/>
                <a:gd name="T119" fmla="*/ 3491 h 5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393" h="5758">
                  <a:moveTo>
                    <a:pt x="892" y="2576"/>
                  </a:moveTo>
                  <a:cubicBezTo>
                    <a:pt x="885" y="2650"/>
                    <a:pt x="938" y="2694"/>
                    <a:pt x="1009" y="2673"/>
                  </a:cubicBezTo>
                  <a:cubicBezTo>
                    <a:pt x="1081" y="2652"/>
                    <a:pt x="1153" y="2695"/>
                    <a:pt x="1171" y="2768"/>
                  </a:cubicBezTo>
                  <a:cubicBezTo>
                    <a:pt x="1187" y="2841"/>
                    <a:pt x="1251" y="2865"/>
                    <a:pt x="1313" y="2822"/>
                  </a:cubicBezTo>
                  <a:cubicBezTo>
                    <a:pt x="1374" y="2779"/>
                    <a:pt x="1457" y="2796"/>
                    <a:pt x="1497" y="2860"/>
                  </a:cubicBezTo>
                  <a:cubicBezTo>
                    <a:pt x="1536" y="2923"/>
                    <a:pt x="1605" y="2925"/>
                    <a:pt x="1649" y="2865"/>
                  </a:cubicBezTo>
                  <a:cubicBezTo>
                    <a:pt x="1693" y="2804"/>
                    <a:pt x="1776" y="2793"/>
                    <a:pt x="1835" y="2840"/>
                  </a:cubicBezTo>
                  <a:cubicBezTo>
                    <a:pt x="1893" y="2887"/>
                    <a:pt x="1958" y="2868"/>
                    <a:pt x="1980" y="2796"/>
                  </a:cubicBezTo>
                  <a:cubicBezTo>
                    <a:pt x="2002" y="2724"/>
                    <a:pt x="2077" y="2687"/>
                    <a:pt x="2148" y="2712"/>
                  </a:cubicBezTo>
                  <a:cubicBezTo>
                    <a:pt x="2218" y="2738"/>
                    <a:pt x="2273" y="2698"/>
                    <a:pt x="2270" y="2623"/>
                  </a:cubicBezTo>
                  <a:cubicBezTo>
                    <a:pt x="2268" y="2548"/>
                    <a:pt x="2327" y="2488"/>
                    <a:pt x="2402" y="2490"/>
                  </a:cubicBezTo>
                  <a:cubicBezTo>
                    <a:pt x="2477" y="2491"/>
                    <a:pt x="2516" y="2435"/>
                    <a:pt x="2490" y="2366"/>
                  </a:cubicBezTo>
                  <a:cubicBezTo>
                    <a:pt x="2463" y="2296"/>
                    <a:pt x="2499" y="2220"/>
                    <a:pt x="2571" y="2197"/>
                  </a:cubicBezTo>
                  <a:cubicBezTo>
                    <a:pt x="2642" y="2174"/>
                    <a:pt x="2661" y="2108"/>
                    <a:pt x="2613" y="2051"/>
                  </a:cubicBezTo>
                  <a:cubicBezTo>
                    <a:pt x="2565" y="1993"/>
                    <a:pt x="2575" y="1910"/>
                    <a:pt x="2635" y="1865"/>
                  </a:cubicBezTo>
                  <a:cubicBezTo>
                    <a:pt x="2695" y="1820"/>
                    <a:pt x="2692" y="1752"/>
                    <a:pt x="2627" y="1713"/>
                  </a:cubicBezTo>
                  <a:cubicBezTo>
                    <a:pt x="2563" y="1674"/>
                    <a:pt x="2546" y="1592"/>
                    <a:pt x="2588" y="1530"/>
                  </a:cubicBezTo>
                  <a:cubicBezTo>
                    <a:pt x="2630" y="1468"/>
                    <a:pt x="2605" y="1405"/>
                    <a:pt x="2532" y="1388"/>
                  </a:cubicBezTo>
                  <a:cubicBezTo>
                    <a:pt x="2458" y="1372"/>
                    <a:pt x="2415" y="1300"/>
                    <a:pt x="2434" y="1227"/>
                  </a:cubicBezTo>
                  <a:cubicBezTo>
                    <a:pt x="2454" y="1156"/>
                    <a:pt x="2410" y="1104"/>
                    <a:pt x="2336" y="1113"/>
                  </a:cubicBezTo>
                  <a:cubicBezTo>
                    <a:pt x="2261" y="1122"/>
                    <a:pt x="2197" y="1067"/>
                    <a:pt x="2192" y="992"/>
                  </a:cubicBezTo>
                  <a:cubicBezTo>
                    <a:pt x="2187" y="917"/>
                    <a:pt x="2128" y="883"/>
                    <a:pt x="2061" y="916"/>
                  </a:cubicBezTo>
                  <a:cubicBezTo>
                    <a:pt x="1993" y="948"/>
                    <a:pt x="1914" y="918"/>
                    <a:pt x="1886" y="848"/>
                  </a:cubicBezTo>
                  <a:cubicBezTo>
                    <a:pt x="1857" y="779"/>
                    <a:pt x="1790" y="765"/>
                    <a:pt x="1737" y="818"/>
                  </a:cubicBezTo>
                  <a:cubicBezTo>
                    <a:pt x="1683" y="871"/>
                    <a:pt x="1599" y="868"/>
                    <a:pt x="1550" y="813"/>
                  </a:cubicBezTo>
                  <a:cubicBezTo>
                    <a:pt x="1500" y="756"/>
                    <a:pt x="1432" y="765"/>
                    <a:pt x="1399" y="832"/>
                  </a:cubicBezTo>
                  <a:cubicBezTo>
                    <a:pt x="1366" y="899"/>
                    <a:pt x="1285" y="923"/>
                    <a:pt x="1220" y="886"/>
                  </a:cubicBezTo>
                  <a:cubicBezTo>
                    <a:pt x="1155" y="849"/>
                    <a:pt x="1093" y="880"/>
                    <a:pt x="1084" y="955"/>
                  </a:cubicBezTo>
                  <a:cubicBezTo>
                    <a:pt x="1074" y="1029"/>
                    <a:pt x="1006" y="1078"/>
                    <a:pt x="932" y="1065"/>
                  </a:cubicBezTo>
                  <a:cubicBezTo>
                    <a:pt x="858" y="1051"/>
                    <a:pt x="810" y="1100"/>
                    <a:pt x="825" y="1173"/>
                  </a:cubicBezTo>
                  <a:cubicBezTo>
                    <a:pt x="841" y="1247"/>
                    <a:pt x="792" y="1316"/>
                    <a:pt x="717" y="1326"/>
                  </a:cubicBezTo>
                  <a:cubicBezTo>
                    <a:pt x="643" y="1337"/>
                    <a:pt x="614" y="1399"/>
                    <a:pt x="651" y="1463"/>
                  </a:cubicBezTo>
                  <a:cubicBezTo>
                    <a:pt x="689" y="1528"/>
                    <a:pt x="666" y="1609"/>
                    <a:pt x="600" y="1643"/>
                  </a:cubicBezTo>
                  <a:cubicBezTo>
                    <a:pt x="533" y="1677"/>
                    <a:pt x="525" y="1745"/>
                    <a:pt x="582" y="1794"/>
                  </a:cubicBezTo>
                  <a:cubicBezTo>
                    <a:pt x="639" y="1843"/>
                    <a:pt x="643" y="1927"/>
                    <a:pt x="591" y="1981"/>
                  </a:cubicBezTo>
                  <a:cubicBezTo>
                    <a:pt x="539" y="2035"/>
                    <a:pt x="554" y="2102"/>
                    <a:pt x="623" y="2130"/>
                  </a:cubicBezTo>
                  <a:cubicBezTo>
                    <a:pt x="670" y="2148"/>
                    <a:pt x="698" y="2189"/>
                    <a:pt x="703" y="2234"/>
                  </a:cubicBezTo>
                  <a:lnTo>
                    <a:pt x="321" y="2460"/>
                  </a:lnTo>
                  <a:cubicBezTo>
                    <a:pt x="263" y="2441"/>
                    <a:pt x="197" y="2445"/>
                    <a:pt x="140" y="2479"/>
                  </a:cubicBezTo>
                  <a:cubicBezTo>
                    <a:pt x="35" y="2540"/>
                    <a:pt x="0" y="2676"/>
                    <a:pt x="62" y="2781"/>
                  </a:cubicBezTo>
                  <a:cubicBezTo>
                    <a:pt x="124" y="2886"/>
                    <a:pt x="259" y="2920"/>
                    <a:pt x="364" y="2858"/>
                  </a:cubicBezTo>
                  <a:cubicBezTo>
                    <a:pt x="421" y="2825"/>
                    <a:pt x="457" y="2769"/>
                    <a:pt x="468" y="2708"/>
                  </a:cubicBezTo>
                  <a:lnTo>
                    <a:pt x="861" y="2476"/>
                  </a:lnTo>
                  <a:cubicBezTo>
                    <a:pt x="884" y="2502"/>
                    <a:pt x="897" y="2537"/>
                    <a:pt x="892" y="2576"/>
                  </a:cubicBezTo>
                  <a:close/>
                  <a:moveTo>
                    <a:pt x="253" y="2785"/>
                  </a:moveTo>
                  <a:lnTo>
                    <a:pt x="152" y="2728"/>
                  </a:lnTo>
                  <a:lnTo>
                    <a:pt x="151" y="2611"/>
                  </a:lnTo>
                  <a:lnTo>
                    <a:pt x="250" y="2552"/>
                  </a:lnTo>
                  <a:lnTo>
                    <a:pt x="352" y="2609"/>
                  </a:lnTo>
                  <a:lnTo>
                    <a:pt x="353" y="2725"/>
                  </a:lnTo>
                  <a:lnTo>
                    <a:pt x="253" y="2785"/>
                  </a:lnTo>
                  <a:close/>
                  <a:moveTo>
                    <a:pt x="1014" y="1683"/>
                  </a:moveTo>
                  <a:cubicBezTo>
                    <a:pt x="1099" y="1353"/>
                    <a:pt x="1436" y="1154"/>
                    <a:pt x="1766" y="1239"/>
                  </a:cubicBezTo>
                  <a:cubicBezTo>
                    <a:pt x="2096" y="1323"/>
                    <a:pt x="2296" y="1660"/>
                    <a:pt x="2211" y="1991"/>
                  </a:cubicBezTo>
                  <a:cubicBezTo>
                    <a:pt x="2126" y="2321"/>
                    <a:pt x="1789" y="2520"/>
                    <a:pt x="1458" y="2435"/>
                  </a:cubicBezTo>
                  <a:cubicBezTo>
                    <a:pt x="1353" y="2409"/>
                    <a:pt x="1261" y="2355"/>
                    <a:pt x="1187" y="2284"/>
                  </a:cubicBezTo>
                  <a:lnTo>
                    <a:pt x="1460" y="2122"/>
                  </a:lnTo>
                  <a:cubicBezTo>
                    <a:pt x="1541" y="2164"/>
                    <a:pt x="1642" y="2165"/>
                    <a:pt x="1726" y="2115"/>
                  </a:cubicBezTo>
                  <a:cubicBezTo>
                    <a:pt x="1818" y="2060"/>
                    <a:pt x="1866" y="1961"/>
                    <a:pt x="1859" y="1860"/>
                  </a:cubicBezTo>
                  <a:lnTo>
                    <a:pt x="1702" y="1952"/>
                  </a:lnTo>
                  <a:cubicBezTo>
                    <a:pt x="1646" y="1985"/>
                    <a:pt x="1574" y="1965"/>
                    <a:pt x="1540" y="1907"/>
                  </a:cubicBezTo>
                  <a:cubicBezTo>
                    <a:pt x="1505" y="1849"/>
                    <a:pt x="1523" y="1776"/>
                    <a:pt x="1578" y="1743"/>
                  </a:cubicBezTo>
                  <a:lnTo>
                    <a:pt x="1735" y="1650"/>
                  </a:lnTo>
                  <a:cubicBezTo>
                    <a:pt x="1651" y="1596"/>
                    <a:pt x="1539" y="1589"/>
                    <a:pt x="1447" y="1643"/>
                  </a:cubicBezTo>
                  <a:cubicBezTo>
                    <a:pt x="1363" y="1694"/>
                    <a:pt x="1316" y="1782"/>
                    <a:pt x="1314" y="1873"/>
                  </a:cubicBezTo>
                  <a:lnTo>
                    <a:pt x="1030" y="2041"/>
                  </a:lnTo>
                  <a:cubicBezTo>
                    <a:pt x="990" y="1930"/>
                    <a:pt x="982" y="1806"/>
                    <a:pt x="1014" y="1683"/>
                  </a:cubicBezTo>
                  <a:close/>
                  <a:moveTo>
                    <a:pt x="862" y="1644"/>
                  </a:moveTo>
                  <a:cubicBezTo>
                    <a:pt x="968" y="1229"/>
                    <a:pt x="1390" y="980"/>
                    <a:pt x="1805" y="1086"/>
                  </a:cubicBezTo>
                  <a:cubicBezTo>
                    <a:pt x="2220" y="1193"/>
                    <a:pt x="2470" y="1614"/>
                    <a:pt x="2363" y="2030"/>
                  </a:cubicBezTo>
                  <a:cubicBezTo>
                    <a:pt x="2257" y="2444"/>
                    <a:pt x="1835" y="2694"/>
                    <a:pt x="1420" y="2588"/>
                  </a:cubicBezTo>
                  <a:cubicBezTo>
                    <a:pt x="1271" y="2549"/>
                    <a:pt x="1145" y="2470"/>
                    <a:pt x="1047" y="2366"/>
                  </a:cubicBezTo>
                  <a:lnTo>
                    <a:pt x="1105" y="2332"/>
                  </a:lnTo>
                  <a:cubicBezTo>
                    <a:pt x="1194" y="2422"/>
                    <a:pt x="1306" y="2490"/>
                    <a:pt x="1436" y="2524"/>
                  </a:cubicBezTo>
                  <a:cubicBezTo>
                    <a:pt x="1815" y="2621"/>
                    <a:pt x="2202" y="2392"/>
                    <a:pt x="2300" y="2014"/>
                  </a:cubicBezTo>
                  <a:cubicBezTo>
                    <a:pt x="2397" y="1635"/>
                    <a:pt x="2168" y="1247"/>
                    <a:pt x="1789" y="1150"/>
                  </a:cubicBezTo>
                  <a:cubicBezTo>
                    <a:pt x="1411" y="1052"/>
                    <a:pt x="1023" y="1281"/>
                    <a:pt x="925" y="1660"/>
                  </a:cubicBezTo>
                  <a:cubicBezTo>
                    <a:pt x="888" y="1807"/>
                    <a:pt x="900" y="1956"/>
                    <a:pt x="950" y="2088"/>
                  </a:cubicBezTo>
                  <a:lnTo>
                    <a:pt x="893" y="2122"/>
                  </a:lnTo>
                  <a:cubicBezTo>
                    <a:pt x="834" y="1975"/>
                    <a:pt x="819" y="1809"/>
                    <a:pt x="862" y="1644"/>
                  </a:cubicBezTo>
                  <a:close/>
                  <a:moveTo>
                    <a:pt x="163" y="570"/>
                  </a:moveTo>
                  <a:cubicBezTo>
                    <a:pt x="198" y="607"/>
                    <a:pt x="217" y="677"/>
                    <a:pt x="206" y="727"/>
                  </a:cubicBezTo>
                  <a:lnTo>
                    <a:pt x="192" y="785"/>
                  </a:lnTo>
                  <a:cubicBezTo>
                    <a:pt x="181" y="835"/>
                    <a:pt x="213" y="876"/>
                    <a:pt x="263" y="878"/>
                  </a:cubicBezTo>
                  <a:lnTo>
                    <a:pt x="324" y="880"/>
                  </a:lnTo>
                  <a:cubicBezTo>
                    <a:pt x="374" y="883"/>
                    <a:pt x="438" y="918"/>
                    <a:pt x="464" y="962"/>
                  </a:cubicBezTo>
                  <a:lnTo>
                    <a:pt x="497" y="1012"/>
                  </a:lnTo>
                  <a:cubicBezTo>
                    <a:pt x="524" y="1055"/>
                    <a:pt x="577" y="1062"/>
                    <a:pt x="613" y="1028"/>
                  </a:cubicBezTo>
                  <a:lnTo>
                    <a:pt x="658" y="986"/>
                  </a:lnTo>
                  <a:cubicBezTo>
                    <a:pt x="695" y="953"/>
                    <a:pt x="765" y="933"/>
                    <a:pt x="814" y="944"/>
                  </a:cubicBezTo>
                  <a:lnTo>
                    <a:pt x="874" y="959"/>
                  </a:lnTo>
                  <a:cubicBezTo>
                    <a:pt x="923" y="970"/>
                    <a:pt x="965" y="937"/>
                    <a:pt x="967" y="887"/>
                  </a:cubicBezTo>
                  <a:lnTo>
                    <a:pt x="969" y="826"/>
                  </a:lnTo>
                  <a:cubicBezTo>
                    <a:pt x="971" y="776"/>
                    <a:pt x="1007" y="712"/>
                    <a:pt x="1050" y="685"/>
                  </a:cubicBezTo>
                  <a:lnTo>
                    <a:pt x="1101" y="653"/>
                  </a:lnTo>
                  <a:cubicBezTo>
                    <a:pt x="1144" y="626"/>
                    <a:pt x="1150" y="574"/>
                    <a:pt x="1116" y="537"/>
                  </a:cubicBezTo>
                  <a:lnTo>
                    <a:pt x="1075" y="492"/>
                  </a:lnTo>
                  <a:cubicBezTo>
                    <a:pt x="1040" y="455"/>
                    <a:pt x="1021" y="385"/>
                    <a:pt x="1033" y="335"/>
                  </a:cubicBezTo>
                  <a:lnTo>
                    <a:pt x="1046" y="276"/>
                  </a:lnTo>
                  <a:cubicBezTo>
                    <a:pt x="1058" y="227"/>
                    <a:pt x="1026" y="185"/>
                    <a:pt x="975" y="184"/>
                  </a:cubicBezTo>
                  <a:lnTo>
                    <a:pt x="914" y="181"/>
                  </a:lnTo>
                  <a:cubicBezTo>
                    <a:pt x="864" y="179"/>
                    <a:pt x="801" y="143"/>
                    <a:pt x="774" y="100"/>
                  </a:cubicBezTo>
                  <a:lnTo>
                    <a:pt x="741" y="49"/>
                  </a:lnTo>
                  <a:cubicBezTo>
                    <a:pt x="714" y="6"/>
                    <a:pt x="662" y="0"/>
                    <a:pt x="625" y="33"/>
                  </a:cubicBezTo>
                  <a:lnTo>
                    <a:pt x="580" y="75"/>
                  </a:lnTo>
                  <a:cubicBezTo>
                    <a:pt x="543" y="109"/>
                    <a:pt x="472" y="128"/>
                    <a:pt x="423" y="117"/>
                  </a:cubicBezTo>
                  <a:lnTo>
                    <a:pt x="365" y="103"/>
                  </a:lnTo>
                  <a:cubicBezTo>
                    <a:pt x="316" y="92"/>
                    <a:pt x="274" y="124"/>
                    <a:pt x="272" y="175"/>
                  </a:cubicBezTo>
                  <a:lnTo>
                    <a:pt x="270" y="236"/>
                  </a:lnTo>
                  <a:cubicBezTo>
                    <a:pt x="267" y="286"/>
                    <a:pt x="231" y="349"/>
                    <a:pt x="189" y="377"/>
                  </a:cubicBezTo>
                  <a:lnTo>
                    <a:pt x="137" y="409"/>
                  </a:lnTo>
                  <a:cubicBezTo>
                    <a:pt x="94" y="436"/>
                    <a:pt x="88" y="488"/>
                    <a:pt x="122" y="525"/>
                  </a:cubicBezTo>
                  <a:lnTo>
                    <a:pt x="163" y="570"/>
                  </a:lnTo>
                  <a:close/>
                  <a:moveTo>
                    <a:pt x="619" y="281"/>
                  </a:moveTo>
                  <a:cubicBezTo>
                    <a:pt x="757" y="281"/>
                    <a:pt x="869" y="393"/>
                    <a:pt x="869" y="531"/>
                  </a:cubicBezTo>
                  <a:cubicBezTo>
                    <a:pt x="869" y="669"/>
                    <a:pt x="757" y="780"/>
                    <a:pt x="619" y="780"/>
                  </a:cubicBezTo>
                  <a:cubicBezTo>
                    <a:pt x="482" y="780"/>
                    <a:pt x="370" y="669"/>
                    <a:pt x="370" y="531"/>
                  </a:cubicBezTo>
                  <a:cubicBezTo>
                    <a:pt x="370" y="393"/>
                    <a:pt x="482" y="281"/>
                    <a:pt x="619" y="281"/>
                  </a:cubicBezTo>
                  <a:close/>
                  <a:moveTo>
                    <a:pt x="8393" y="4275"/>
                  </a:moveTo>
                  <a:lnTo>
                    <a:pt x="8105" y="4275"/>
                  </a:lnTo>
                  <a:lnTo>
                    <a:pt x="8105" y="3250"/>
                  </a:lnTo>
                  <a:lnTo>
                    <a:pt x="7514" y="3250"/>
                  </a:lnTo>
                  <a:lnTo>
                    <a:pt x="6687" y="1824"/>
                  </a:lnTo>
                  <a:lnTo>
                    <a:pt x="3310" y="1824"/>
                  </a:lnTo>
                  <a:lnTo>
                    <a:pt x="2484" y="3250"/>
                  </a:lnTo>
                  <a:lnTo>
                    <a:pt x="806" y="3250"/>
                  </a:lnTo>
                  <a:lnTo>
                    <a:pt x="806" y="4275"/>
                  </a:lnTo>
                  <a:lnTo>
                    <a:pt x="586" y="4275"/>
                  </a:lnTo>
                  <a:lnTo>
                    <a:pt x="586" y="4787"/>
                  </a:lnTo>
                  <a:lnTo>
                    <a:pt x="806" y="4787"/>
                  </a:lnTo>
                  <a:lnTo>
                    <a:pt x="806" y="5158"/>
                  </a:lnTo>
                  <a:lnTo>
                    <a:pt x="1990" y="5158"/>
                  </a:lnTo>
                  <a:cubicBezTo>
                    <a:pt x="2051" y="5499"/>
                    <a:pt x="2347" y="5758"/>
                    <a:pt x="2705" y="5758"/>
                  </a:cubicBezTo>
                  <a:cubicBezTo>
                    <a:pt x="3063" y="5758"/>
                    <a:pt x="3359" y="5499"/>
                    <a:pt x="3420" y="5158"/>
                  </a:cubicBezTo>
                  <a:lnTo>
                    <a:pt x="5643" y="5158"/>
                  </a:lnTo>
                  <a:cubicBezTo>
                    <a:pt x="5704" y="5499"/>
                    <a:pt x="6000" y="5758"/>
                    <a:pt x="6359" y="5758"/>
                  </a:cubicBezTo>
                  <a:cubicBezTo>
                    <a:pt x="6716" y="5758"/>
                    <a:pt x="7013" y="5499"/>
                    <a:pt x="7073" y="5158"/>
                  </a:cubicBezTo>
                  <a:lnTo>
                    <a:pt x="8104" y="5158"/>
                  </a:lnTo>
                  <a:lnTo>
                    <a:pt x="8104" y="4787"/>
                  </a:lnTo>
                  <a:lnTo>
                    <a:pt x="8392" y="4787"/>
                  </a:lnTo>
                  <a:lnTo>
                    <a:pt x="8393" y="4275"/>
                  </a:lnTo>
                  <a:close/>
                  <a:moveTo>
                    <a:pt x="2705" y="5502"/>
                  </a:moveTo>
                  <a:cubicBezTo>
                    <a:pt x="2445" y="5502"/>
                    <a:pt x="2233" y="5291"/>
                    <a:pt x="2233" y="5030"/>
                  </a:cubicBezTo>
                  <a:cubicBezTo>
                    <a:pt x="2233" y="4770"/>
                    <a:pt x="2445" y="4558"/>
                    <a:pt x="2705" y="4558"/>
                  </a:cubicBezTo>
                  <a:cubicBezTo>
                    <a:pt x="2966" y="4558"/>
                    <a:pt x="3177" y="4770"/>
                    <a:pt x="3177" y="5030"/>
                  </a:cubicBezTo>
                  <a:cubicBezTo>
                    <a:pt x="3177" y="5291"/>
                    <a:pt x="2966" y="5502"/>
                    <a:pt x="2705" y="5502"/>
                  </a:cubicBezTo>
                  <a:close/>
                  <a:moveTo>
                    <a:pt x="6359" y="5502"/>
                  </a:moveTo>
                  <a:cubicBezTo>
                    <a:pt x="6098" y="5502"/>
                    <a:pt x="5886" y="5291"/>
                    <a:pt x="5886" y="5030"/>
                  </a:cubicBezTo>
                  <a:cubicBezTo>
                    <a:pt x="5886" y="4770"/>
                    <a:pt x="6098" y="4558"/>
                    <a:pt x="6359" y="4558"/>
                  </a:cubicBezTo>
                  <a:cubicBezTo>
                    <a:pt x="6619" y="4558"/>
                    <a:pt x="6831" y="4770"/>
                    <a:pt x="6831" y="5030"/>
                  </a:cubicBezTo>
                  <a:cubicBezTo>
                    <a:pt x="6831" y="5291"/>
                    <a:pt x="6619" y="5502"/>
                    <a:pt x="6359" y="5502"/>
                  </a:cubicBezTo>
                  <a:close/>
                  <a:moveTo>
                    <a:pt x="7849" y="4902"/>
                  </a:moveTo>
                  <a:lnTo>
                    <a:pt x="7074" y="4902"/>
                  </a:lnTo>
                  <a:cubicBezTo>
                    <a:pt x="7013" y="4562"/>
                    <a:pt x="6716" y="4302"/>
                    <a:pt x="6359" y="4302"/>
                  </a:cubicBezTo>
                  <a:cubicBezTo>
                    <a:pt x="6001" y="4302"/>
                    <a:pt x="5704" y="4562"/>
                    <a:pt x="5643" y="4902"/>
                  </a:cubicBezTo>
                  <a:lnTo>
                    <a:pt x="3420" y="4902"/>
                  </a:lnTo>
                  <a:cubicBezTo>
                    <a:pt x="3360" y="4562"/>
                    <a:pt x="3063" y="4302"/>
                    <a:pt x="2705" y="4302"/>
                  </a:cubicBezTo>
                  <a:cubicBezTo>
                    <a:pt x="2348" y="4302"/>
                    <a:pt x="2051" y="4562"/>
                    <a:pt x="1990" y="4902"/>
                  </a:cubicBezTo>
                  <a:lnTo>
                    <a:pt x="1062" y="4902"/>
                  </a:lnTo>
                  <a:lnTo>
                    <a:pt x="1062" y="3506"/>
                  </a:lnTo>
                  <a:lnTo>
                    <a:pt x="2631" y="3506"/>
                  </a:lnTo>
                  <a:lnTo>
                    <a:pt x="3458" y="2080"/>
                  </a:lnTo>
                  <a:lnTo>
                    <a:pt x="6541" y="2080"/>
                  </a:lnTo>
                  <a:lnTo>
                    <a:pt x="7367" y="3506"/>
                  </a:lnTo>
                  <a:lnTo>
                    <a:pt x="7849" y="3506"/>
                  </a:lnTo>
                  <a:lnTo>
                    <a:pt x="7849" y="4902"/>
                  </a:lnTo>
                  <a:close/>
                  <a:moveTo>
                    <a:pt x="4857" y="2379"/>
                  </a:moveTo>
                  <a:lnTo>
                    <a:pt x="6231" y="2379"/>
                  </a:lnTo>
                  <a:lnTo>
                    <a:pt x="6231" y="3491"/>
                  </a:lnTo>
                  <a:lnTo>
                    <a:pt x="4857" y="3491"/>
                  </a:lnTo>
                  <a:lnTo>
                    <a:pt x="4857" y="2379"/>
                  </a:lnTo>
                  <a:close/>
                  <a:moveTo>
                    <a:pt x="2987" y="3491"/>
                  </a:moveTo>
                  <a:lnTo>
                    <a:pt x="4601" y="3491"/>
                  </a:lnTo>
                  <a:lnTo>
                    <a:pt x="4601" y="2379"/>
                  </a:lnTo>
                  <a:lnTo>
                    <a:pt x="3631" y="2379"/>
                  </a:lnTo>
                  <a:lnTo>
                    <a:pt x="2987" y="3491"/>
                  </a:lnTo>
                  <a:close/>
                  <a:moveTo>
                    <a:pt x="6487" y="3491"/>
                  </a:moveTo>
                  <a:lnTo>
                    <a:pt x="7012" y="3491"/>
                  </a:lnTo>
                  <a:lnTo>
                    <a:pt x="6487" y="2585"/>
                  </a:lnTo>
                  <a:lnTo>
                    <a:pt x="6487" y="3491"/>
                  </a:lnTo>
                  <a:close/>
                </a:path>
              </a:pathLst>
            </a:cu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任意多边形: 形状 31">
              <a:extLst>
                <a:ext uri="{FF2B5EF4-FFF2-40B4-BE49-F238E27FC236}">
                  <a16:creationId xmlns:a16="http://schemas.microsoft.com/office/drawing/2014/main" id="{CD579AB0-1CA6-AF33-0064-D820ED64149B}"/>
                </a:ext>
              </a:extLst>
            </p:cNvPr>
            <p:cNvSpPr/>
            <p:nvPr/>
          </p:nvSpPr>
          <p:spPr>
            <a:xfrm>
              <a:off x="4018992" y="3044599"/>
              <a:ext cx="316228" cy="368522"/>
            </a:xfrm>
            <a:custGeom>
              <a:avLst/>
              <a:gdLst>
                <a:gd name="connsiteX0" fmla="*/ 228319 w 457710"/>
                <a:gd name="connsiteY0" fmla="*/ 240186 h 533400"/>
                <a:gd name="connsiteX1" fmla="*/ 141801 w 457710"/>
                <a:gd name="connsiteY1" fmla="*/ 326855 h 533400"/>
                <a:gd name="connsiteX2" fmla="*/ 228510 w 457710"/>
                <a:gd name="connsiteY2" fmla="*/ 413572 h 533400"/>
                <a:gd name="connsiteX3" fmla="*/ 315171 w 457710"/>
                <a:gd name="connsiteY3" fmla="*/ 326855 h 533400"/>
                <a:gd name="connsiteX4" fmla="*/ 228319 w 457710"/>
                <a:gd name="connsiteY4" fmla="*/ 240186 h 533400"/>
                <a:gd name="connsiteX5" fmla="*/ 228319 w 457710"/>
                <a:gd name="connsiteY5" fmla="*/ 225757 h 533400"/>
                <a:gd name="connsiteX6" fmla="*/ 329647 w 457710"/>
                <a:gd name="connsiteY6" fmla="*/ 326903 h 533400"/>
                <a:gd name="connsiteX7" fmla="*/ 228700 w 457710"/>
                <a:gd name="connsiteY7" fmla="*/ 428049 h 533400"/>
                <a:gd name="connsiteX8" fmla="*/ 228510 w 457710"/>
                <a:gd name="connsiteY8" fmla="*/ 428049 h 533400"/>
                <a:gd name="connsiteX9" fmla="*/ 228319 w 457710"/>
                <a:gd name="connsiteY9" fmla="*/ 428049 h 533400"/>
                <a:gd name="connsiteX10" fmla="*/ 127373 w 457710"/>
                <a:gd name="connsiteY10" fmla="*/ 326903 h 533400"/>
                <a:gd name="connsiteX11" fmla="*/ 228319 w 457710"/>
                <a:gd name="connsiteY11" fmla="*/ 225757 h 533400"/>
                <a:gd name="connsiteX12" fmla="*/ 228292 w 457710"/>
                <a:gd name="connsiteY12" fmla="*/ 189572 h 533400"/>
                <a:gd name="connsiteX13" fmla="*/ 91208 w 457710"/>
                <a:gd name="connsiteY13" fmla="*/ 326891 h 533400"/>
                <a:gd name="connsiteX14" fmla="*/ 228482 w 457710"/>
                <a:gd name="connsiteY14" fmla="*/ 464162 h 533400"/>
                <a:gd name="connsiteX15" fmla="*/ 365756 w 457710"/>
                <a:gd name="connsiteY15" fmla="*/ 326891 h 533400"/>
                <a:gd name="connsiteX16" fmla="*/ 228292 w 457710"/>
                <a:gd name="connsiteY16" fmla="*/ 189572 h 533400"/>
                <a:gd name="connsiteX17" fmla="*/ 228292 w 457710"/>
                <a:gd name="connsiteY17" fmla="*/ 175188 h 533400"/>
                <a:gd name="connsiteX18" fmla="*/ 380135 w 457710"/>
                <a:gd name="connsiteY18" fmla="*/ 326891 h 533400"/>
                <a:gd name="connsiteX19" fmla="*/ 228625 w 457710"/>
                <a:gd name="connsiteY19" fmla="*/ 478642 h 533400"/>
                <a:gd name="connsiteX20" fmla="*/ 228482 w 457710"/>
                <a:gd name="connsiteY20" fmla="*/ 478642 h 533400"/>
                <a:gd name="connsiteX21" fmla="*/ 228292 w 457710"/>
                <a:gd name="connsiteY21" fmla="*/ 478642 h 533400"/>
                <a:gd name="connsiteX22" fmla="*/ 76781 w 457710"/>
                <a:gd name="connsiteY22" fmla="*/ 326891 h 533400"/>
                <a:gd name="connsiteX23" fmla="*/ 228292 w 457710"/>
                <a:gd name="connsiteY23" fmla="*/ 175188 h 533400"/>
                <a:gd name="connsiteX24" fmla="*/ 13522 w 457710"/>
                <a:gd name="connsiteY24" fmla="*/ 122215 h 533400"/>
                <a:gd name="connsiteX25" fmla="*/ 444188 w 457710"/>
                <a:gd name="connsiteY25" fmla="*/ 122215 h 533400"/>
                <a:gd name="connsiteX26" fmla="*/ 444188 w 457710"/>
                <a:gd name="connsiteY26" fmla="*/ 136698 h 533400"/>
                <a:gd name="connsiteX27" fmla="*/ 13522 w 457710"/>
                <a:gd name="connsiteY27" fmla="*/ 136698 h 533400"/>
                <a:gd name="connsiteX28" fmla="*/ 356788 w 457710"/>
                <a:gd name="connsiteY28" fmla="*/ 54752 h 533400"/>
                <a:gd name="connsiteX29" fmla="*/ 342455 w 457710"/>
                <a:gd name="connsiteY29" fmla="*/ 69228 h 533400"/>
                <a:gd name="connsiteX30" fmla="*/ 356883 w 457710"/>
                <a:gd name="connsiteY30" fmla="*/ 83705 h 533400"/>
                <a:gd name="connsiteX31" fmla="*/ 371358 w 457710"/>
                <a:gd name="connsiteY31" fmla="*/ 69228 h 533400"/>
                <a:gd name="connsiteX32" fmla="*/ 356788 w 457710"/>
                <a:gd name="connsiteY32" fmla="*/ 54752 h 533400"/>
                <a:gd name="connsiteX33" fmla="*/ 273555 w 457710"/>
                <a:gd name="connsiteY33" fmla="*/ 54752 h 533400"/>
                <a:gd name="connsiteX34" fmla="*/ 259222 w 457710"/>
                <a:gd name="connsiteY34" fmla="*/ 69228 h 533400"/>
                <a:gd name="connsiteX35" fmla="*/ 273698 w 457710"/>
                <a:gd name="connsiteY35" fmla="*/ 83705 h 533400"/>
                <a:gd name="connsiteX36" fmla="*/ 288125 w 457710"/>
                <a:gd name="connsiteY36" fmla="*/ 69228 h 533400"/>
                <a:gd name="connsiteX37" fmla="*/ 273555 w 457710"/>
                <a:gd name="connsiteY37" fmla="*/ 54752 h 533400"/>
                <a:gd name="connsiteX38" fmla="*/ 356788 w 457710"/>
                <a:gd name="connsiteY38" fmla="*/ 45037 h 533400"/>
                <a:gd name="connsiteX39" fmla="*/ 380929 w 457710"/>
                <a:gd name="connsiteY39" fmla="*/ 69181 h 533400"/>
                <a:gd name="connsiteX40" fmla="*/ 356978 w 457710"/>
                <a:gd name="connsiteY40" fmla="*/ 93277 h 533400"/>
                <a:gd name="connsiteX41" fmla="*/ 356883 w 457710"/>
                <a:gd name="connsiteY41" fmla="*/ 93277 h 533400"/>
                <a:gd name="connsiteX42" fmla="*/ 356788 w 457710"/>
                <a:gd name="connsiteY42" fmla="*/ 93277 h 533400"/>
                <a:gd name="connsiteX43" fmla="*/ 332789 w 457710"/>
                <a:gd name="connsiteY43" fmla="*/ 69181 h 533400"/>
                <a:gd name="connsiteX44" fmla="*/ 356788 w 457710"/>
                <a:gd name="connsiteY44" fmla="*/ 45037 h 533400"/>
                <a:gd name="connsiteX45" fmla="*/ 273555 w 457710"/>
                <a:gd name="connsiteY45" fmla="*/ 45037 h 533400"/>
                <a:gd name="connsiteX46" fmla="*/ 297744 w 457710"/>
                <a:gd name="connsiteY46" fmla="*/ 69181 h 533400"/>
                <a:gd name="connsiteX47" fmla="*/ 273745 w 457710"/>
                <a:gd name="connsiteY47" fmla="*/ 93277 h 533400"/>
                <a:gd name="connsiteX48" fmla="*/ 273698 w 457710"/>
                <a:gd name="connsiteY48" fmla="*/ 93277 h 533400"/>
                <a:gd name="connsiteX49" fmla="*/ 273555 w 457710"/>
                <a:gd name="connsiteY49" fmla="*/ 93277 h 533400"/>
                <a:gd name="connsiteX50" fmla="*/ 249604 w 457710"/>
                <a:gd name="connsiteY50" fmla="*/ 69181 h 533400"/>
                <a:gd name="connsiteX51" fmla="*/ 273555 w 457710"/>
                <a:gd name="connsiteY51" fmla="*/ 45037 h 533400"/>
                <a:gd name="connsiteX52" fmla="*/ 26521 w 457710"/>
                <a:gd name="connsiteY52" fmla="*/ 13144 h 533400"/>
                <a:gd name="connsiteX53" fmla="*/ 26521 w 457710"/>
                <a:gd name="connsiteY53" fmla="*/ 13240 h 533400"/>
                <a:gd name="connsiteX54" fmla="*/ 13522 w 457710"/>
                <a:gd name="connsiteY54" fmla="*/ 25908 h 533400"/>
                <a:gd name="connsiteX55" fmla="*/ 13522 w 457710"/>
                <a:gd name="connsiteY55" fmla="*/ 122215 h 533400"/>
                <a:gd name="connsiteX56" fmla="*/ 6944 w 457710"/>
                <a:gd name="connsiteY56" fmla="*/ 122215 h 533400"/>
                <a:gd name="connsiteX57" fmla="*/ 6944 w 457710"/>
                <a:gd name="connsiteY57" fmla="*/ 136698 h 533400"/>
                <a:gd name="connsiteX58" fmla="*/ 13522 w 457710"/>
                <a:gd name="connsiteY58" fmla="*/ 136698 h 533400"/>
                <a:gd name="connsiteX59" fmla="*/ 13522 w 457710"/>
                <a:gd name="connsiteY59" fmla="*/ 507587 h 533400"/>
                <a:gd name="connsiteX60" fmla="*/ 26521 w 457710"/>
                <a:gd name="connsiteY60" fmla="*/ 520256 h 533400"/>
                <a:gd name="connsiteX61" fmla="*/ 431237 w 457710"/>
                <a:gd name="connsiteY61" fmla="*/ 520256 h 533400"/>
                <a:gd name="connsiteX62" fmla="*/ 444188 w 457710"/>
                <a:gd name="connsiteY62" fmla="*/ 507587 h 533400"/>
                <a:gd name="connsiteX63" fmla="*/ 444188 w 457710"/>
                <a:gd name="connsiteY63" fmla="*/ 136698 h 533400"/>
                <a:gd name="connsiteX64" fmla="*/ 450072 w 457710"/>
                <a:gd name="connsiteY64" fmla="*/ 136698 h 533400"/>
                <a:gd name="connsiteX65" fmla="*/ 450072 w 457710"/>
                <a:gd name="connsiteY65" fmla="*/ 122215 h 533400"/>
                <a:gd name="connsiteX66" fmla="*/ 444188 w 457710"/>
                <a:gd name="connsiteY66" fmla="*/ 122215 h 533400"/>
                <a:gd name="connsiteX67" fmla="*/ 444188 w 457710"/>
                <a:gd name="connsiteY67" fmla="*/ 25860 h 533400"/>
                <a:gd name="connsiteX68" fmla="*/ 431237 w 457710"/>
                <a:gd name="connsiteY68" fmla="*/ 13144 h 533400"/>
                <a:gd name="connsiteX69" fmla="*/ 26521 w 457710"/>
                <a:gd name="connsiteY69" fmla="*/ 0 h 533400"/>
                <a:gd name="connsiteX70" fmla="*/ 431237 w 457710"/>
                <a:gd name="connsiteY70" fmla="*/ 0 h 533400"/>
                <a:gd name="connsiteX71" fmla="*/ 457710 w 457710"/>
                <a:gd name="connsiteY71" fmla="*/ 25860 h 533400"/>
                <a:gd name="connsiteX72" fmla="*/ 457710 w 457710"/>
                <a:gd name="connsiteY72" fmla="*/ 507492 h 533400"/>
                <a:gd name="connsiteX73" fmla="*/ 431237 w 457710"/>
                <a:gd name="connsiteY73" fmla="*/ 533400 h 533400"/>
                <a:gd name="connsiteX74" fmla="*/ 26521 w 457710"/>
                <a:gd name="connsiteY74" fmla="*/ 533400 h 533400"/>
                <a:gd name="connsiteX75" fmla="*/ 0 w 457710"/>
                <a:gd name="connsiteY75" fmla="*/ 507587 h 533400"/>
                <a:gd name="connsiteX76" fmla="*/ 0 w 457710"/>
                <a:gd name="connsiteY76" fmla="*/ 25860 h 533400"/>
                <a:gd name="connsiteX77" fmla="*/ 26521 w 457710"/>
                <a:gd name="connsiteY77"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57710" h="533400">
                  <a:moveTo>
                    <a:pt x="228319" y="240186"/>
                  </a:moveTo>
                  <a:cubicBezTo>
                    <a:pt x="179941" y="241329"/>
                    <a:pt x="141801" y="279425"/>
                    <a:pt x="141801" y="326855"/>
                  </a:cubicBezTo>
                  <a:cubicBezTo>
                    <a:pt x="141801" y="374285"/>
                    <a:pt x="179894" y="412334"/>
                    <a:pt x="228510" y="413572"/>
                  </a:cubicBezTo>
                  <a:cubicBezTo>
                    <a:pt x="276317" y="412382"/>
                    <a:pt x="315171" y="373523"/>
                    <a:pt x="315171" y="326855"/>
                  </a:cubicBezTo>
                  <a:cubicBezTo>
                    <a:pt x="315171" y="279378"/>
                    <a:pt x="277078" y="241281"/>
                    <a:pt x="228319" y="240186"/>
                  </a:cubicBezTo>
                  <a:close/>
                  <a:moveTo>
                    <a:pt x="228319" y="225757"/>
                  </a:moveTo>
                  <a:cubicBezTo>
                    <a:pt x="285316" y="227090"/>
                    <a:pt x="329647" y="271473"/>
                    <a:pt x="329647" y="326903"/>
                  </a:cubicBezTo>
                  <a:cubicBezTo>
                    <a:pt x="329647" y="381381"/>
                    <a:pt x="284364" y="426716"/>
                    <a:pt x="228700" y="428049"/>
                  </a:cubicBezTo>
                  <a:lnTo>
                    <a:pt x="228510" y="428049"/>
                  </a:lnTo>
                  <a:lnTo>
                    <a:pt x="228319" y="428049"/>
                  </a:lnTo>
                  <a:cubicBezTo>
                    <a:pt x="171752" y="426716"/>
                    <a:pt x="127373" y="382286"/>
                    <a:pt x="127373" y="326903"/>
                  </a:cubicBezTo>
                  <a:cubicBezTo>
                    <a:pt x="127373" y="271473"/>
                    <a:pt x="171752" y="227090"/>
                    <a:pt x="228319" y="225757"/>
                  </a:cubicBezTo>
                  <a:close/>
                  <a:moveTo>
                    <a:pt x="228292" y="189572"/>
                  </a:moveTo>
                  <a:cubicBezTo>
                    <a:pt x="151584" y="191382"/>
                    <a:pt x="91208" y="251683"/>
                    <a:pt x="91208" y="326891"/>
                  </a:cubicBezTo>
                  <a:cubicBezTo>
                    <a:pt x="91208" y="402004"/>
                    <a:pt x="151537" y="462352"/>
                    <a:pt x="228482" y="464162"/>
                  </a:cubicBezTo>
                  <a:cubicBezTo>
                    <a:pt x="305428" y="462257"/>
                    <a:pt x="365756" y="402004"/>
                    <a:pt x="365756" y="326891"/>
                  </a:cubicBezTo>
                  <a:cubicBezTo>
                    <a:pt x="365756" y="251683"/>
                    <a:pt x="305380" y="191430"/>
                    <a:pt x="228292" y="189572"/>
                  </a:cubicBezTo>
                  <a:close/>
                  <a:moveTo>
                    <a:pt x="228292" y="175188"/>
                  </a:moveTo>
                  <a:cubicBezTo>
                    <a:pt x="313617" y="177141"/>
                    <a:pt x="380135" y="243824"/>
                    <a:pt x="380135" y="326891"/>
                  </a:cubicBezTo>
                  <a:cubicBezTo>
                    <a:pt x="380135" y="410006"/>
                    <a:pt x="313617" y="476689"/>
                    <a:pt x="228625" y="478642"/>
                  </a:cubicBezTo>
                  <a:lnTo>
                    <a:pt x="228482" y="478642"/>
                  </a:lnTo>
                  <a:lnTo>
                    <a:pt x="228292" y="478642"/>
                  </a:lnTo>
                  <a:cubicBezTo>
                    <a:pt x="143394" y="476689"/>
                    <a:pt x="76781" y="410006"/>
                    <a:pt x="76781" y="326891"/>
                  </a:cubicBezTo>
                  <a:cubicBezTo>
                    <a:pt x="76781" y="243776"/>
                    <a:pt x="143299" y="177141"/>
                    <a:pt x="228292" y="175188"/>
                  </a:cubicBezTo>
                  <a:close/>
                  <a:moveTo>
                    <a:pt x="13522" y="122215"/>
                  </a:moveTo>
                  <a:lnTo>
                    <a:pt x="444188" y="122215"/>
                  </a:lnTo>
                  <a:lnTo>
                    <a:pt x="444188" y="136698"/>
                  </a:lnTo>
                  <a:lnTo>
                    <a:pt x="13522" y="136698"/>
                  </a:lnTo>
                  <a:close/>
                  <a:moveTo>
                    <a:pt x="356788" y="54752"/>
                  </a:moveTo>
                  <a:cubicBezTo>
                    <a:pt x="348884" y="54942"/>
                    <a:pt x="342455" y="61323"/>
                    <a:pt x="342455" y="69228"/>
                  </a:cubicBezTo>
                  <a:cubicBezTo>
                    <a:pt x="342455" y="76943"/>
                    <a:pt x="348931" y="83467"/>
                    <a:pt x="356883" y="83705"/>
                  </a:cubicBezTo>
                  <a:cubicBezTo>
                    <a:pt x="364883" y="83467"/>
                    <a:pt x="371358" y="76943"/>
                    <a:pt x="371358" y="69228"/>
                  </a:cubicBezTo>
                  <a:cubicBezTo>
                    <a:pt x="371358" y="61323"/>
                    <a:pt x="364930" y="54942"/>
                    <a:pt x="356788" y="54752"/>
                  </a:cubicBezTo>
                  <a:close/>
                  <a:moveTo>
                    <a:pt x="273555" y="54752"/>
                  </a:moveTo>
                  <a:cubicBezTo>
                    <a:pt x="265651" y="54942"/>
                    <a:pt x="259222" y="61323"/>
                    <a:pt x="259222" y="69228"/>
                  </a:cubicBezTo>
                  <a:cubicBezTo>
                    <a:pt x="259222" y="76943"/>
                    <a:pt x="265698" y="83467"/>
                    <a:pt x="273698" y="83705"/>
                  </a:cubicBezTo>
                  <a:cubicBezTo>
                    <a:pt x="281650" y="83467"/>
                    <a:pt x="288125" y="76943"/>
                    <a:pt x="288125" y="69228"/>
                  </a:cubicBezTo>
                  <a:cubicBezTo>
                    <a:pt x="288125" y="61418"/>
                    <a:pt x="281602" y="54942"/>
                    <a:pt x="273555" y="54752"/>
                  </a:cubicBezTo>
                  <a:close/>
                  <a:moveTo>
                    <a:pt x="356788" y="45037"/>
                  </a:moveTo>
                  <a:cubicBezTo>
                    <a:pt x="370454" y="45323"/>
                    <a:pt x="380929" y="55942"/>
                    <a:pt x="380929" y="69181"/>
                  </a:cubicBezTo>
                  <a:cubicBezTo>
                    <a:pt x="380929" y="82133"/>
                    <a:pt x="370168" y="92896"/>
                    <a:pt x="356978" y="93277"/>
                  </a:cubicBezTo>
                  <a:lnTo>
                    <a:pt x="356883" y="93277"/>
                  </a:lnTo>
                  <a:lnTo>
                    <a:pt x="356788" y="93277"/>
                  </a:lnTo>
                  <a:cubicBezTo>
                    <a:pt x="343551" y="92991"/>
                    <a:pt x="332789" y="82133"/>
                    <a:pt x="332789" y="69181"/>
                  </a:cubicBezTo>
                  <a:cubicBezTo>
                    <a:pt x="332789" y="55942"/>
                    <a:pt x="343312" y="45418"/>
                    <a:pt x="356788" y="45037"/>
                  </a:cubicBezTo>
                  <a:close/>
                  <a:moveTo>
                    <a:pt x="273555" y="45037"/>
                  </a:moveTo>
                  <a:cubicBezTo>
                    <a:pt x="287268" y="45323"/>
                    <a:pt x="297744" y="55942"/>
                    <a:pt x="297744" y="69181"/>
                  </a:cubicBezTo>
                  <a:cubicBezTo>
                    <a:pt x="297744" y="82133"/>
                    <a:pt x="286935" y="92896"/>
                    <a:pt x="273745" y="93277"/>
                  </a:cubicBezTo>
                  <a:lnTo>
                    <a:pt x="273698" y="93277"/>
                  </a:lnTo>
                  <a:lnTo>
                    <a:pt x="273555" y="93277"/>
                  </a:lnTo>
                  <a:cubicBezTo>
                    <a:pt x="260127" y="92991"/>
                    <a:pt x="249604" y="82372"/>
                    <a:pt x="249604" y="69181"/>
                  </a:cubicBezTo>
                  <a:cubicBezTo>
                    <a:pt x="249604" y="55942"/>
                    <a:pt x="260127" y="45418"/>
                    <a:pt x="273555" y="45037"/>
                  </a:cubicBezTo>
                  <a:close/>
                  <a:moveTo>
                    <a:pt x="26521" y="13144"/>
                  </a:moveTo>
                  <a:lnTo>
                    <a:pt x="26521" y="13240"/>
                  </a:lnTo>
                  <a:cubicBezTo>
                    <a:pt x="19379" y="13240"/>
                    <a:pt x="13522" y="18955"/>
                    <a:pt x="13522" y="25908"/>
                  </a:cubicBezTo>
                  <a:lnTo>
                    <a:pt x="13522" y="122215"/>
                  </a:lnTo>
                  <a:lnTo>
                    <a:pt x="6944" y="122215"/>
                  </a:lnTo>
                  <a:lnTo>
                    <a:pt x="6944" y="136698"/>
                  </a:lnTo>
                  <a:lnTo>
                    <a:pt x="13522" y="136698"/>
                  </a:lnTo>
                  <a:lnTo>
                    <a:pt x="13522" y="507587"/>
                  </a:lnTo>
                  <a:cubicBezTo>
                    <a:pt x="13522" y="514540"/>
                    <a:pt x="19379" y="520256"/>
                    <a:pt x="26521" y="520256"/>
                  </a:cubicBezTo>
                  <a:lnTo>
                    <a:pt x="431237" y="520256"/>
                  </a:lnTo>
                  <a:cubicBezTo>
                    <a:pt x="438379" y="520256"/>
                    <a:pt x="444188" y="514540"/>
                    <a:pt x="444188" y="507587"/>
                  </a:cubicBezTo>
                  <a:lnTo>
                    <a:pt x="444188" y="136698"/>
                  </a:lnTo>
                  <a:lnTo>
                    <a:pt x="450072" y="136698"/>
                  </a:lnTo>
                  <a:lnTo>
                    <a:pt x="450072" y="122215"/>
                  </a:lnTo>
                  <a:lnTo>
                    <a:pt x="444188" y="122215"/>
                  </a:lnTo>
                  <a:lnTo>
                    <a:pt x="444188" y="25860"/>
                  </a:lnTo>
                  <a:cubicBezTo>
                    <a:pt x="444188" y="18860"/>
                    <a:pt x="438379" y="13144"/>
                    <a:pt x="431237" y="13144"/>
                  </a:cubicBezTo>
                  <a:close/>
                  <a:moveTo>
                    <a:pt x="26521" y="0"/>
                  </a:moveTo>
                  <a:lnTo>
                    <a:pt x="431237" y="0"/>
                  </a:lnTo>
                  <a:cubicBezTo>
                    <a:pt x="445854" y="0"/>
                    <a:pt x="457710" y="11620"/>
                    <a:pt x="457710" y="25860"/>
                  </a:cubicBezTo>
                  <a:lnTo>
                    <a:pt x="457710" y="507492"/>
                  </a:lnTo>
                  <a:cubicBezTo>
                    <a:pt x="457710" y="521780"/>
                    <a:pt x="445807" y="533400"/>
                    <a:pt x="431237" y="533400"/>
                  </a:cubicBezTo>
                  <a:lnTo>
                    <a:pt x="26521" y="533400"/>
                  </a:lnTo>
                  <a:cubicBezTo>
                    <a:pt x="11856" y="533400"/>
                    <a:pt x="0" y="521780"/>
                    <a:pt x="0" y="507587"/>
                  </a:cubicBezTo>
                  <a:lnTo>
                    <a:pt x="0" y="25860"/>
                  </a:lnTo>
                  <a:cubicBezTo>
                    <a:pt x="0" y="11573"/>
                    <a:pt x="11903" y="0"/>
                    <a:pt x="26521"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任意多边形: 形状 32">
              <a:extLst>
                <a:ext uri="{FF2B5EF4-FFF2-40B4-BE49-F238E27FC236}">
                  <a16:creationId xmlns:a16="http://schemas.microsoft.com/office/drawing/2014/main" id="{A05C9686-DAA9-CB89-273D-AD587A176AF3}"/>
                </a:ext>
              </a:extLst>
            </p:cNvPr>
            <p:cNvSpPr/>
            <p:nvPr/>
          </p:nvSpPr>
          <p:spPr>
            <a:xfrm>
              <a:off x="5662702" y="1271309"/>
              <a:ext cx="609685" cy="359254"/>
            </a:xfrm>
            <a:custGeom>
              <a:avLst/>
              <a:gdLst>
                <a:gd name="connsiteX0" fmla="*/ 132239 w 607639"/>
                <a:gd name="connsiteY0" fmla="*/ 191802 h 358049"/>
                <a:gd name="connsiteX1" fmla="*/ 147911 w 607639"/>
                <a:gd name="connsiteY1" fmla="*/ 224319 h 358049"/>
                <a:gd name="connsiteX2" fmla="*/ 156371 w 607639"/>
                <a:gd name="connsiteY2" fmla="*/ 227784 h 358049"/>
                <a:gd name="connsiteX3" fmla="*/ 164830 w 607639"/>
                <a:gd name="connsiteY3" fmla="*/ 224319 h 358049"/>
                <a:gd name="connsiteX4" fmla="*/ 168392 w 607639"/>
                <a:gd name="connsiteY4" fmla="*/ 215879 h 358049"/>
                <a:gd name="connsiteX5" fmla="*/ 164830 w 607639"/>
                <a:gd name="connsiteY5" fmla="*/ 207439 h 358049"/>
                <a:gd name="connsiteX6" fmla="*/ 132239 w 607639"/>
                <a:gd name="connsiteY6" fmla="*/ 191802 h 358049"/>
                <a:gd name="connsiteX7" fmla="*/ 118436 w 607639"/>
                <a:gd name="connsiteY7" fmla="*/ 165238 h 358049"/>
                <a:gd name="connsiteX8" fmla="*/ 178989 w 607639"/>
                <a:gd name="connsiteY8" fmla="*/ 193401 h 358049"/>
                <a:gd name="connsiteX9" fmla="*/ 188339 w 607639"/>
                <a:gd name="connsiteY9" fmla="*/ 215879 h 358049"/>
                <a:gd name="connsiteX10" fmla="*/ 178989 w 607639"/>
                <a:gd name="connsiteY10" fmla="*/ 238356 h 358049"/>
                <a:gd name="connsiteX11" fmla="*/ 156371 w 607639"/>
                <a:gd name="connsiteY11" fmla="*/ 247685 h 358049"/>
                <a:gd name="connsiteX12" fmla="*/ 133841 w 607639"/>
                <a:gd name="connsiteY12" fmla="*/ 238356 h 358049"/>
                <a:gd name="connsiteX13" fmla="*/ 105702 w 607639"/>
                <a:gd name="connsiteY13" fmla="*/ 177943 h 358049"/>
                <a:gd name="connsiteX14" fmla="*/ 108017 w 607639"/>
                <a:gd name="connsiteY14" fmla="*/ 167548 h 358049"/>
                <a:gd name="connsiteX15" fmla="*/ 118436 w 607639"/>
                <a:gd name="connsiteY15" fmla="*/ 165238 h 358049"/>
                <a:gd name="connsiteX16" fmla="*/ 440113 w 607639"/>
                <a:gd name="connsiteY16" fmla="*/ 162286 h 358049"/>
                <a:gd name="connsiteX17" fmla="*/ 386650 w 607639"/>
                <a:gd name="connsiteY17" fmla="*/ 187533 h 358049"/>
                <a:gd name="connsiteX18" fmla="*/ 380868 w 607639"/>
                <a:gd name="connsiteY18" fmla="*/ 201578 h 358049"/>
                <a:gd name="connsiteX19" fmla="*/ 386650 w 607639"/>
                <a:gd name="connsiteY19" fmla="*/ 215624 h 358049"/>
                <a:gd name="connsiteX20" fmla="*/ 400706 w 607639"/>
                <a:gd name="connsiteY20" fmla="*/ 221491 h 358049"/>
                <a:gd name="connsiteX21" fmla="*/ 414850 w 607639"/>
                <a:gd name="connsiteY21" fmla="*/ 215624 h 358049"/>
                <a:gd name="connsiteX22" fmla="*/ 440113 w 607639"/>
                <a:gd name="connsiteY22" fmla="*/ 162286 h 358049"/>
                <a:gd name="connsiteX23" fmla="*/ 453723 w 607639"/>
                <a:gd name="connsiteY23" fmla="*/ 135972 h 358049"/>
                <a:gd name="connsiteX24" fmla="*/ 464131 w 607639"/>
                <a:gd name="connsiteY24" fmla="*/ 138284 h 358049"/>
                <a:gd name="connsiteX25" fmla="*/ 466444 w 607639"/>
                <a:gd name="connsiteY25" fmla="*/ 148685 h 358049"/>
                <a:gd name="connsiteX26" fmla="*/ 428905 w 607639"/>
                <a:gd name="connsiteY26" fmla="*/ 229759 h 358049"/>
                <a:gd name="connsiteX27" fmla="*/ 400794 w 607639"/>
                <a:gd name="connsiteY27" fmla="*/ 241404 h 358049"/>
                <a:gd name="connsiteX28" fmla="*/ 372595 w 607639"/>
                <a:gd name="connsiteY28" fmla="*/ 229759 h 358049"/>
                <a:gd name="connsiteX29" fmla="*/ 360942 w 607639"/>
                <a:gd name="connsiteY29" fmla="*/ 201578 h 358049"/>
                <a:gd name="connsiteX30" fmla="*/ 372595 w 607639"/>
                <a:gd name="connsiteY30" fmla="*/ 173487 h 358049"/>
                <a:gd name="connsiteX31" fmla="*/ 453723 w 607639"/>
                <a:gd name="connsiteY31" fmla="*/ 135972 h 358049"/>
                <a:gd name="connsiteX32" fmla="*/ 169288 w 607639"/>
                <a:gd name="connsiteY32" fmla="*/ 79892 h 358049"/>
                <a:gd name="connsiteX33" fmla="*/ 169288 w 607639"/>
                <a:gd name="connsiteY33" fmla="*/ 109396 h 358049"/>
                <a:gd name="connsiteX34" fmla="*/ 159409 w 607639"/>
                <a:gd name="connsiteY34" fmla="*/ 119350 h 358049"/>
                <a:gd name="connsiteX35" fmla="*/ 149440 w 607639"/>
                <a:gd name="connsiteY35" fmla="*/ 109396 h 358049"/>
                <a:gd name="connsiteX36" fmla="*/ 149440 w 607639"/>
                <a:gd name="connsiteY36" fmla="*/ 79981 h 358049"/>
                <a:gd name="connsiteX37" fmla="*/ 73607 w 607639"/>
                <a:gd name="connsiteY37" fmla="*/ 109130 h 358049"/>
                <a:gd name="connsiteX38" fmla="*/ 92654 w 607639"/>
                <a:gd name="connsiteY38" fmla="*/ 128236 h 358049"/>
                <a:gd name="connsiteX39" fmla="*/ 92654 w 607639"/>
                <a:gd name="connsiteY39" fmla="*/ 142278 h 358049"/>
                <a:gd name="connsiteX40" fmla="*/ 85623 w 607639"/>
                <a:gd name="connsiteY40" fmla="*/ 145210 h 358049"/>
                <a:gd name="connsiteX41" fmla="*/ 78591 w 607639"/>
                <a:gd name="connsiteY41" fmla="*/ 142278 h 358049"/>
                <a:gd name="connsiteX42" fmla="*/ 58832 w 607639"/>
                <a:gd name="connsiteY42" fmla="*/ 122460 h 358049"/>
                <a:gd name="connsiteX43" fmla="*/ 21361 w 607639"/>
                <a:gd name="connsiteY43" fmla="*/ 198886 h 358049"/>
                <a:gd name="connsiteX44" fmla="*/ 49843 w 607639"/>
                <a:gd name="connsiteY44" fmla="*/ 198886 h 358049"/>
                <a:gd name="connsiteX45" fmla="*/ 59722 w 607639"/>
                <a:gd name="connsiteY45" fmla="*/ 208840 h 358049"/>
                <a:gd name="connsiteX46" fmla="*/ 49843 w 607639"/>
                <a:gd name="connsiteY46" fmla="*/ 218793 h 358049"/>
                <a:gd name="connsiteX47" fmla="*/ 19937 w 607639"/>
                <a:gd name="connsiteY47" fmla="*/ 218793 h 358049"/>
                <a:gd name="connsiteX48" fmla="*/ 45837 w 607639"/>
                <a:gd name="connsiteY48" fmla="*/ 299485 h 358049"/>
                <a:gd name="connsiteX49" fmla="*/ 68623 w 607639"/>
                <a:gd name="connsiteY49" fmla="*/ 276646 h 358049"/>
                <a:gd name="connsiteX50" fmla="*/ 82686 w 607639"/>
                <a:gd name="connsiteY50" fmla="*/ 276646 h 358049"/>
                <a:gd name="connsiteX51" fmla="*/ 82686 w 607639"/>
                <a:gd name="connsiteY51" fmla="*/ 290687 h 358049"/>
                <a:gd name="connsiteX52" fmla="*/ 58476 w 607639"/>
                <a:gd name="connsiteY52" fmla="*/ 314859 h 358049"/>
                <a:gd name="connsiteX53" fmla="*/ 87492 w 607639"/>
                <a:gd name="connsiteY53" fmla="*/ 338143 h 358049"/>
                <a:gd name="connsiteX54" fmla="*/ 149440 w 607639"/>
                <a:gd name="connsiteY54" fmla="*/ 338143 h 358049"/>
                <a:gd name="connsiteX55" fmla="*/ 149440 w 607639"/>
                <a:gd name="connsiteY55" fmla="*/ 308283 h 358049"/>
                <a:gd name="connsiteX56" fmla="*/ 159409 w 607639"/>
                <a:gd name="connsiteY56" fmla="*/ 298330 h 358049"/>
                <a:gd name="connsiteX57" fmla="*/ 169377 w 607639"/>
                <a:gd name="connsiteY57" fmla="*/ 308283 h 358049"/>
                <a:gd name="connsiteX58" fmla="*/ 169377 w 607639"/>
                <a:gd name="connsiteY58" fmla="*/ 338143 h 358049"/>
                <a:gd name="connsiteX59" fmla="*/ 231236 w 607639"/>
                <a:gd name="connsiteY59" fmla="*/ 338143 h 358049"/>
                <a:gd name="connsiteX60" fmla="*/ 252330 w 607639"/>
                <a:gd name="connsiteY60" fmla="*/ 322591 h 358049"/>
                <a:gd name="connsiteX61" fmla="*/ 209163 w 607639"/>
                <a:gd name="connsiteY61" fmla="*/ 198886 h 358049"/>
                <a:gd name="connsiteX62" fmla="*/ 234707 w 607639"/>
                <a:gd name="connsiteY62" fmla="*/ 101665 h 358049"/>
                <a:gd name="connsiteX63" fmla="*/ 169288 w 607639"/>
                <a:gd name="connsiteY63" fmla="*/ 79892 h 358049"/>
                <a:gd name="connsiteX64" fmla="*/ 398477 w 607639"/>
                <a:gd name="connsiteY64" fmla="*/ 20173 h 358049"/>
                <a:gd name="connsiteX65" fmla="*/ 288911 w 607639"/>
                <a:gd name="connsiteY65" fmla="*/ 65585 h 358049"/>
                <a:gd name="connsiteX66" fmla="*/ 316859 w 607639"/>
                <a:gd name="connsiteY66" fmla="*/ 93400 h 358049"/>
                <a:gd name="connsiteX67" fmla="*/ 316859 w 607639"/>
                <a:gd name="connsiteY67" fmla="*/ 107441 h 358049"/>
                <a:gd name="connsiteX68" fmla="*/ 309828 w 607639"/>
                <a:gd name="connsiteY68" fmla="*/ 110374 h 358049"/>
                <a:gd name="connsiteX69" fmla="*/ 302707 w 607639"/>
                <a:gd name="connsiteY69" fmla="*/ 107441 h 358049"/>
                <a:gd name="connsiteX70" fmla="*/ 274849 w 607639"/>
                <a:gd name="connsiteY70" fmla="*/ 79626 h 358049"/>
                <a:gd name="connsiteX71" fmla="*/ 229367 w 607639"/>
                <a:gd name="connsiteY71" fmla="*/ 188933 h 358049"/>
                <a:gd name="connsiteX72" fmla="*/ 268974 w 607639"/>
                <a:gd name="connsiteY72" fmla="*/ 188933 h 358049"/>
                <a:gd name="connsiteX73" fmla="*/ 278943 w 607639"/>
                <a:gd name="connsiteY73" fmla="*/ 198886 h 358049"/>
                <a:gd name="connsiteX74" fmla="*/ 268974 w 607639"/>
                <a:gd name="connsiteY74" fmla="*/ 208840 h 358049"/>
                <a:gd name="connsiteX75" fmla="*/ 229367 w 607639"/>
                <a:gd name="connsiteY75" fmla="*/ 208840 h 358049"/>
                <a:gd name="connsiteX76" fmla="*/ 272801 w 607639"/>
                <a:gd name="connsiteY76" fmla="*/ 316014 h 358049"/>
                <a:gd name="connsiteX77" fmla="*/ 272979 w 607639"/>
                <a:gd name="connsiteY77" fmla="*/ 316192 h 358049"/>
                <a:gd name="connsiteX78" fmla="*/ 274225 w 607639"/>
                <a:gd name="connsiteY78" fmla="*/ 317703 h 358049"/>
                <a:gd name="connsiteX79" fmla="*/ 274760 w 607639"/>
                <a:gd name="connsiteY79" fmla="*/ 318236 h 358049"/>
                <a:gd name="connsiteX80" fmla="*/ 302707 w 607639"/>
                <a:gd name="connsiteY80" fmla="*/ 290332 h 358049"/>
                <a:gd name="connsiteX81" fmla="*/ 316859 w 607639"/>
                <a:gd name="connsiteY81" fmla="*/ 290332 h 358049"/>
                <a:gd name="connsiteX82" fmla="*/ 316859 w 607639"/>
                <a:gd name="connsiteY82" fmla="*/ 304373 h 358049"/>
                <a:gd name="connsiteX83" fmla="*/ 288822 w 607639"/>
                <a:gd name="connsiteY83" fmla="*/ 332366 h 358049"/>
                <a:gd name="connsiteX84" fmla="*/ 295676 w 607639"/>
                <a:gd name="connsiteY84" fmla="*/ 338143 h 358049"/>
                <a:gd name="connsiteX85" fmla="*/ 398477 w 607639"/>
                <a:gd name="connsiteY85" fmla="*/ 338143 h 358049"/>
                <a:gd name="connsiteX86" fmla="*/ 398477 w 607639"/>
                <a:gd name="connsiteY86" fmla="*/ 308283 h 358049"/>
                <a:gd name="connsiteX87" fmla="*/ 408356 w 607639"/>
                <a:gd name="connsiteY87" fmla="*/ 298330 h 358049"/>
                <a:gd name="connsiteX88" fmla="*/ 418325 w 607639"/>
                <a:gd name="connsiteY88" fmla="*/ 308283 h 358049"/>
                <a:gd name="connsiteX89" fmla="*/ 418325 w 607639"/>
                <a:gd name="connsiteY89" fmla="*/ 338143 h 358049"/>
                <a:gd name="connsiteX90" fmla="*/ 521126 w 607639"/>
                <a:gd name="connsiteY90" fmla="*/ 338143 h 358049"/>
                <a:gd name="connsiteX91" fmla="*/ 527890 w 607639"/>
                <a:gd name="connsiteY91" fmla="*/ 332366 h 358049"/>
                <a:gd name="connsiteX92" fmla="*/ 499943 w 607639"/>
                <a:gd name="connsiteY92" fmla="*/ 304373 h 358049"/>
                <a:gd name="connsiteX93" fmla="*/ 499943 w 607639"/>
                <a:gd name="connsiteY93" fmla="*/ 290332 h 358049"/>
                <a:gd name="connsiteX94" fmla="*/ 514006 w 607639"/>
                <a:gd name="connsiteY94" fmla="*/ 290332 h 358049"/>
                <a:gd name="connsiteX95" fmla="*/ 542042 w 607639"/>
                <a:gd name="connsiteY95" fmla="*/ 318236 h 358049"/>
                <a:gd name="connsiteX96" fmla="*/ 587435 w 607639"/>
                <a:gd name="connsiteY96" fmla="*/ 208840 h 358049"/>
                <a:gd name="connsiteX97" fmla="*/ 547828 w 607639"/>
                <a:gd name="connsiteY97" fmla="*/ 208840 h 358049"/>
                <a:gd name="connsiteX98" fmla="*/ 537859 w 607639"/>
                <a:gd name="connsiteY98" fmla="*/ 198886 h 358049"/>
                <a:gd name="connsiteX99" fmla="*/ 547828 w 607639"/>
                <a:gd name="connsiteY99" fmla="*/ 188933 h 358049"/>
                <a:gd name="connsiteX100" fmla="*/ 587435 w 607639"/>
                <a:gd name="connsiteY100" fmla="*/ 188933 h 358049"/>
                <a:gd name="connsiteX101" fmla="*/ 541953 w 607639"/>
                <a:gd name="connsiteY101" fmla="*/ 79626 h 358049"/>
                <a:gd name="connsiteX102" fmla="*/ 514006 w 607639"/>
                <a:gd name="connsiteY102" fmla="*/ 107441 h 358049"/>
                <a:gd name="connsiteX103" fmla="*/ 506974 w 607639"/>
                <a:gd name="connsiteY103" fmla="*/ 110374 h 358049"/>
                <a:gd name="connsiteX104" fmla="*/ 499943 w 607639"/>
                <a:gd name="connsiteY104" fmla="*/ 107441 h 358049"/>
                <a:gd name="connsiteX105" fmla="*/ 499943 w 607639"/>
                <a:gd name="connsiteY105" fmla="*/ 93400 h 358049"/>
                <a:gd name="connsiteX106" fmla="*/ 527890 w 607639"/>
                <a:gd name="connsiteY106" fmla="*/ 65585 h 358049"/>
                <a:gd name="connsiteX107" fmla="*/ 418325 w 607639"/>
                <a:gd name="connsiteY107" fmla="*/ 20173 h 358049"/>
                <a:gd name="connsiteX108" fmla="*/ 418325 w 607639"/>
                <a:gd name="connsiteY108" fmla="*/ 59630 h 358049"/>
                <a:gd name="connsiteX109" fmla="*/ 408356 w 607639"/>
                <a:gd name="connsiteY109" fmla="*/ 69584 h 358049"/>
                <a:gd name="connsiteX110" fmla="*/ 398477 w 607639"/>
                <a:gd name="connsiteY110" fmla="*/ 59630 h 358049"/>
                <a:gd name="connsiteX111" fmla="*/ 408356 w 607639"/>
                <a:gd name="connsiteY111" fmla="*/ 0 h 358049"/>
                <a:gd name="connsiteX112" fmla="*/ 607639 w 607639"/>
                <a:gd name="connsiteY112" fmla="*/ 198886 h 358049"/>
                <a:gd name="connsiteX113" fmla="*/ 530650 w 607639"/>
                <a:gd name="connsiteY113" fmla="*/ 355916 h 358049"/>
                <a:gd name="connsiteX114" fmla="*/ 524597 w 607639"/>
                <a:gd name="connsiteY114" fmla="*/ 358049 h 358049"/>
                <a:gd name="connsiteX115" fmla="*/ 292205 w 607639"/>
                <a:gd name="connsiteY115" fmla="*/ 358049 h 358049"/>
                <a:gd name="connsiteX116" fmla="*/ 286063 w 607639"/>
                <a:gd name="connsiteY116" fmla="*/ 355916 h 358049"/>
                <a:gd name="connsiteX117" fmla="*/ 265503 w 607639"/>
                <a:gd name="connsiteY117" fmla="*/ 337521 h 358049"/>
                <a:gd name="connsiteX118" fmla="*/ 238979 w 607639"/>
                <a:gd name="connsiteY118" fmla="*/ 356716 h 358049"/>
                <a:gd name="connsiteX119" fmla="*/ 233995 w 607639"/>
                <a:gd name="connsiteY119" fmla="*/ 358049 h 358049"/>
                <a:gd name="connsiteX120" fmla="*/ 84822 w 607639"/>
                <a:gd name="connsiteY120" fmla="*/ 358049 h 358049"/>
                <a:gd name="connsiteX121" fmla="*/ 79837 w 607639"/>
                <a:gd name="connsiteY121" fmla="*/ 356716 h 358049"/>
                <a:gd name="connsiteX122" fmla="*/ 0 w 607639"/>
                <a:gd name="connsiteY122" fmla="*/ 218793 h 358049"/>
                <a:gd name="connsiteX123" fmla="*/ 159409 w 607639"/>
                <a:gd name="connsiteY123" fmla="*/ 59630 h 358049"/>
                <a:gd name="connsiteX124" fmla="*/ 245388 w 607639"/>
                <a:gd name="connsiteY124" fmla="*/ 84780 h 358049"/>
                <a:gd name="connsiteX125" fmla="*/ 408356 w 607639"/>
                <a:gd name="connsiteY125" fmla="*/ 0 h 35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358049">
                  <a:moveTo>
                    <a:pt x="132239" y="191802"/>
                  </a:moveTo>
                  <a:cubicBezTo>
                    <a:pt x="138650" y="207528"/>
                    <a:pt x="145062" y="221387"/>
                    <a:pt x="147911" y="224319"/>
                  </a:cubicBezTo>
                  <a:cubicBezTo>
                    <a:pt x="150226" y="226540"/>
                    <a:pt x="153254" y="227784"/>
                    <a:pt x="156371" y="227784"/>
                  </a:cubicBezTo>
                  <a:cubicBezTo>
                    <a:pt x="159576" y="227784"/>
                    <a:pt x="162604" y="226540"/>
                    <a:pt x="164830" y="224319"/>
                  </a:cubicBezTo>
                  <a:cubicBezTo>
                    <a:pt x="167146" y="222009"/>
                    <a:pt x="168392" y="219077"/>
                    <a:pt x="168392" y="215879"/>
                  </a:cubicBezTo>
                  <a:cubicBezTo>
                    <a:pt x="168392" y="212680"/>
                    <a:pt x="167146" y="209660"/>
                    <a:pt x="164830" y="207439"/>
                  </a:cubicBezTo>
                  <a:cubicBezTo>
                    <a:pt x="161981" y="204507"/>
                    <a:pt x="148000" y="198110"/>
                    <a:pt x="132239" y="191802"/>
                  </a:cubicBezTo>
                  <a:close/>
                  <a:moveTo>
                    <a:pt x="118436" y="165238"/>
                  </a:moveTo>
                  <a:cubicBezTo>
                    <a:pt x="130279" y="169502"/>
                    <a:pt x="169550" y="183984"/>
                    <a:pt x="178989" y="193401"/>
                  </a:cubicBezTo>
                  <a:cubicBezTo>
                    <a:pt x="184955" y="199354"/>
                    <a:pt x="188250" y="207350"/>
                    <a:pt x="188339" y="215879"/>
                  </a:cubicBezTo>
                  <a:cubicBezTo>
                    <a:pt x="188339" y="224319"/>
                    <a:pt x="184955" y="232315"/>
                    <a:pt x="178989" y="238356"/>
                  </a:cubicBezTo>
                  <a:cubicBezTo>
                    <a:pt x="172934" y="244398"/>
                    <a:pt x="164919" y="247685"/>
                    <a:pt x="156371" y="247685"/>
                  </a:cubicBezTo>
                  <a:cubicBezTo>
                    <a:pt x="147911" y="247685"/>
                    <a:pt x="139897" y="244398"/>
                    <a:pt x="133841" y="238356"/>
                  </a:cubicBezTo>
                  <a:cubicBezTo>
                    <a:pt x="124491" y="228939"/>
                    <a:pt x="109887" y="189759"/>
                    <a:pt x="105702" y="177943"/>
                  </a:cubicBezTo>
                  <a:cubicBezTo>
                    <a:pt x="104366" y="174389"/>
                    <a:pt x="105257" y="170302"/>
                    <a:pt x="108017" y="167548"/>
                  </a:cubicBezTo>
                  <a:cubicBezTo>
                    <a:pt x="110778" y="164882"/>
                    <a:pt x="114785" y="163994"/>
                    <a:pt x="118436" y="165238"/>
                  </a:cubicBezTo>
                  <a:close/>
                  <a:moveTo>
                    <a:pt x="440113" y="162286"/>
                  </a:moveTo>
                  <a:cubicBezTo>
                    <a:pt x="416807" y="171353"/>
                    <a:pt x="391988" y="182199"/>
                    <a:pt x="386650" y="187533"/>
                  </a:cubicBezTo>
                  <a:cubicBezTo>
                    <a:pt x="382914" y="191266"/>
                    <a:pt x="380868" y="196244"/>
                    <a:pt x="380868" y="201578"/>
                  </a:cubicBezTo>
                  <a:cubicBezTo>
                    <a:pt x="380868" y="206912"/>
                    <a:pt x="382914" y="211890"/>
                    <a:pt x="386650" y="215624"/>
                  </a:cubicBezTo>
                  <a:cubicBezTo>
                    <a:pt x="390387" y="219447"/>
                    <a:pt x="395457" y="221491"/>
                    <a:pt x="400706" y="221491"/>
                  </a:cubicBezTo>
                  <a:cubicBezTo>
                    <a:pt x="406043" y="221491"/>
                    <a:pt x="411024" y="219447"/>
                    <a:pt x="414850" y="215624"/>
                  </a:cubicBezTo>
                  <a:cubicBezTo>
                    <a:pt x="420187" y="210379"/>
                    <a:pt x="431039" y="185488"/>
                    <a:pt x="440113" y="162286"/>
                  </a:cubicBezTo>
                  <a:close/>
                  <a:moveTo>
                    <a:pt x="453723" y="135972"/>
                  </a:moveTo>
                  <a:cubicBezTo>
                    <a:pt x="457370" y="134639"/>
                    <a:pt x="461373" y="135528"/>
                    <a:pt x="464131" y="138284"/>
                  </a:cubicBezTo>
                  <a:cubicBezTo>
                    <a:pt x="466800" y="141040"/>
                    <a:pt x="467778" y="145040"/>
                    <a:pt x="466444" y="148685"/>
                  </a:cubicBezTo>
                  <a:cubicBezTo>
                    <a:pt x="462352" y="159975"/>
                    <a:pt x="441536" y="217135"/>
                    <a:pt x="428905" y="229759"/>
                  </a:cubicBezTo>
                  <a:cubicBezTo>
                    <a:pt x="421432" y="237226"/>
                    <a:pt x="411380" y="241404"/>
                    <a:pt x="400794" y="241404"/>
                  </a:cubicBezTo>
                  <a:cubicBezTo>
                    <a:pt x="390120" y="241404"/>
                    <a:pt x="380157" y="237226"/>
                    <a:pt x="372595" y="229759"/>
                  </a:cubicBezTo>
                  <a:cubicBezTo>
                    <a:pt x="365034" y="222202"/>
                    <a:pt x="360942" y="212246"/>
                    <a:pt x="360942" y="201578"/>
                  </a:cubicBezTo>
                  <a:cubicBezTo>
                    <a:pt x="360942" y="191000"/>
                    <a:pt x="365034" y="180954"/>
                    <a:pt x="372595" y="173487"/>
                  </a:cubicBezTo>
                  <a:cubicBezTo>
                    <a:pt x="385227" y="160864"/>
                    <a:pt x="442337" y="139973"/>
                    <a:pt x="453723" y="135972"/>
                  </a:cubicBezTo>
                  <a:close/>
                  <a:moveTo>
                    <a:pt x="169288" y="79892"/>
                  </a:moveTo>
                  <a:lnTo>
                    <a:pt x="169288" y="109396"/>
                  </a:lnTo>
                  <a:cubicBezTo>
                    <a:pt x="169288" y="114906"/>
                    <a:pt x="164838" y="119350"/>
                    <a:pt x="159409" y="119350"/>
                  </a:cubicBezTo>
                  <a:cubicBezTo>
                    <a:pt x="153890" y="119350"/>
                    <a:pt x="149440" y="114906"/>
                    <a:pt x="149440" y="109396"/>
                  </a:cubicBezTo>
                  <a:lnTo>
                    <a:pt x="149440" y="79981"/>
                  </a:lnTo>
                  <a:cubicBezTo>
                    <a:pt x="120958" y="81936"/>
                    <a:pt x="94790" y="92512"/>
                    <a:pt x="73607" y="109130"/>
                  </a:cubicBezTo>
                  <a:lnTo>
                    <a:pt x="92654" y="128236"/>
                  </a:lnTo>
                  <a:cubicBezTo>
                    <a:pt x="96570" y="132058"/>
                    <a:pt x="96570" y="138367"/>
                    <a:pt x="92654" y="142278"/>
                  </a:cubicBezTo>
                  <a:cubicBezTo>
                    <a:pt x="90785" y="144233"/>
                    <a:pt x="88204" y="145210"/>
                    <a:pt x="85623" y="145210"/>
                  </a:cubicBezTo>
                  <a:cubicBezTo>
                    <a:pt x="83131" y="145210"/>
                    <a:pt x="80550" y="144233"/>
                    <a:pt x="78591" y="142278"/>
                  </a:cubicBezTo>
                  <a:lnTo>
                    <a:pt x="58832" y="122460"/>
                  </a:lnTo>
                  <a:cubicBezTo>
                    <a:pt x="39073" y="142989"/>
                    <a:pt x="25633" y="169471"/>
                    <a:pt x="21361" y="198886"/>
                  </a:cubicBezTo>
                  <a:lnTo>
                    <a:pt x="49843" y="198886"/>
                  </a:lnTo>
                  <a:cubicBezTo>
                    <a:pt x="55272" y="198886"/>
                    <a:pt x="59722" y="203330"/>
                    <a:pt x="59722" y="208840"/>
                  </a:cubicBezTo>
                  <a:cubicBezTo>
                    <a:pt x="59722" y="214350"/>
                    <a:pt x="55272" y="218793"/>
                    <a:pt x="49843" y="218793"/>
                  </a:cubicBezTo>
                  <a:lnTo>
                    <a:pt x="19937" y="218793"/>
                  </a:lnTo>
                  <a:cubicBezTo>
                    <a:pt x="19937" y="248119"/>
                    <a:pt x="29282" y="276202"/>
                    <a:pt x="45837" y="299485"/>
                  </a:cubicBezTo>
                  <a:lnTo>
                    <a:pt x="68623" y="276646"/>
                  </a:lnTo>
                  <a:cubicBezTo>
                    <a:pt x="72539" y="272736"/>
                    <a:pt x="78858" y="272736"/>
                    <a:pt x="82686" y="276646"/>
                  </a:cubicBezTo>
                  <a:cubicBezTo>
                    <a:pt x="86602" y="280556"/>
                    <a:pt x="86602" y="286777"/>
                    <a:pt x="82686" y="290687"/>
                  </a:cubicBezTo>
                  <a:lnTo>
                    <a:pt x="58476" y="314859"/>
                  </a:lnTo>
                  <a:cubicBezTo>
                    <a:pt x="67021" y="323746"/>
                    <a:pt x="76722" y="331655"/>
                    <a:pt x="87492" y="338143"/>
                  </a:cubicBezTo>
                  <a:lnTo>
                    <a:pt x="149440" y="338143"/>
                  </a:lnTo>
                  <a:lnTo>
                    <a:pt x="149440" y="308283"/>
                  </a:lnTo>
                  <a:cubicBezTo>
                    <a:pt x="149440" y="302773"/>
                    <a:pt x="153890" y="298330"/>
                    <a:pt x="159409" y="298330"/>
                  </a:cubicBezTo>
                  <a:cubicBezTo>
                    <a:pt x="164838" y="298330"/>
                    <a:pt x="169377" y="302773"/>
                    <a:pt x="169377" y="308283"/>
                  </a:cubicBezTo>
                  <a:lnTo>
                    <a:pt x="169377" y="338143"/>
                  </a:lnTo>
                  <a:lnTo>
                    <a:pt x="231236" y="338143"/>
                  </a:lnTo>
                  <a:cubicBezTo>
                    <a:pt x="238712" y="333610"/>
                    <a:pt x="245744" y="328456"/>
                    <a:pt x="252330" y="322591"/>
                  </a:cubicBezTo>
                  <a:cubicBezTo>
                    <a:pt x="224561" y="287843"/>
                    <a:pt x="209163" y="244565"/>
                    <a:pt x="209163" y="198886"/>
                  </a:cubicBezTo>
                  <a:cubicBezTo>
                    <a:pt x="209163" y="163606"/>
                    <a:pt x="218508" y="130369"/>
                    <a:pt x="234707" y="101665"/>
                  </a:cubicBezTo>
                  <a:cubicBezTo>
                    <a:pt x="215037" y="88957"/>
                    <a:pt x="192697" y="81581"/>
                    <a:pt x="169288" y="79892"/>
                  </a:cubicBezTo>
                  <a:close/>
                  <a:moveTo>
                    <a:pt x="398477" y="20173"/>
                  </a:moveTo>
                  <a:cubicBezTo>
                    <a:pt x="356466" y="22484"/>
                    <a:pt x="318372" y="39280"/>
                    <a:pt x="288911" y="65585"/>
                  </a:cubicBezTo>
                  <a:lnTo>
                    <a:pt x="316859" y="93400"/>
                  </a:lnTo>
                  <a:cubicBezTo>
                    <a:pt x="320686" y="97310"/>
                    <a:pt x="320686" y="103620"/>
                    <a:pt x="316859" y="107441"/>
                  </a:cubicBezTo>
                  <a:cubicBezTo>
                    <a:pt x="314901" y="109396"/>
                    <a:pt x="312320" y="110374"/>
                    <a:pt x="309828" y="110374"/>
                  </a:cubicBezTo>
                  <a:cubicBezTo>
                    <a:pt x="307246" y="110374"/>
                    <a:pt x="304665" y="109396"/>
                    <a:pt x="302707" y="107441"/>
                  </a:cubicBezTo>
                  <a:lnTo>
                    <a:pt x="274849" y="79626"/>
                  </a:lnTo>
                  <a:cubicBezTo>
                    <a:pt x="248503" y="109041"/>
                    <a:pt x="231681" y="147076"/>
                    <a:pt x="229367" y="188933"/>
                  </a:cubicBezTo>
                  <a:lnTo>
                    <a:pt x="268974" y="188933"/>
                  </a:lnTo>
                  <a:cubicBezTo>
                    <a:pt x="274403" y="188933"/>
                    <a:pt x="278943" y="193377"/>
                    <a:pt x="278943" y="198886"/>
                  </a:cubicBezTo>
                  <a:cubicBezTo>
                    <a:pt x="278943" y="204396"/>
                    <a:pt x="274403" y="208840"/>
                    <a:pt x="268974" y="208840"/>
                  </a:cubicBezTo>
                  <a:lnTo>
                    <a:pt x="229367" y="208840"/>
                  </a:lnTo>
                  <a:cubicBezTo>
                    <a:pt x="231592" y="248830"/>
                    <a:pt x="246812" y="286244"/>
                    <a:pt x="272801" y="316014"/>
                  </a:cubicBezTo>
                  <a:cubicBezTo>
                    <a:pt x="272801" y="316103"/>
                    <a:pt x="272890" y="316103"/>
                    <a:pt x="272979" y="316192"/>
                  </a:cubicBezTo>
                  <a:cubicBezTo>
                    <a:pt x="273424" y="316637"/>
                    <a:pt x="273869" y="317170"/>
                    <a:pt x="274225" y="317703"/>
                  </a:cubicBezTo>
                  <a:cubicBezTo>
                    <a:pt x="274403" y="317881"/>
                    <a:pt x="274582" y="318058"/>
                    <a:pt x="274760" y="318236"/>
                  </a:cubicBezTo>
                  <a:lnTo>
                    <a:pt x="302707" y="290332"/>
                  </a:lnTo>
                  <a:cubicBezTo>
                    <a:pt x="306623" y="286421"/>
                    <a:pt x="312943" y="286421"/>
                    <a:pt x="316859" y="290332"/>
                  </a:cubicBezTo>
                  <a:cubicBezTo>
                    <a:pt x="320686" y="294242"/>
                    <a:pt x="320686" y="300463"/>
                    <a:pt x="316859" y="304373"/>
                  </a:cubicBezTo>
                  <a:lnTo>
                    <a:pt x="288822" y="332366"/>
                  </a:lnTo>
                  <a:cubicBezTo>
                    <a:pt x="291047" y="334321"/>
                    <a:pt x="293362" y="336276"/>
                    <a:pt x="295676" y="338143"/>
                  </a:cubicBezTo>
                  <a:lnTo>
                    <a:pt x="398477" y="338143"/>
                  </a:lnTo>
                  <a:lnTo>
                    <a:pt x="398477" y="308283"/>
                  </a:lnTo>
                  <a:cubicBezTo>
                    <a:pt x="398477" y="302773"/>
                    <a:pt x="402927" y="298330"/>
                    <a:pt x="408356" y="298330"/>
                  </a:cubicBezTo>
                  <a:cubicBezTo>
                    <a:pt x="413875" y="298330"/>
                    <a:pt x="418325" y="302773"/>
                    <a:pt x="418325" y="308283"/>
                  </a:cubicBezTo>
                  <a:lnTo>
                    <a:pt x="418325" y="338143"/>
                  </a:lnTo>
                  <a:lnTo>
                    <a:pt x="521126" y="338143"/>
                  </a:lnTo>
                  <a:cubicBezTo>
                    <a:pt x="523440" y="336276"/>
                    <a:pt x="525665" y="334321"/>
                    <a:pt x="527890" y="332366"/>
                  </a:cubicBezTo>
                  <a:lnTo>
                    <a:pt x="499943" y="304373"/>
                  </a:lnTo>
                  <a:cubicBezTo>
                    <a:pt x="496027" y="300463"/>
                    <a:pt x="496027" y="294242"/>
                    <a:pt x="499943" y="290332"/>
                  </a:cubicBezTo>
                  <a:cubicBezTo>
                    <a:pt x="503859" y="286421"/>
                    <a:pt x="510178" y="286421"/>
                    <a:pt x="514006" y="290332"/>
                  </a:cubicBezTo>
                  <a:lnTo>
                    <a:pt x="542042" y="318236"/>
                  </a:lnTo>
                  <a:cubicBezTo>
                    <a:pt x="569189" y="288110"/>
                    <a:pt x="585210" y="249897"/>
                    <a:pt x="587435" y="208840"/>
                  </a:cubicBezTo>
                  <a:lnTo>
                    <a:pt x="547828" y="208840"/>
                  </a:lnTo>
                  <a:cubicBezTo>
                    <a:pt x="542309" y="208840"/>
                    <a:pt x="537859" y="204396"/>
                    <a:pt x="537859" y="198886"/>
                  </a:cubicBezTo>
                  <a:cubicBezTo>
                    <a:pt x="537859" y="193377"/>
                    <a:pt x="542309" y="188933"/>
                    <a:pt x="547828" y="188933"/>
                  </a:cubicBezTo>
                  <a:lnTo>
                    <a:pt x="587435" y="188933"/>
                  </a:lnTo>
                  <a:cubicBezTo>
                    <a:pt x="585121" y="147076"/>
                    <a:pt x="568299" y="109041"/>
                    <a:pt x="541953" y="79626"/>
                  </a:cubicBezTo>
                  <a:lnTo>
                    <a:pt x="514006" y="107441"/>
                  </a:lnTo>
                  <a:cubicBezTo>
                    <a:pt x="512137" y="109396"/>
                    <a:pt x="509555" y="110374"/>
                    <a:pt x="506974" y="110374"/>
                  </a:cubicBezTo>
                  <a:cubicBezTo>
                    <a:pt x="504482" y="110374"/>
                    <a:pt x="501901" y="109396"/>
                    <a:pt x="499943" y="107441"/>
                  </a:cubicBezTo>
                  <a:cubicBezTo>
                    <a:pt x="496027" y="103620"/>
                    <a:pt x="496027" y="97310"/>
                    <a:pt x="499943" y="93400"/>
                  </a:cubicBezTo>
                  <a:lnTo>
                    <a:pt x="527890" y="65585"/>
                  </a:lnTo>
                  <a:cubicBezTo>
                    <a:pt x="498430" y="39280"/>
                    <a:pt x="460336" y="22484"/>
                    <a:pt x="418325" y="20173"/>
                  </a:cubicBezTo>
                  <a:lnTo>
                    <a:pt x="418325" y="59630"/>
                  </a:lnTo>
                  <a:cubicBezTo>
                    <a:pt x="418325" y="65140"/>
                    <a:pt x="413875" y="69584"/>
                    <a:pt x="408356" y="69584"/>
                  </a:cubicBezTo>
                  <a:cubicBezTo>
                    <a:pt x="402927" y="69584"/>
                    <a:pt x="398477" y="65140"/>
                    <a:pt x="398477" y="59630"/>
                  </a:cubicBezTo>
                  <a:close/>
                  <a:moveTo>
                    <a:pt x="408356" y="0"/>
                  </a:moveTo>
                  <a:cubicBezTo>
                    <a:pt x="518278" y="0"/>
                    <a:pt x="607639" y="89223"/>
                    <a:pt x="607639" y="198886"/>
                  </a:cubicBezTo>
                  <a:cubicBezTo>
                    <a:pt x="607639" y="260650"/>
                    <a:pt x="579603" y="317970"/>
                    <a:pt x="530650" y="355916"/>
                  </a:cubicBezTo>
                  <a:cubicBezTo>
                    <a:pt x="528959" y="357249"/>
                    <a:pt x="526822" y="358049"/>
                    <a:pt x="524597" y="358049"/>
                  </a:cubicBezTo>
                  <a:lnTo>
                    <a:pt x="292205" y="358049"/>
                  </a:lnTo>
                  <a:cubicBezTo>
                    <a:pt x="289979" y="358049"/>
                    <a:pt x="287843" y="357249"/>
                    <a:pt x="286063" y="355916"/>
                  </a:cubicBezTo>
                  <a:cubicBezTo>
                    <a:pt x="278765" y="350229"/>
                    <a:pt x="271911" y="344008"/>
                    <a:pt x="265503" y="337521"/>
                  </a:cubicBezTo>
                  <a:cubicBezTo>
                    <a:pt x="257314" y="344808"/>
                    <a:pt x="248414" y="351206"/>
                    <a:pt x="238979" y="356716"/>
                  </a:cubicBezTo>
                  <a:cubicBezTo>
                    <a:pt x="237466" y="357605"/>
                    <a:pt x="235686" y="358049"/>
                    <a:pt x="233995" y="358049"/>
                  </a:cubicBezTo>
                  <a:lnTo>
                    <a:pt x="84822" y="358049"/>
                  </a:lnTo>
                  <a:cubicBezTo>
                    <a:pt x="83042" y="358049"/>
                    <a:pt x="81351" y="357605"/>
                    <a:pt x="79837" y="356716"/>
                  </a:cubicBezTo>
                  <a:cubicBezTo>
                    <a:pt x="30618" y="328367"/>
                    <a:pt x="0" y="275491"/>
                    <a:pt x="0" y="218793"/>
                  </a:cubicBezTo>
                  <a:cubicBezTo>
                    <a:pt x="0" y="131080"/>
                    <a:pt x="71471" y="59630"/>
                    <a:pt x="159409" y="59630"/>
                  </a:cubicBezTo>
                  <a:cubicBezTo>
                    <a:pt x="190116" y="59630"/>
                    <a:pt x="219665" y="68339"/>
                    <a:pt x="245388" y="84780"/>
                  </a:cubicBezTo>
                  <a:cubicBezTo>
                    <a:pt x="281435" y="33592"/>
                    <a:pt x="341068" y="0"/>
                    <a:pt x="408356"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93C63-86F6-0A76-DB77-34F266544B33}"/>
            </a:ext>
          </a:extLst>
        </p:cNvPr>
        <p:cNvGrpSpPr/>
        <p:nvPr/>
      </p:nvGrpSpPr>
      <p:grpSpPr>
        <a:xfrm>
          <a:off x="0" y="0"/>
          <a:ext cx="0" cy="0"/>
          <a:chOff x="0" y="0"/>
          <a:chExt cx="0" cy="0"/>
        </a:xfrm>
      </p:grpSpPr>
      <p:sp>
        <p:nvSpPr>
          <p:cNvPr id="4" name="矩形: 圆角 3">
            <a:extLst>
              <a:ext uri="{FF2B5EF4-FFF2-40B4-BE49-F238E27FC236}">
                <a16:creationId xmlns:a16="http://schemas.microsoft.com/office/drawing/2014/main" id="{EACFB093-6A00-0E44-42ED-F7DE51DE77DC}"/>
              </a:ext>
            </a:extLst>
          </p:cNvPr>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charset="-122"/>
            </a:endParaRPr>
          </a:p>
        </p:txBody>
      </p:sp>
      <p:pic>
        <p:nvPicPr>
          <p:cNvPr id="13" name="图片 12">
            <a:extLst>
              <a:ext uri="{FF2B5EF4-FFF2-40B4-BE49-F238E27FC236}">
                <a16:creationId xmlns:a16="http://schemas.microsoft.com/office/drawing/2014/main" id="{59B1BD1D-E50E-6C3E-772F-EB3A3B826F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grpSp>
        <p:nvGrpSpPr>
          <p:cNvPr id="276" name="组合 275">
            <a:extLst>
              <a:ext uri="{FF2B5EF4-FFF2-40B4-BE49-F238E27FC236}">
                <a16:creationId xmlns:a16="http://schemas.microsoft.com/office/drawing/2014/main" id="{15895436-6AF8-DCA2-3638-DC4658F1E37E}"/>
              </a:ext>
            </a:extLst>
          </p:cNvPr>
          <p:cNvGrpSpPr>
            <a:grpSpLocks noChangeAspect="1"/>
          </p:cNvGrpSpPr>
          <p:nvPr/>
        </p:nvGrpSpPr>
        <p:grpSpPr>
          <a:xfrm>
            <a:off x="4942205" y="6506210"/>
            <a:ext cx="2324100" cy="280670"/>
            <a:chOff x="7963" y="10228"/>
            <a:chExt cx="4535" cy="549"/>
          </a:xfrm>
        </p:grpSpPr>
        <p:pic>
          <p:nvPicPr>
            <p:cNvPr id="277" name="图片 276" descr="QQ图片20171211140114">
              <a:extLst>
                <a:ext uri="{FF2B5EF4-FFF2-40B4-BE49-F238E27FC236}">
                  <a16:creationId xmlns:a16="http://schemas.microsoft.com/office/drawing/2014/main" id="{B1DC5AF1-DFBD-BC27-4903-4A80C98166D9}"/>
                </a:ext>
              </a:extLst>
            </p:cNvPr>
            <p:cNvPicPr>
              <a:picLocks noChangeAspect="1"/>
            </p:cNvPicPr>
            <p:nvPr userDrawn="1"/>
          </p:nvPicPr>
          <p:blipFill>
            <a:blip r:embed="rId3"/>
            <a:srcRect l="47126" t="30867" b="47449"/>
            <a:stretch>
              <a:fillRect/>
            </a:stretch>
          </p:blipFill>
          <p:spPr>
            <a:xfrm>
              <a:off x="7963" y="10243"/>
              <a:ext cx="2312" cy="534"/>
            </a:xfrm>
            <a:prstGeom prst="rect">
              <a:avLst/>
            </a:prstGeom>
          </p:spPr>
        </p:pic>
        <p:pic>
          <p:nvPicPr>
            <p:cNvPr id="280" name="图片 279" descr="QQ图片20171211140114">
              <a:extLst>
                <a:ext uri="{FF2B5EF4-FFF2-40B4-BE49-F238E27FC236}">
                  <a16:creationId xmlns:a16="http://schemas.microsoft.com/office/drawing/2014/main" id="{B1DB9974-8DB4-8BE5-281D-84A02BBF02B2}"/>
                </a:ext>
              </a:extLst>
            </p:cNvPr>
            <p:cNvPicPr>
              <a:picLocks noChangeAspect="1"/>
            </p:cNvPicPr>
            <p:nvPr userDrawn="1"/>
          </p:nvPicPr>
          <p:blipFill>
            <a:blip r:embed="rId3"/>
            <a:srcRect l="47126" t="56122" b="21429"/>
            <a:stretch>
              <a:fillRect/>
            </a:stretch>
          </p:blipFill>
          <p:spPr>
            <a:xfrm>
              <a:off x="10275" y="10228"/>
              <a:ext cx="2223" cy="532"/>
            </a:xfrm>
            <a:prstGeom prst="rect">
              <a:avLst/>
            </a:prstGeom>
          </p:spPr>
        </p:pic>
      </p:grpSp>
      <p:sp>
        <p:nvSpPr>
          <p:cNvPr id="2" name="文本框 1">
            <a:extLst>
              <a:ext uri="{FF2B5EF4-FFF2-40B4-BE49-F238E27FC236}">
                <a16:creationId xmlns:a16="http://schemas.microsoft.com/office/drawing/2014/main" id="{E1ACFA10-7A0B-FF18-E2D4-EABAA9D685E7}"/>
              </a:ext>
            </a:extLst>
          </p:cNvPr>
          <p:cNvSpPr txBox="1"/>
          <p:nvPr/>
        </p:nvSpPr>
        <p:spPr>
          <a:xfrm>
            <a:off x="538178" y="416560"/>
            <a:ext cx="7952370" cy="523220"/>
          </a:xfrm>
          <a:prstGeom prst="rect">
            <a:avLst/>
          </a:prstGeom>
          <a:noFill/>
        </p:spPr>
        <p:txBody>
          <a:bodyPr wrap="none" rtlCol="0">
            <a:spAutoFit/>
          </a:bodyPr>
          <a:lstStyle/>
          <a:p>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rPr>
              <a:t>MCU &amp; Metering Solutions in Power Meter Field</a:t>
            </a:r>
            <a:endParaRPr lang="zh-CN" altLang="en-US"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endParaRPr>
          </a:p>
        </p:txBody>
      </p:sp>
      <p:graphicFrame>
        <p:nvGraphicFramePr>
          <p:cNvPr id="9" name="图示 8">
            <a:extLst>
              <a:ext uri="{FF2B5EF4-FFF2-40B4-BE49-F238E27FC236}">
                <a16:creationId xmlns:a16="http://schemas.microsoft.com/office/drawing/2014/main" id="{A033FBF7-790F-9B83-D6D8-CFD8D5D7E04B}"/>
              </a:ext>
            </a:extLst>
          </p:cNvPr>
          <p:cNvGraphicFramePr/>
          <p:nvPr>
            <p:extLst>
              <p:ext uri="{D42A27DB-BD31-4B8C-83A1-F6EECF244321}">
                <p14:modId xmlns:p14="http://schemas.microsoft.com/office/powerpoint/2010/main" val="197872447"/>
              </p:ext>
            </p:extLst>
          </p:nvPr>
        </p:nvGraphicFramePr>
        <p:xfrm>
          <a:off x="1400546" y="1078853"/>
          <a:ext cx="9372749" cy="34240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6" name="图片 25">
            <a:extLst>
              <a:ext uri="{FF2B5EF4-FFF2-40B4-BE49-F238E27FC236}">
                <a16:creationId xmlns:a16="http://schemas.microsoft.com/office/drawing/2014/main" id="{B17085F7-CCCF-42FC-E472-CF450602C21B}"/>
              </a:ext>
            </a:extLst>
          </p:cNvPr>
          <p:cNvPicPr>
            <a:picLocks noChangeAspect="1"/>
          </p:cNvPicPr>
          <p:nvPr/>
        </p:nvPicPr>
        <p:blipFill>
          <a:blip r:embed="rId9"/>
          <a:stretch>
            <a:fillRect/>
          </a:stretch>
        </p:blipFill>
        <p:spPr>
          <a:xfrm>
            <a:off x="1400546" y="4615523"/>
            <a:ext cx="1254529" cy="1694128"/>
          </a:xfrm>
          <a:prstGeom prst="rect">
            <a:avLst/>
          </a:prstGeom>
        </p:spPr>
      </p:pic>
      <p:pic>
        <p:nvPicPr>
          <p:cNvPr id="30" name="图片 29">
            <a:extLst>
              <a:ext uri="{FF2B5EF4-FFF2-40B4-BE49-F238E27FC236}">
                <a16:creationId xmlns:a16="http://schemas.microsoft.com/office/drawing/2014/main" id="{F9BE7938-348A-ECC3-0D8E-B2A3C9E20FEF}"/>
              </a:ext>
            </a:extLst>
          </p:cNvPr>
          <p:cNvPicPr>
            <a:picLocks noChangeAspect="1"/>
          </p:cNvPicPr>
          <p:nvPr/>
        </p:nvPicPr>
        <p:blipFill>
          <a:blip r:embed="rId10"/>
          <a:stretch>
            <a:fillRect/>
          </a:stretch>
        </p:blipFill>
        <p:spPr>
          <a:xfrm>
            <a:off x="4024435" y="4611742"/>
            <a:ext cx="1030975" cy="1694128"/>
          </a:xfrm>
          <a:prstGeom prst="rect">
            <a:avLst/>
          </a:prstGeom>
        </p:spPr>
      </p:pic>
      <p:pic>
        <p:nvPicPr>
          <p:cNvPr id="32" name="图片 31">
            <a:extLst>
              <a:ext uri="{FF2B5EF4-FFF2-40B4-BE49-F238E27FC236}">
                <a16:creationId xmlns:a16="http://schemas.microsoft.com/office/drawing/2014/main" id="{AEE99B60-822F-B586-2099-BA090945FF7E}"/>
              </a:ext>
            </a:extLst>
          </p:cNvPr>
          <p:cNvPicPr>
            <a:picLocks noChangeAspect="1"/>
          </p:cNvPicPr>
          <p:nvPr/>
        </p:nvPicPr>
        <p:blipFill>
          <a:blip r:embed="rId11"/>
          <a:stretch>
            <a:fillRect/>
          </a:stretch>
        </p:blipFill>
        <p:spPr>
          <a:xfrm>
            <a:off x="9337202" y="4611742"/>
            <a:ext cx="1347788" cy="1694128"/>
          </a:xfrm>
          <a:prstGeom prst="rect">
            <a:avLst/>
          </a:prstGeom>
        </p:spPr>
      </p:pic>
      <p:pic>
        <p:nvPicPr>
          <p:cNvPr id="34" name="图片 33">
            <a:extLst>
              <a:ext uri="{FF2B5EF4-FFF2-40B4-BE49-F238E27FC236}">
                <a16:creationId xmlns:a16="http://schemas.microsoft.com/office/drawing/2014/main" id="{560C52AC-8D6E-9AA3-C806-7E8DC675369F}"/>
              </a:ext>
            </a:extLst>
          </p:cNvPr>
          <p:cNvPicPr>
            <a:picLocks noChangeAspect="1"/>
          </p:cNvPicPr>
          <p:nvPr/>
        </p:nvPicPr>
        <p:blipFill>
          <a:blip r:embed="rId12"/>
          <a:stretch>
            <a:fillRect/>
          </a:stretch>
        </p:blipFill>
        <p:spPr>
          <a:xfrm>
            <a:off x="6466966" y="4611742"/>
            <a:ext cx="1458680" cy="1694128"/>
          </a:xfrm>
          <a:prstGeom prst="rect">
            <a:avLst/>
          </a:prstGeom>
        </p:spPr>
      </p:pic>
    </p:spTree>
    <p:extLst>
      <p:ext uri="{BB962C8B-B14F-4D97-AF65-F5344CB8AC3E}">
        <p14:creationId xmlns:p14="http://schemas.microsoft.com/office/powerpoint/2010/main" val="918921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a:extLst>
              <a:ext uri="{FF2B5EF4-FFF2-40B4-BE49-F238E27FC236}">
                <a16:creationId xmlns:a16="http://schemas.microsoft.com/office/drawing/2014/main" id="{077F09AD-778B-47A4-851F-00AB030FBA23}"/>
              </a:ext>
            </a:extLst>
          </p:cNvPr>
          <p:cNvGraphicFramePr>
            <a:graphicFrameLocks/>
          </p:cNvGraphicFramePr>
          <p:nvPr/>
        </p:nvGraphicFramePr>
        <p:xfrm>
          <a:off x="467937" y="1101848"/>
          <a:ext cx="11238114" cy="4079179"/>
        </p:xfrm>
        <a:graphic>
          <a:graphicData uri="http://schemas.openxmlformats.org/drawingml/2006/chart">
            <c:chart xmlns:c="http://schemas.openxmlformats.org/drawingml/2006/chart" xmlns:r="http://schemas.openxmlformats.org/officeDocument/2006/relationships" r:id="rId4"/>
          </a:graphicData>
        </a:graphic>
      </p:graphicFrame>
      <p:sp>
        <p:nvSpPr>
          <p:cNvPr id="19" name="矩形 18"/>
          <p:cNvSpPr/>
          <p:nvPr/>
        </p:nvSpPr>
        <p:spPr>
          <a:xfrm>
            <a:off x="467937" y="1101847"/>
            <a:ext cx="11247120" cy="40791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92" name="矩形: 圆角 74"/>
          <p:cNvSpPr/>
          <p:nvPr/>
        </p:nvSpPr>
        <p:spPr>
          <a:xfrm>
            <a:off x="9822552" y="5677521"/>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矩形: 圆角 73"/>
          <p:cNvSpPr/>
          <p:nvPr/>
        </p:nvSpPr>
        <p:spPr>
          <a:xfrm>
            <a:off x="1203412" y="5704010"/>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7" name="组合 96"/>
          <p:cNvGrpSpPr/>
          <p:nvPr/>
        </p:nvGrpSpPr>
        <p:grpSpPr>
          <a:xfrm>
            <a:off x="4567469" y="5572997"/>
            <a:ext cx="1552945" cy="677048"/>
            <a:chOff x="7978169" y="2223722"/>
            <a:chExt cx="1552945" cy="677048"/>
          </a:xfrm>
        </p:grpSpPr>
        <p:sp>
          <p:nvSpPr>
            <p:cNvPr id="98" name="矩形: 圆角 75"/>
            <p:cNvSpPr/>
            <p:nvPr/>
          </p:nvSpPr>
          <p:spPr>
            <a:xfrm>
              <a:off x="7978169" y="2223722"/>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99" name="图片 98" descr="u=3388702909,2433464426&amp;fm=27&amp;gp=0.jpg"/>
            <p:cNvPicPr>
              <a:picLocks noChangeAspect="1"/>
            </p:cNvPicPr>
            <p:nvPr/>
          </p:nvPicPr>
          <p:blipFill>
            <a:blip r:embed="rId6" cstate="print"/>
            <a:stretch>
              <a:fillRect/>
            </a:stretch>
          </p:blipFill>
          <p:spPr>
            <a:xfrm>
              <a:off x="8466641" y="2274246"/>
              <a:ext cx="576000" cy="576000"/>
            </a:xfrm>
            <a:prstGeom prst="rect">
              <a:avLst/>
            </a:prstGeom>
          </p:spPr>
        </p:pic>
      </p:grpSp>
      <p:grpSp>
        <p:nvGrpSpPr>
          <p:cNvPr id="100" name="组合 99"/>
          <p:cNvGrpSpPr/>
          <p:nvPr/>
        </p:nvGrpSpPr>
        <p:grpSpPr>
          <a:xfrm>
            <a:off x="6377663" y="5559495"/>
            <a:ext cx="1552945" cy="677048"/>
            <a:chOff x="9849075" y="2259441"/>
            <a:chExt cx="1552945" cy="677048"/>
          </a:xfrm>
        </p:grpSpPr>
        <p:sp>
          <p:nvSpPr>
            <p:cNvPr id="101" name="矩形: 圆角 76"/>
            <p:cNvSpPr/>
            <p:nvPr/>
          </p:nvSpPr>
          <p:spPr>
            <a:xfrm>
              <a:off x="9849075" y="2259441"/>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02" name="图片 101" descr="u=2709875259,1919192916&amp;fm=27&amp;gp=0"/>
            <p:cNvPicPr>
              <a:picLocks noChangeAspect="1"/>
            </p:cNvPicPr>
            <p:nvPr/>
          </p:nvPicPr>
          <p:blipFill>
            <a:blip r:embed="rId7"/>
            <a:srcRect t="25520" b="27693"/>
            <a:stretch>
              <a:fillRect/>
            </a:stretch>
          </p:blipFill>
          <p:spPr>
            <a:xfrm>
              <a:off x="10008638" y="2363965"/>
              <a:ext cx="1233819" cy="468000"/>
            </a:xfrm>
            <a:prstGeom prst="rect">
              <a:avLst/>
            </a:prstGeom>
          </p:spPr>
        </p:pic>
      </p:grpSp>
      <p:sp>
        <p:nvSpPr>
          <p:cNvPr id="104" name="矩形: 圆角 24"/>
          <p:cNvSpPr/>
          <p:nvPr/>
        </p:nvSpPr>
        <p:spPr>
          <a:xfrm>
            <a:off x="534767" y="5215289"/>
            <a:ext cx="487194" cy="1458045"/>
          </a:xfrm>
          <a:prstGeom prst="roundRect">
            <a:avLst>
              <a:gd name="adj" fmla="val 797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组合 8"/>
          <p:cNvGrpSpPr/>
          <p:nvPr/>
        </p:nvGrpSpPr>
        <p:grpSpPr>
          <a:xfrm>
            <a:off x="2904661" y="5572997"/>
            <a:ext cx="1552945" cy="677048"/>
            <a:chOff x="1352046" y="5996744"/>
            <a:chExt cx="1552945" cy="677048"/>
          </a:xfrm>
        </p:grpSpPr>
        <p:sp>
          <p:nvSpPr>
            <p:cNvPr id="77" name="矩形: 圆角 61"/>
            <p:cNvSpPr/>
            <p:nvPr/>
          </p:nvSpPr>
          <p:spPr>
            <a:xfrm>
              <a:off x="1352046" y="5996744"/>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08" name="图片 107" descr="u=2095530227,497817074&amp;fm=27&amp;gp=0"/>
            <p:cNvPicPr>
              <a:picLocks noChangeAspect="1"/>
            </p:cNvPicPr>
            <p:nvPr/>
          </p:nvPicPr>
          <p:blipFill rotWithShape="1">
            <a:blip r:embed="rId8" cstate="print"/>
            <a:srcRect l="10966" t="13438" r="12000" b="11918"/>
            <a:stretch>
              <a:fillRect/>
            </a:stretch>
          </p:blipFill>
          <p:spPr>
            <a:xfrm>
              <a:off x="1757107" y="6038779"/>
              <a:ext cx="742823" cy="540000"/>
            </a:xfrm>
            <a:prstGeom prst="rect">
              <a:avLst/>
            </a:prstGeom>
          </p:spPr>
        </p:pic>
      </p:grpSp>
      <p:grpSp>
        <p:nvGrpSpPr>
          <p:cNvPr id="73" name="组合 72"/>
          <p:cNvGrpSpPr/>
          <p:nvPr/>
        </p:nvGrpSpPr>
        <p:grpSpPr>
          <a:xfrm>
            <a:off x="8127569" y="5561636"/>
            <a:ext cx="1553210" cy="699770"/>
            <a:chOff x="697254" y="3706614"/>
            <a:chExt cx="1552945" cy="677048"/>
          </a:xfrm>
        </p:grpSpPr>
        <p:sp>
          <p:nvSpPr>
            <p:cNvPr id="74" name="矩形: 圆角 60"/>
            <p:cNvSpPr/>
            <p:nvPr>
              <p:custDataLst>
                <p:tags r:id="rId1"/>
              </p:custDataLst>
            </p:nvPr>
          </p:nvSpPr>
          <p:spPr>
            <a:xfrm>
              <a:off x="697254" y="3706614"/>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5" name="图片 74" descr="u=1158368288,1331572040&amp;fm=58&amp;bpow=750&amp;bpoh=571.jpg"/>
            <p:cNvPicPr>
              <a:picLocks noChangeAspect="1"/>
            </p:cNvPicPr>
            <p:nvPr>
              <p:custDataLst>
                <p:tags r:id="rId2"/>
              </p:custDataLst>
            </p:nvPr>
          </p:nvPicPr>
          <p:blipFill rotWithShape="1">
            <a:blip r:embed="rId9"/>
            <a:srcRect t="34541" b="33152"/>
            <a:stretch>
              <a:fillRect/>
            </a:stretch>
          </p:blipFill>
          <p:spPr>
            <a:xfrm>
              <a:off x="806978" y="3883139"/>
              <a:ext cx="1333496" cy="324000"/>
            </a:xfrm>
            <a:prstGeom prst="rect">
              <a:avLst/>
            </a:prstGeom>
          </p:spPr>
        </p:pic>
      </p:grpSp>
      <p:pic>
        <p:nvPicPr>
          <p:cNvPr id="5" name="图片 4" descr="u=1489699235,97761826&amp;fm=27&amp;gp=0"/>
          <p:cNvPicPr>
            <a:picLocks noChangeAspect="1"/>
          </p:cNvPicPr>
          <p:nvPr/>
        </p:nvPicPr>
        <p:blipFill>
          <a:blip r:embed="rId10" cstate="print"/>
          <a:stretch>
            <a:fillRect/>
          </a:stretch>
        </p:blipFill>
        <p:spPr>
          <a:xfrm>
            <a:off x="1252520" y="5677521"/>
            <a:ext cx="1220928" cy="468000"/>
          </a:xfrm>
          <a:prstGeom prst="rect">
            <a:avLst/>
          </a:prstGeom>
        </p:spPr>
      </p:pic>
      <p:pic>
        <p:nvPicPr>
          <p:cNvPr id="7" name="图片 6">
            <a:extLst>
              <a:ext uri="{FF2B5EF4-FFF2-40B4-BE49-F238E27FC236}">
                <a16:creationId xmlns:a16="http://schemas.microsoft.com/office/drawing/2014/main" id="{799E86D7-F12E-91E5-787E-1A1EAD86717A}"/>
              </a:ext>
            </a:extLst>
          </p:cNvPr>
          <p:cNvPicPr>
            <a:picLocks noChangeAspect="1"/>
          </p:cNvPicPr>
          <p:nvPr/>
        </p:nvPicPr>
        <p:blipFill>
          <a:blip r:embed="rId11"/>
          <a:stretch>
            <a:fillRect/>
          </a:stretch>
        </p:blipFill>
        <p:spPr>
          <a:xfrm>
            <a:off x="9854403" y="5659108"/>
            <a:ext cx="1504950" cy="504825"/>
          </a:xfrm>
          <a:prstGeom prst="rect">
            <a:avLst/>
          </a:prstGeom>
        </p:spPr>
      </p:pic>
      <p:graphicFrame>
        <p:nvGraphicFramePr>
          <p:cNvPr id="8" name="图表 7">
            <a:extLst>
              <a:ext uri="{FF2B5EF4-FFF2-40B4-BE49-F238E27FC236}">
                <a16:creationId xmlns:a16="http://schemas.microsoft.com/office/drawing/2014/main" id="{077F09AD-778B-47A4-851F-00AB030FBA23}"/>
              </a:ext>
            </a:extLst>
          </p:cNvPr>
          <p:cNvGraphicFramePr>
            <a:graphicFrameLocks/>
          </p:cNvGraphicFramePr>
          <p:nvPr>
            <p:extLst>
              <p:ext uri="{D42A27DB-BD31-4B8C-83A1-F6EECF244321}">
                <p14:modId xmlns:p14="http://schemas.microsoft.com/office/powerpoint/2010/main" val="204574235"/>
              </p:ext>
            </p:extLst>
          </p:nvPr>
        </p:nvGraphicFramePr>
        <p:xfrm>
          <a:off x="467937" y="1174387"/>
          <a:ext cx="11238114" cy="3999872"/>
        </p:xfrm>
        <a:graphic>
          <a:graphicData uri="http://schemas.openxmlformats.org/drawingml/2006/chart">
            <c:chart xmlns:c="http://schemas.openxmlformats.org/drawingml/2006/chart" xmlns:r="http://schemas.openxmlformats.org/officeDocument/2006/relationships" r:id="rId12"/>
          </a:graphicData>
        </a:graphic>
      </p:graphicFrame>
      <p:pic>
        <p:nvPicPr>
          <p:cNvPr id="146" name="图片 145"/>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1506713" y="1365132"/>
            <a:ext cx="1249644" cy="1468390"/>
          </a:xfrm>
          <a:prstGeom prst="rect">
            <a:avLst/>
          </a:prstGeom>
          <a:ln>
            <a:noFill/>
          </a:ln>
          <a:effectLst/>
        </p:spPr>
      </p:pic>
      <p:sp>
        <p:nvSpPr>
          <p:cNvPr id="46" name="文本框 45"/>
          <p:cNvSpPr txBox="1"/>
          <p:nvPr/>
        </p:nvSpPr>
        <p:spPr>
          <a:xfrm>
            <a:off x="4842263" y="3609748"/>
            <a:ext cx="6734729" cy="860300"/>
          </a:xfrm>
          <a:prstGeom prst="rect">
            <a:avLst/>
          </a:prstGeom>
          <a:noFill/>
        </p:spPr>
        <p:txBody>
          <a:bodyPr wrap="none" rtlCol="0">
            <a:spAutoFit/>
          </a:bodyPr>
          <a:lstStyle/>
          <a:p>
            <a:pPr marL="228600" indent="-228600" eaLnBrk="0" fontAlgn="base" hangingPunct="0">
              <a:lnSpc>
                <a:spcPct val="120000"/>
              </a:lnSpc>
              <a:spcBef>
                <a:spcPct val="20000"/>
              </a:spcBef>
              <a:spcAft>
                <a:spcPct val="0"/>
              </a:spcAft>
              <a:defRPr/>
            </a:pPr>
            <a:r>
              <a:rPr lang="en-US" altLang="zh-CN" sz="2000" b="1" spc="100" noProof="1">
                <a:solidFill>
                  <a:srgbClr val="00479D"/>
                </a:solidFill>
                <a:latin typeface="Times New Roman" panose="02020603050405020304" pitchFamily="18" charset="0"/>
                <a:ea typeface="创客贴金刚体" pitchFamily="2" charset="-122"/>
                <a:cs typeface="Times New Roman" panose="02020603050405020304" pitchFamily="18" charset="0"/>
              </a:rPr>
              <a:t>The market share of State Grid's single-phase meters </a:t>
            </a:r>
          </a:p>
          <a:p>
            <a:pPr marL="228600" indent="-228600" eaLnBrk="0" fontAlgn="base" hangingPunct="0">
              <a:lnSpc>
                <a:spcPct val="120000"/>
              </a:lnSpc>
              <a:spcBef>
                <a:spcPct val="20000"/>
              </a:spcBef>
              <a:spcAft>
                <a:spcPct val="0"/>
              </a:spcAft>
              <a:defRPr/>
            </a:pPr>
            <a:r>
              <a:rPr lang="en-US" altLang="zh-CN" sz="2000" b="1" spc="100" noProof="1">
                <a:solidFill>
                  <a:srgbClr val="00479D"/>
                </a:solidFill>
                <a:latin typeface="Times New Roman" panose="02020603050405020304" pitchFamily="18" charset="0"/>
                <a:ea typeface="创客贴金刚体" pitchFamily="2" charset="-122"/>
                <a:cs typeface="Times New Roman" panose="02020603050405020304" pitchFamily="18" charset="0"/>
              </a:rPr>
              <a:t>has maintained steadily at around 65%</a:t>
            </a:r>
          </a:p>
        </p:txBody>
      </p:sp>
      <p:sp>
        <p:nvSpPr>
          <p:cNvPr id="10" name="文本框 9">
            <a:extLst>
              <a:ext uri="{FF2B5EF4-FFF2-40B4-BE49-F238E27FC236}">
                <a16:creationId xmlns:a16="http://schemas.microsoft.com/office/drawing/2014/main" id="{D47BE598-7367-0FD5-568A-A54D2AC11677}"/>
              </a:ext>
            </a:extLst>
          </p:cNvPr>
          <p:cNvSpPr txBox="1"/>
          <p:nvPr/>
        </p:nvSpPr>
        <p:spPr>
          <a:xfrm>
            <a:off x="467937" y="402214"/>
            <a:ext cx="8003409" cy="523220"/>
          </a:xfrm>
          <a:prstGeom prst="rect">
            <a:avLst/>
          </a:prstGeom>
          <a:noFill/>
        </p:spPr>
        <p:txBody>
          <a:bodyPr wrap="none" rtlCol="0">
            <a:spAutoFit/>
          </a:bodyPr>
          <a:lstStyle/>
          <a:p>
            <a:pPr algn="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Application Field - Public Utilities (Power Meter)</a:t>
            </a:r>
            <a:endParaRPr lang="zh-CN" altLang="en-US"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sp>
        <p:nvSpPr>
          <p:cNvPr id="12" name="文本框 11">
            <a:extLst>
              <a:ext uri="{FF2B5EF4-FFF2-40B4-BE49-F238E27FC236}">
                <a16:creationId xmlns:a16="http://schemas.microsoft.com/office/drawing/2014/main" id="{EF5B6392-6847-B649-BB54-5577EA32547A}"/>
              </a:ext>
            </a:extLst>
          </p:cNvPr>
          <p:cNvSpPr txBox="1"/>
          <p:nvPr/>
        </p:nvSpPr>
        <p:spPr>
          <a:xfrm>
            <a:off x="754660" y="5414551"/>
            <a:ext cx="492443" cy="1202987"/>
          </a:xfrm>
          <a:prstGeom prst="rect">
            <a:avLst/>
          </a:prstGeom>
          <a:noFill/>
        </p:spPr>
        <p:txBody>
          <a:bodyPr vert="eaVert" wrap="square" rtlCol="0">
            <a:spAutoFit/>
          </a:bodyPr>
          <a:lstStyle/>
          <a:p>
            <a:r>
              <a:rPr lang="en-US" altLang="zh-CN" sz="2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rPr>
              <a:t>partner</a:t>
            </a:r>
            <a:endParaRPr lang="zh-CN" altLang="en-US" sz="2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C9E13-74E0-6DE0-EEEF-FECF6C89A83D}"/>
            </a:ext>
          </a:extLst>
        </p:cNvPr>
        <p:cNvGrpSpPr/>
        <p:nvPr/>
      </p:nvGrpSpPr>
      <p:grpSpPr>
        <a:xfrm>
          <a:off x="0" y="0"/>
          <a:ext cx="0" cy="0"/>
          <a:chOff x="0" y="0"/>
          <a:chExt cx="0" cy="0"/>
        </a:xfrm>
      </p:grpSpPr>
      <p:pic>
        <p:nvPicPr>
          <p:cNvPr id="6" name="图片 5">
            <a:extLst>
              <a:ext uri="{FF2B5EF4-FFF2-40B4-BE49-F238E27FC236}">
                <a16:creationId xmlns:a16="http://schemas.microsoft.com/office/drawing/2014/main" id="{806FBE49-B2A1-3BA5-DE38-A64939F211B6}"/>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0477" y="925315"/>
            <a:ext cx="12191365" cy="5405120"/>
          </a:xfrm>
          <a:prstGeom prst="rect">
            <a:avLst/>
          </a:prstGeom>
        </p:spPr>
      </p:pic>
      <p:sp>
        <p:nvSpPr>
          <p:cNvPr id="20" name="文本框 19">
            <a:extLst>
              <a:ext uri="{FF2B5EF4-FFF2-40B4-BE49-F238E27FC236}">
                <a16:creationId xmlns:a16="http://schemas.microsoft.com/office/drawing/2014/main" id="{6693A32E-E838-EE81-5273-72E05E77622B}"/>
              </a:ext>
            </a:extLst>
          </p:cNvPr>
          <p:cNvSpPr txBox="1"/>
          <p:nvPr/>
        </p:nvSpPr>
        <p:spPr>
          <a:xfrm>
            <a:off x="519265" y="402095"/>
            <a:ext cx="73768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sym typeface="+mn-ea"/>
              </a:rPr>
              <a:t>Power Meter MCU </a:t>
            </a:r>
            <a:r>
              <a:rPr kumimoji="0" lang="en-US" altLang="zh-CN" sz="28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charset="-122"/>
                <a:cs typeface="Calibri" panose="020F0502020204030204" pitchFamily="34" charset="0"/>
                <a:sym typeface="+mn-ea"/>
              </a:rPr>
              <a:t>Roadmap</a:t>
            </a:r>
          </a:p>
        </p:txBody>
      </p:sp>
      <p:cxnSp>
        <p:nvCxnSpPr>
          <p:cNvPr id="8" name="直接箭头连接符 7">
            <a:extLst>
              <a:ext uri="{FF2B5EF4-FFF2-40B4-BE49-F238E27FC236}">
                <a16:creationId xmlns:a16="http://schemas.microsoft.com/office/drawing/2014/main" id="{9FAE57B2-294E-74AD-4F33-FF34443CC66B}"/>
              </a:ext>
            </a:extLst>
          </p:cNvPr>
          <p:cNvCxnSpPr/>
          <p:nvPr/>
        </p:nvCxnSpPr>
        <p:spPr>
          <a:xfrm>
            <a:off x="724535" y="5979160"/>
            <a:ext cx="10763250" cy="12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直接箭头连接符 85">
            <a:extLst>
              <a:ext uri="{FF2B5EF4-FFF2-40B4-BE49-F238E27FC236}">
                <a16:creationId xmlns:a16="http://schemas.microsoft.com/office/drawing/2014/main" id="{84610B77-749A-A513-25BC-08FAC4EC996D}"/>
              </a:ext>
            </a:extLst>
          </p:cNvPr>
          <p:cNvCxnSpPr/>
          <p:nvPr/>
        </p:nvCxnSpPr>
        <p:spPr>
          <a:xfrm flipV="1">
            <a:off x="720725" y="1083945"/>
            <a:ext cx="6350" cy="4892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7" name="文本框 96">
            <a:extLst>
              <a:ext uri="{FF2B5EF4-FFF2-40B4-BE49-F238E27FC236}">
                <a16:creationId xmlns:a16="http://schemas.microsoft.com/office/drawing/2014/main" id="{9B717346-D18E-763A-E0C9-45092E01D77F}"/>
              </a:ext>
            </a:extLst>
          </p:cNvPr>
          <p:cNvSpPr txBox="1"/>
          <p:nvPr/>
        </p:nvSpPr>
        <p:spPr>
          <a:xfrm>
            <a:off x="11431905" y="5847715"/>
            <a:ext cx="64960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时间</a:t>
            </a:r>
          </a:p>
        </p:txBody>
      </p:sp>
      <p:sp>
        <p:nvSpPr>
          <p:cNvPr id="50" name="文本框 49">
            <a:extLst>
              <a:ext uri="{FF2B5EF4-FFF2-40B4-BE49-F238E27FC236}">
                <a16:creationId xmlns:a16="http://schemas.microsoft.com/office/drawing/2014/main" id="{211BE483-E4AE-3E93-D9DF-63BACE4F6FE9}"/>
              </a:ext>
            </a:extLst>
          </p:cNvPr>
          <p:cNvSpPr txBox="1"/>
          <p:nvPr>
            <p:custDataLst>
              <p:tags r:id="rId1"/>
            </p:custDataLst>
          </p:nvPr>
        </p:nvSpPr>
        <p:spPr>
          <a:xfrm>
            <a:off x="6192520" y="6028690"/>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55" name="直接连接符 54">
            <a:extLst>
              <a:ext uri="{FF2B5EF4-FFF2-40B4-BE49-F238E27FC236}">
                <a16:creationId xmlns:a16="http://schemas.microsoft.com/office/drawing/2014/main" id="{EADD685B-F6D9-06CC-A39E-E56D3F8137C9}"/>
              </a:ext>
            </a:extLst>
          </p:cNvPr>
          <p:cNvCxnSpPr/>
          <p:nvPr>
            <p:custDataLst>
              <p:tags r:id="rId2"/>
            </p:custDataLst>
          </p:nvPr>
        </p:nvCxnSpPr>
        <p:spPr>
          <a:xfrm rot="10800000">
            <a:off x="6534230" y="5849360"/>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26" name="圆角矩形 26">
            <a:extLst>
              <a:ext uri="{FF2B5EF4-FFF2-40B4-BE49-F238E27FC236}">
                <a16:creationId xmlns:a16="http://schemas.microsoft.com/office/drawing/2014/main" id="{9BC0F6B8-A951-450A-4800-D430FACBB223}"/>
              </a:ext>
            </a:extLst>
          </p:cNvPr>
          <p:cNvSpPr/>
          <p:nvPr>
            <p:custDataLst>
              <p:tags r:id="rId3"/>
            </p:custDataLst>
          </p:nvPr>
        </p:nvSpPr>
        <p:spPr>
          <a:xfrm>
            <a:off x="6490300" y="3580334"/>
            <a:ext cx="1873279" cy="1122296"/>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A</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0xxD</a:t>
            </a:r>
            <a:r>
              <a:rPr lang="zh-CN" altLang="en-US" sz="900" b="1" dirty="0">
                <a:solidFill>
                  <a:prstClr val="black"/>
                </a:solidFill>
                <a:latin typeface="微软雅黑" panose="020B0503020204020204" charset="-122"/>
                <a:ea typeface="微软雅黑" panose="020B0503020204020204" charset="-122"/>
                <a:cs typeface="微软雅黑" panose="020B0503020204020204" charset="-122"/>
              </a:rPr>
              <a:t> </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Series</a:t>
            </a:r>
            <a:endPar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chemeClr val="tx1"/>
                </a:solidFill>
                <a:effectLst/>
                <a:uLnTx/>
                <a:uFillTx/>
                <a:latin typeface="Calibri" panose="020F0502020204030204" charset="0"/>
                <a:ea typeface="等线" panose="02010600030101010101" charset="-122"/>
                <a:cs typeface="Calibri" panose="020F0502020204030204" charset="0"/>
              </a:rPr>
              <a:t>Cortex-M0,36MHz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256k FLASH, 32K 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LQFP48/64/80</a:t>
            </a:r>
          </a:p>
        </p:txBody>
      </p:sp>
      <p:sp>
        <p:nvSpPr>
          <p:cNvPr id="27" name="文本框 26">
            <a:extLst>
              <a:ext uri="{FF2B5EF4-FFF2-40B4-BE49-F238E27FC236}">
                <a16:creationId xmlns:a16="http://schemas.microsoft.com/office/drawing/2014/main" id="{5DBAF4B7-CC28-5DCB-4151-A39EAD946842}"/>
              </a:ext>
            </a:extLst>
          </p:cNvPr>
          <p:cNvSpPr txBox="1"/>
          <p:nvPr>
            <p:custDataLst>
              <p:tags r:id="rId4"/>
            </p:custDataLst>
          </p:nvPr>
        </p:nvSpPr>
        <p:spPr>
          <a:xfrm>
            <a:off x="229750" y="3700350"/>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256</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8" name="文本框 27">
            <a:extLst>
              <a:ext uri="{FF2B5EF4-FFF2-40B4-BE49-F238E27FC236}">
                <a16:creationId xmlns:a16="http://schemas.microsoft.com/office/drawing/2014/main" id="{134AC022-5E01-95C4-5CB3-101F77E78E60}"/>
              </a:ext>
            </a:extLst>
          </p:cNvPr>
          <p:cNvSpPr txBox="1"/>
          <p:nvPr>
            <p:custDataLst>
              <p:tags r:id="rId5"/>
            </p:custDataLst>
          </p:nvPr>
        </p:nvSpPr>
        <p:spPr>
          <a:xfrm>
            <a:off x="233310" y="2644836"/>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512</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9" name="文本框 28">
            <a:extLst>
              <a:ext uri="{FF2B5EF4-FFF2-40B4-BE49-F238E27FC236}">
                <a16:creationId xmlns:a16="http://schemas.microsoft.com/office/drawing/2014/main" id="{065AFBD0-DFA8-DA5C-25F6-0DB47BC46E68}"/>
              </a:ext>
            </a:extLst>
          </p:cNvPr>
          <p:cNvSpPr txBox="1"/>
          <p:nvPr>
            <p:custDataLst>
              <p:tags r:id="rId6"/>
            </p:custDataLst>
          </p:nvPr>
        </p:nvSpPr>
        <p:spPr>
          <a:xfrm>
            <a:off x="111676" y="1689786"/>
            <a:ext cx="713979"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1024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44" name="文本框 43">
            <a:extLst>
              <a:ext uri="{FF2B5EF4-FFF2-40B4-BE49-F238E27FC236}">
                <a16:creationId xmlns:a16="http://schemas.microsoft.com/office/drawing/2014/main" id="{48FFE0BA-F739-8986-685E-72AD3CB0BFED}"/>
              </a:ext>
            </a:extLst>
          </p:cNvPr>
          <p:cNvSpPr txBox="1"/>
          <p:nvPr>
            <p:custDataLst>
              <p:tags r:id="rId7"/>
            </p:custDataLst>
          </p:nvPr>
        </p:nvSpPr>
        <p:spPr>
          <a:xfrm>
            <a:off x="229751" y="4783684"/>
            <a:ext cx="647282"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128</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54" name="文本框 53">
            <a:extLst>
              <a:ext uri="{FF2B5EF4-FFF2-40B4-BE49-F238E27FC236}">
                <a16:creationId xmlns:a16="http://schemas.microsoft.com/office/drawing/2014/main" id="{C52AAEEF-0A5A-F626-DCC2-10E5F883F57A}"/>
              </a:ext>
            </a:extLst>
          </p:cNvPr>
          <p:cNvSpPr txBox="1"/>
          <p:nvPr>
            <p:custDataLst>
              <p:tags r:id="rId8"/>
            </p:custDataLst>
          </p:nvPr>
        </p:nvSpPr>
        <p:spPr>
          <a:xfrm>
            <a:off x="717063" y="891615"/>
            <a:ext cx="10706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Flash(KB)</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56" name="圆角矩形 26">
            <a:extLst>
              <a:ext uri="{FF2B5EF4-FFF2-40B4-BE49-F238E27FC236}">
                <a16:creationId xmlns:a16="http://schemas.microsoft.com/office/drawing/2014/main" id="{8D7EE582-6788-1AB4-B6D6-AAA6463FA2F8}"/>
              </a:ext>
            </a:extLst>
          </p:cNvPr>
          <p:cNvSpPr/>
          <p:nvPr>
            <p:custDataLst>
              <p:tags r:id="rId9"/>
            </p:custDataLst>
          </p:nvPr>
        </p:nvSpPr>
        <p:spPr>
          <a:xfrm>
            <a:off x="8414888" y="3268530"/>
            <a:ext cx="1873279" cy="187609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lang="en-US" altLang="zh-CN" sz="900" b="1" dirty="0">
                <a:solidFill>
                  <a:prstClr val="black"/>
                </a:solidFill>
                <a:latin typeface="微软雅黑" panose="020B0503020204020204" charset="-122"/>
                <a:ea typeface="微软雅黑" panose="020B0503020204020204" charset="-122"/>
                <a:cs typeface="Calibri" panose="020F0502020204030204" charset="0"/>
                <a:sym typeface="+mn-ea"/>
              </a:rPr>
              <a:t>MG</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M0xxERB</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系列</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Cortex-M0,49MHz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256K FLASH, 16K 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LQFP48/64/80/100</a:t>
            </a:r>
          </a:p>
          <a:p>
            <a:pPr marL="171450" indent="-171450">
              <a:buFont typeface="Arial" panose="020B0604020202020204" pitchFamily="34" charset="0"/>
              <a:buChar char="•"/>
              <a:defRPr/>
            </a:pPr>
            <a:r>
              <a:rPr lang="en-US" altLang="zh-CN" sz="800" b="1" i="0" dirty="0">
                <a:solidFill>
                  <a:schemeClr val="tx1"/>
                </a:solidFill>
                <a:effectLst/>
                <a:latin typeface="Inter"/>
              </a:rPr>
              <a:t>Fusing Protection, Application Code Protection</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i="0" dirty="0">
                <a:solidFill>
                  <a:srgbClr val="1F2329"/>
                </a:solidFill>
                <a:effectLst/>
                <a:latin typeface="Inter"/>
              </a:rPr>
              <a:t>he dynamic range error of </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5000:1</a:t>
            </a:r>
            <a:r>
              <a:rPr lang="en-US" altLang="zh-CN" sz="800" b="1" i="0" dirty="0">
                <a:solidFill>
                  <a:srgbClr val="1F2329"/>
                </a:solidFill>
                <a:effectLst/>
                <a:latin typeface="Inter"/>
              </a:rPr>
              <a:t> is less than 0.1%.</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i="0" dirty="0">
                <a:solidFill>
                  <a:srgbClr val="1F2329"/>
                </a:solidFill>
                <a:effectLst/>
                <a:latin typeface="Inter"/>
              </a:rPr>
              <a:t>Three independent metering </a:t>
            </a:r>
            <a:r>
              <a:rPr lang="en-US" altLang="zh-CN" sz="800" b="1" i="0" dirty="0">
                <a:solidFill>
                  <a:schemeClr val="tx1"/>
                </a:solidFill>
                <a:effectLst/>
                <a:latin typeface="Inter"/>
              </a:rPr>
              <a:t>channels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i="0" dirty="0">
                <a:solidFill>
                  <a:schemeClr val="tx1"/>
                </a:solidFill>
                <a:effectLst/>
                <a:latin typeface="Inter"/>
              </a:rPr>
              <a:t>Zero-line-loss metering</a:t>
            </a:r>
            <a:r>
              <a:rPr lang="en-US" altLang="zh-CN" sz="800" b="1" dirty="0">
                <a:solidFill>
                  <a:schemeClr val="tx1"/>
                </a:solidFill>
                <a:latin typeface="Inter"/>
              </a:rPr>
              <a:t>/</a:t>
            </a:r>
            <a:r>
              <a:rPr lang="en-US" altLang="zh-CN" sz="800" b="1" i="0" dirty="0">
                <a:solidFill>
                  <a:schemeClr val="tx1"/>
                </a:solidFill>
                <a:effectLst/>
                <a:latin typeface="Inter"/>
              </a:rPr>
              <a:t>DC metering</a:t>
            </a:r>
            <a:r>
              <a:rPr lang="en-US" altLang="zh-CN" sz="800" b="1" dirty="0">
                <a:solidFill>
                  <a:schemeClr val="tx1"/>
                </a:solidFill>
                <a:latin typeface="Inter"/>
              </a:rPr>
              <a:t>/</a:t>
            </a:r>
            <a:r>
              <a:rPr lang="en-US" altLang="zh-CN" sz="800" b="1" i="0" dirty="0">
                <a:solidFill>
                  <a:schemeClr val="tx1"/>
                </a:solidFill>
                <a:effectLst/>
                <a:latin typeface="Inter"/>
              </a:rPr>
              <a:t>Zero-crossing detection</a:t>
            </a:r>
          </a:p>
        </p:txBody>
      </p:sp>
      <p:sp>
        <p:nvSpPr>
          <p:cNvPr id="58" name="圆角矩形 26">
            <a:extLst>
              <a:ext uri="{FF2B5EF4-FFF2-40B4-BE49-F238E27FC236}">
                <a16:creationId xmlns:a16="http://schemas.microsoft.com/office/drawing/2014/main" id="{7C43CE2F-B3B6-874C-BEEC-D356851FAB0A}"/>
              </a:ext>
            </a:extLst>
          </p:cNvPr>
          <p:cNvSpPr/>
          <p:nvPr>
            <p:custDataLst>
              <p:tags r:id="rId10"/>
            </p:custDataLst>
          </p:nvPr>
        </p:nvSpPr>
        <p:spPr>
          <a:xfrm>
            <a:off x="10318964" y="1065410"/>
            <a:ext cx="1867369" cy="1430476"/>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FP5xx Series</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indent="-171450">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160MHz</a:t>
            </a:r>
          </a:p>
          <a:p>
            <a:pPr marL="171450" indent="-171450">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1M FLASH(ECC), 256K RAM(ECC)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LQFP100/144/176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Dual SAR ADC, DAC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ECC512, SHA512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900" b="1" i="0" dirty="0">
                <a:solidFill>
                  <a:schemeClr val="tx1"/>
                </a:solidFill>
                <a:effectLst/>
                <a:latin typeface="Inter"/>
              </a:rPr>
              <a:t>Fusing Protection, Application Code Protection</a:t>
            </a:r>
            <a:endParaRPr kumimoji="0" lang="en-US" altLang="zh-CN" sz="900" b="1" i="0" u="none" strike="noStrike" kern="1200" cap="none" spc="0" normalizeH="0" baseline="0" noProof="0" dirty="0">
              <a:ln>
                <a:noFill/>
              </a:ln>
              <a:solidFill>
                <a:schemeClr val="tx1"/>
              </a:solidFill>
              <a:effectLst/>
              <a:uLnTx/>
              <a:uFillTx/>
              <a:latin typeface="Calibri" panose="020F0502020204030204" charset="0"/>
              <a:ea typeface="等线" panose="02010600030101010101" charset="-122"/>
              <a:cs typeface="Calibri" panose="020F0502020204030204" charset="0"/>
            </a:endParaRPr>
          </a:p>
        </p:txBody>
      </p:sp>
      <p:sp>
        <p:nvSpPr>
          <p:cNvPr id="3" name="圆角矩形 26">
            <a:extLst>
              <a:ext uri="{FF2B5EF4-FFF2-40B4-BE49-F238E27FC236}">
                <a16:creationId xmlns:a16="http://schemas.microsoft.com/office/drawing/2014/main" id="{83F4B137-8CAC-F31F-65C1-79412566F340}"/>
              </a:ext>
            </a:extLst>
          </p:cNvPr>
          <p:cNvSpPr/>
          <p:nvPr>
            <p:custDataLst>
              <p:tags r:id="rId11"/>
            </p:custDataLst>
          </p:nvPr>
        </p:nvSpPr>
        <p:spPr>
          <a:xfrm>
            <a:off x="1887208" y="1066045"/>
            <a:ext cx="897938" cy="200312"/>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Developing</a:t>
            </a:r>
          </a:p>
        </p:txBody>
      </p:sp>
      <p:sp>
        <p:nvSpPr>
          <p:cNvPr id="4" name="圆角矩形 26">
            <a:extLst>
              <a:ext uri="{FF2B5EF4-FFF2-40B4-BE49-F238E27FC236}">
                <a16:creationId xmlns:a16="http://schemas.microsoft.com/office/drawing/2014/main" id="{5AD52F99-FDB3-A028-2F4F-96FAB2D4F86D}"/>
              </a:ext>
            </a:extLst>
          </p:cNvPr>
          <p:cNvSpPr/>
          <p:nvPr>
            <p:custDataLst>
              <p:tags r:id="rId12"/>
            </p:custDataLst>
          </p:nvPr>
        </p:nvSpPr>
        <p:spPr>
          <a:xfrm>
            <a:off x="3766988" y="1065890"/>
            <a:ext cx="1013899" cy="20997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Mass Production</a:t>
            </a:r>
          </a:p>
        </p:txBody>
      </p:sp>
      <p:sp>
        <p:nvSpPr>
          <p:cNvPr id="12" name="文本框 11">
            <a:extLst>
              <a:ext uri="{FF2B5EF4-FFF2-40B4-BE49-F238E27FC236}">
                <a16:creationId xmlns:a16="http://schemas.microsoft.com/office/drawing/2014/main" id="{3A5C74DD-16DF-B926-5EBB-41547D50F48C}"/>
              </a:ext>
            </a:extLst>
          </p:cNvPr>
          <p:cNvSpPr txBox="1"/>
          <p:nvPr>
            <p:custDataLst>
              <p:tags r:id="rId13"/>
            </p:custDataLst>
          </p:nvPr>
        </p:nvSpPr>
        <p:spPr>
          <a:xfrm>
            <a:off x="4153749" y="6062850"/>
            <a:ext cx="127223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~2023</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13" name="直接连接符 12">
            <a:extLst>
              <a:ext uri="{FF2B5EF4-FFF2-40B4-BE49-F238E27FC236}">
                <a16:creationId xmlns:a16="http://schemas.microsoft.com/office/drawing/2014/main" id="{1266B9E9-DBCC-BE71-D2C1-230473737432}"/>
              </a:ext>
            </a:extLst>
          </p:cNvPr>
          <p:cNvCxnSpPr/>
          <p:nvPr>
            <p:custDataLst>
              <p:tags r:id="rId14"/>
            </p:custDataLst>
          </p:nvPr>
        </p:nvCxnSpPr>
        <p:spPr>
          <a:xfrm rot="10800000">
            <a:off x="4632723" y="5852156"/>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7B7C3F30-6292-3B54-7A4C-C1388556E864}"/>
              </a:ext>
            </a:extLst>
          </p:cNvPr>
          <p:cNvCxnSpPr/>
          <p:nvPr>
            <p:custDataLst>
              <p:tags r:id="rId15"/>
            </p:custDataLst>
          </p:nvPr>
        </p:nvCxnSpPr>
        <p:spPr>
          <a:xfrm rot="10800000">
            <a:off x="8339263" y="5859147"/>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489B0B99-593E-6909-8B6D-5A06AA5C32CA}"/>
              </a:ext>
            </a:extLst>
          </p:cNvPr>
          <p:cNvSpPr txBox="1"/>
          <p:nvPr>
            <p:custDataLst>
              <p:tags r:id="rId16"/>
            </p:custDataLst>
          </p:nvPr>
        </p:nvSpPr>
        <p:spPr>
          <a:xfrm>
            <a:off x="7997553" y="6030088"/>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2025</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3" name="圆角矩形 26">
            <a:extLst>
              <a:ext uri="{FF2B5EF4-FFF2-40B4-BE49-F238E27FC236}">
                <a16:creationId xmlns:a16="http://schemas.microsoft.com/office/drawing/2014/main" id="{C838716C-4F7F-9004-39B7-23207DA9C41B}"/>
              </a:ext>
            </a:extLst>
          </p:cNvPr>
          <p:cNvSpPr/>
          <p:nvPr>
            <p:custDataLst>
              <p:tags r:id="rId17"/>
            </p:custDataLst>
          </p:nvPr>
        </p:nvSpPr>
        <p:spPr>
          <a:xfrm>
            <a:off x="2877897" y="1065411"/>
            <a:ext cx="825368" cy="200312"/>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Sample</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9" name="圆角矩形 26">
            <a:extLst>
              <a:ext uri="{FF2B5EF4-FFF2-40B4-BE49-F238E27FC236}">
                <a16:creationId xmlns:a16="http://schemas.microsoft.com/office/drawing/2014/main" id="{186E4382-13D5-0DE5-E71F-91A7D60B73AB}"/>
              </a:ext>
            </a:extLst>
          </p:cNvPr>
          <p:cNvSpPr/>
          <p:nvPr>
            <p:custDataLst>
              <p:tags r:id="rId18"/>
            </p:custDataLst>
          </p:nvPr>
        </p:nvSpPr>
        <p:spPr>
          <a:xfrm>
            <a:off x="760355" y="3429000"/>
            <a:ext cx="1555104" cy="113829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A</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0xxB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Cortex-M0,24MHz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256k FLASH, 24K 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LQFP48/64/80</a:t>
            </a:r>
          </a:p>
        </p:txBody>
      </p:sp>
      <p:sp>
        <p:nvSpPr>
          <p:cNvPr id="22" name="圆角矩形 26">
            <a:extLst>
              <a:ext uri="{FF2B5EF4-FFF2-40B4-BE49-F238E27FC236}">
                <a16:creationId xmlns:a16="http://schemas.microsoft.com/office/drawing/2014/main" id="{6B75B2FF-B805-3168-F575-C61F984B472A}"/>
              </a:ext>
            </a:extLst>
          </p:cNvPr>
          <p:cNvSpPr/>
          <p:nvPr>
            <p:custDataLst>
              <p:tags r:id="rId19"/>
            </p:custDataLst>
          </p:nvPr>
        </p:nvSpPr>
        <p:spPr>
          <a:xfrm>
            <a:off x="768931" y="2244207"/>
            <a:ext cx="1542272" cy="113829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A</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0xx Series</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Cortex-M0,24MHz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512k FLASH, 64K 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LQFP48/64/80/100</a:t>
            </a:r>
          </a:p>
        </p:txBody>
      </p:sp>
      <p:sp>
        <p:nvSpPr>
          <p:cNvPr id="24" name="圆角矩形 26">
            <a:extLst>
              <a:ext uri="{FF2B5EF4-FFF2-40B4-BE49-F238E27FC236}">
                <a16:creationId xmlns:a16="http://schemas.microsoft.com/office/drawing/2014/main" id="{C4A3F53D-A639-206C-6B24-89B9828DAD3F}"/>
              </a:ext>
            </a:extLst>
          </p:cNvPr>
          <p:cNvSpPr/>
          <p:nvPr>
            <p:custDataLst>
              <p:tags r:id="rId20"/>
            </p:custDataLst>
          </p:nvPr>
        </p:nvSpPr>
        <p:spPr>
          <a:xfrm>
            <a:off x="2350511" y="2064791"/>
            <a:ext cx="1955778" cy="1340123"/>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A</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0xxEV</a:t>
            </a:r>
            <a:r>
              <a:rPr lang="zh-CN" altLang="en-US" sz="900" b="1" dirty="0">
                <a:solidFill>
                  <a:prstClr val="black"/>
                </a:solidFill>
                <a:latin typeface="微软雅黑" panose="020B0503020204020204" charset="-122"/>
                <a:ea typeface="微软雅黑" panose="020B0503020204020204" charset="-122"/>
                <a:cs typeface="微软雅黑" panose="020B0503020204020204" charset="-122"/>
              </a:rPr>
              <a:t> </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Series</a:t>
            </a:r>
            <a:endPar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Cortex-M0,64MHz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512K FLASH, 80K 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LQFP48/64/80/100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ECC512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SHA256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LCD Booster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Fuse Protection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Application Code Protection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38" name="圆角矩形 26">
            <a:extLst>
              <a:ext uri="{FF2B5EF4-FFF2-40B4-BE49-F238E27FC236}">
                <a16:creationId xmlns:a16="http://schemas.microsoft.com/office/drawing/2014/main" id="{A63B03AE-C646-A90C-D1D0-B5588FCD0F81}"/>
              </a:ext>
            </a:extLst>
          </p:cNvPr>
          <p:cNvSpPr/>
          <p:nvPr>
            <p:custDataLst>
              <p:tags r:id="rId21"/>
            </p:custDataLst>
          </p:nvPr>
        </p:nvSpPr>
        <p:spPr>
          <a:xfrm>
            <a:off x="2350511" y="3443561"/>
            <a:ext cx="1955778" cy="1340123"/>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A</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0xxEVB</a:t>
            </a:r>
            <a:r>
              <a:rPr lang="zh-CN" altLang="en-US" sz="900" b="1" dirty="0">
                <a:solidFill>
                  <a:prstClr val="black"/>
                </a:solidFill>
                <a:latin typeface="微软雅黑" panose="020B0503020204020204" charset="-122"/>
                <a:ea typeface="微软雅黑" panose="020B0503020204020204" charset="-122"/>
                <a:cs typeface="微软雅黑" panose="020B0503020204020204" charset="-122"/>
              </a:rPr>
              <a:t> </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Series</a:t>
            </a:r>
            <a:endPar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Cortex-M0,48MHz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256/512K FLASH, 48K 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LQFP48/64/80/100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ECC512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IPTIM</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fr-FR"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Fuse Protection</a:t>
            </a:r>
            <a:r>
              <a:rPr kumimoji="0" lang="zh-CN" altLang="fr-FR"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fr-FR"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Application Code Protection</a:t>
            </a:r>
          </a:p>
        </p:txBody>
      </p:sp>
      <p:sp>
        <p:nvSpPr>
          <p:cNvPr id="41" name="圆角矩形 26">
            <a:extLst>
              <a:ext uri="{FF2B5EF4-FFF2-40B4-BE49-F238E27FC236}">
                <a16:creationId xmlns:a16="http://schemas.microsoft.com/office/drawing/2014/main" id="{B656A289-0357-3172-D211-966A84DE8A4B}"/>
              </a:ext>
            </a:extLst>
          </p:cNvPr>
          <p:cNvSpPr/>
          <p:nvPr>
            <p:custDataLst>
              <p:tags r:id="rId22"/>
            </p:custDataLst>
          </p:nvPr>
        </p:nvSpPr>
        <p:spPr>
          <a:xfrm>
            <a:off x="4345597" y="1531782"/>
            <a:ext cx="2113907" cy="198420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lang="en-US" altLang="zh-CN" sz="900" b="1" dirty="0">
                <a:solidFill>
                  <a:prstClr val="black"/>
                </a:solidFill>
                <a:latin typeface="微软雅黑" panose="020B0503020204020204" charset="-122"/>
                <a:ea typeface="微软雅黑" panose="020B0503020204020204" charset="-122"/>
                <a:cs typeface="Calibri" panose="020F0502020204030204" charset="0"/>
                <a:sym typeface="+mn-ea"/>
              </a:rPr>
              <a:t>MG</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M0xxER </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Cortex-M0,48MHz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512K FLASH, 64K 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LQFP64/100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ECC512</a:t>
            </a:r>
            <a:r>
              <a:rPr kumimoji="0" lang="zh-CN" altLang="en-US"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a:t>
            </a:r>
            <a:r>
              <a:rPr kumimoji="0" lang="en-US" altLang="zh-CN"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SHA256</a:t>
            </a:r>
            <a:r>
              <a:rPr kumimoji="0" lang="zh-CN" altLang="en-US"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a:t>
            </a:r>
            <a:r>
              <a:rPr kumimoji="0" lang="en-US" altLang="zh-CN"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LCD Booster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fr-FR" altLang="zh-CN"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Fuse Protection</a:t>
            </a:r>
            <a:r>
              <a:rPr kumimoji="0" lang="zh-CN" altLang="fr-FR"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a:t>
            </a:r>
            <a:r>
              <a:rPr kumimoji="0" lang="fr-FR" altLang="zh-CN"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Application Code Protection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dynamic range of 5000:1 has an error of less than 0.1%.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i="0" dirty="0">
                <a:solidFill>
                  <a:schemeClr val="tx1"/>
                </a:solidFill>
                <a:effectLst/>
                <a:latin typeface="Times New Roman" panose="02020603050405020304" pitchFamily="18" charset="0"/>
                <a:cs typeface="Times New Roman" panose="02020603050405020304" pitchFamily="18" charset="0"/>
              </a:rPr>
              <a:t>Three independent metering channels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i="0" dirty="0">
                <a:solidFill>
                  <a:schemeClr val="tx1"/>
                </a:solidFill>
                <a:effectLst/>
                <a:latin typeface="Times New Roman" panose="02020603050405020304" pitchFamily="18" charset="0"/>
                <a:cs typeface="Times New Roman" panose="02020603050405020304" pitchFamily="18" charset="0"/>
              </a:rPr>
              <a:t>Zero-line-dropout metering/DC metering/Zero-crossing detection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i="0" dirty="0">
                <a:solidFill>
                  <a:schemeClr val="tx1"/>
                </a:solidFill>
                <a:effectLst/>
                <a:latin typeface="Times New Roman" panose="02020603050405020304" pitchFamily="18" charset="0"/>
                <a:cs typeface="Times New Roman" panose="02020603050405020304" pitchFamily="18" charset="0"/>
              </a:rPr>
              <a:t>31st harmonic, wave-following sampling</a:t>
            </a:r>
          </a:p>
        </p:txBody>
      </p:sp>
      <p:sp>
        <p:nvSpPr>
          <p:cNvPr id="42" name="圆角矩形 26">
            <a:extLst>
              <a:ext uri="{FF2B5EF4-FFF2-40B4-BE49-F238E27FC236}">
                <a16:creationId xmlns:a16="http://schemas.microsoft.com/office/drawing/2014/main" id="{99F6C39A-2C77-45AB-0566-CDD49F227EE0}"/>
              </a:ext>
            </a:extLst>
          </p:cNvPr>
          <p:cNvSpPr/>
          <p:nvPr>
            <p:custDataLst>
              <p:tags r:id="rId23"/>
            </p:custDataLst>
          </p:nvPr>
        </p:nvSpPr>
        <p:spPr>
          <a:xfrm>
            <a:off x="6490300" y="1820063"/>
            <a:ext cx="1873279" cy="167782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A</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0xxEH</a:t>
            </a:r>
            <a:r>
              <a:rPr lang="zh-CN" altLang="en-US" sz="900" b="1" dirty="0">
                <a:solidFill>
                  <a:prstClr val="black"/>
                </a:solidFill>
                <a:latin typeface="微软雅黑" panose="020B0503020204020204" charset="-122"/>
                <a:ea typeface="微软雅黑" panose="020B0503020204020204" charset="-122"/>
                <a:cs typeface="微软雅黑" panose="020B0503020204020204" charset="-122"/>
              </a:rPr>
              <a:t> </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Series</a:t>
            </a:r>
            <a:endPar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Cortex-M0,48MHz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512K FLASH, 96K 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LQFP48/64/80/100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ECC512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SHA256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LCD Booster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900" b="1" i="0" dirty="0">
                <a:solidFill>
                  <a:schemeClr val="tx1"/>
                </a:solidFill>
                <a:effectLst/>
                <a:latin typeface="Inter"/>
              </a:rPr>
              <a:t>Fusing Protection</a:t>
            </a:r>
            <a:r>
              <a:rPr lang="en-US" altLang="zh-CN" sz="900" b="1" i="0" dirty="0">
                <a:solidFill>
                  <a:schemeClr val="tx1"/>
                </a:solidFill>
                <a:effectLst/>
                <a:latin typeface="Calibri" panose="020F0502020204030204" charset="0"/>
                <a:ea typeface="等线" panose="02010600030101010101" charset="-122"/>
                <a:cs typeface="Calibri" panose="020F0502020204030204" charset="0"/>
              </a:rPr>
              <a:t>,</a:t>
            </a:r>
            <a:r>
              <a:rPr lang="en-US" altLang="zh-CN" sz="900" b="1" i="0" dirty="0">
                <a:solidFill>
                  <a:schemeClr val="tx1"/>
                </a:solidFill>
                <a:effectLst/>
                <a:latin typeface="Inter"/>
              </a:rPr>
              <a:t> Application Code Protection</a:t>
            </a:r>
            <a:endParaRPr kumimoji="0" lang="en-US" altLang="zh-CN" sz="900" b="1" i="0" u="none" strike="noStrike" kern="1200" cap="none" spc="0" normalizeH="0" baseline="0" noProof="0" dirty="0">
              <a:ln>
                <a:noFill/>
              </a:ln>
              <a:solidFill>
                <a:schemeClr val="tx1"/>
              </a:solidFill>
              <a:effectLst/>
              <a:uLnTx/>
              <a:uFillTx/>
              <a:latin typeface="Calibri" panose="020F0502020204030204" charset="0"/>
              <a:ea typeface="等线" panose="02010600030101010101" charset="-122"/>
              <a:cs typeface="Calibri" panose="020F0502020204030204" charset="0"/>
            </a:endParaRPr>
          </a:p>
        </p:txBody>
      </p:sp>
      <p:sp>
        <p:nvSpPr>
          <p:cNvPr id="43" name="圆角矩形 26">
            <a:extLst>
              <a:ext uri="{FF2B5EF4-FFF2-40B4-BE49-F238E27FC236}">
                <a16:creationId xmlns:a16="http://schemas.microsoft.com/office/drawing/2014/main" id="{55F1DD77-A010-A0ED-B92E-1A2E154E7A4C}"/>
              </a:ext>
            </a:extLst>
          </p:cNvPr>
          <p:cNvSpPr/>
          <p:nvPr>
            <p:custDataLst>
              <p:tags r:id="rId24"/>
            </p:custDataLst>
          </p:nvPr>
        </p:nvSpPr>
        <p:spPr>
          <a:xfrm>
            <a:off x="10318964" y="2514816"/>
            <a:ext cx="1867369" cy="895067"/>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A</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5xx</a:t>
            </a:r>
            <a:r>
              <a:rPr lang="zh-CN" altLang="en-US" sz="900" b="1" dirty="0">
                <a:solidFill>
                  <a:prstClr val="black"/>
                </a:solidFill>
                <a:latin typeface="微软雅黑" panose="020B0503020204020204" charset="-122"/>
                <a:ea typeface="微软雅黑" panose="020B0503020204020204" charset="-122"/>
                <a:cs typeface="微软雅黑" panose="020B0503020204020204" charset="-122"/>
              </a:rPr>
              <a:t>  </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512K FLASH(ECC), 48K 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LQFP48/64/80/100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IPTIM*8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DMA*11</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QSPI</a:t>
            </a:r>
          </a:p>
        </p:txBody>
      </p:sp>
      <p:sp>
        <p:nvSpPr>
          <p:cNvPr id="45" name="圆角矩形 26">
            <a:extLst>
              <a:ext uri="{FF2B5EF4-FFF2-40B4-BE49-F238E27FC236}">
                <a16:creationId xmlns:a16="http://schemas.microsoft.com/office/drawing/2014/main" id="{6D33DA74-BD80-21BB-2461-62AC84419C76}"/>
              </a:ext>
            </a:extLst>
          </p:cNvPr>
          <p:cNvSpPr/>
          <p:nvPr>
            <p:custDataLst>
              <p:tags r:id="rId25"/>
            </p:custDataLst>
          </p:nvPr>
        </p:nvSpPr>
        <p:spPr>
          <a:xfrm>
            <a:off x="10318963" y="3443561"/>
            <a:ext cx="1867369" cy="2453179"/>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1" i="0" dirty="0">
                <a:solidFill>
                  <a:schemeClr val="tx1"/>
                </a:solidFill>
                <a:effectLst/>
                <a:latin typeface="Times New Roman" panose="02020603050405020304" pitchFamily="18" charset="0"/>
                <a:cs typeface="Times New Roman" panose="02020603050405020304" pitchFamily="18" charset="0"/>
              </a:rPr>
              <a:t>Three - phase metering chip</a:t>
            </a:r>
          </a:p>
          <a:p>
            <a:pPr marL="0" marR="0" lvl="0" indent="0" algn="ctr" defTabSz="914400" rtl="0" eaLnBrk="1" fontAlgn="auto" latinLnBrk="0" hangingPunct="1">
              <a:lnSpc>
                <a:spcPct val="100000"/>
              </a:lnSpc>
              <a:spcBef>
                <a:spcPts val="0"/>
              </a:spcBef>
              <a:spcAft>
                <a:spcPts val="0"/>
              </a:spcAft>
              <a:buClrTx/>
              <a:buSzTx/>
              <a:buFontTx/>
              <a:buNone/>
              <a:defRPr/>
            </a:pPr>
            <a:endParaRPr lang="en-US" altLang="zh-CN" sz="1400" b="1" i="0" dirty="0">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1" i="0" dirty="0">
                <a:solidFill>
                  <a:schemeClr val="tx1"/>
                </a:solidFill>
                <a:effectLst/>
                <a:latin typeface="Times New Roman" panose="02020603050405020304" pitchFamily="18" charset="0"/>
                <a:cs typeface="Times New Roman" panose="02020603050405020304" pitchFamily="18" charset="0"/>
              </a:rPr>
              <a:t>Single - phase metering chip</a:t>
            </a:r>
            <a:endParaRPr kumimoji="0" lang="zh-CN" altLang="en-US" sz="1400" b="1" i="0" u="none" strike="noStrike" kern="1200" cap="none" spc="0" normalizeH="0" baseline="0" noProof="0" dirty="0">
              <a:ln>
                <a:noFill/>
              </a:ln>
              <a:solidFill>
                <a:schemeClr val="tx1"/>
              </a:solidFill>
              <a:effectLst/>
              <a:uLnTx/>
              <a:uFillTx/>
              <a:latin typeface="Times New Roman" panose="02020603050405020304" pitchFamily="18" charset="0"/>
              <a:ea typeface="等线" panose="02010600030101010101" charset="-122"/>
              <a:cs typeface="Times New Roman" panose="02020603050405020304" pitchFamily="18" charset="0"/>
              <a:sym typeface="+mn-ea"/>
            </a:endParaRPr>
          </a:p>
        </p:txBody>
      </p:sp>
      <p:grpSp>
        <p:nvGrpSpPr>
          <p:cNvPr id="46" name="组合 45">
            <a:extLst>
              <a:ext uri="{FF2B5EF4-FFF2-40B4-BE49-F238E27FC236}">
                <a16:creationId xmlns:a16="http://schemas.microsoft.com/office/drawing/2014/main" id="{80F02B9E-EF25-C1B5-9EDF-AF3E3EC0E003}"/>
              </a:ext>
            </a:extLst>
          </p:cNvPr>
          <p:cNvGrpSpPr/>
          <p:nvPr/>
        </p:nvGrpSpPr>
        <p:grpSpPr>
          <a:xfrm>
            <a:off x="4207706" y="1463193"/>
            <a:ext cx="381635" cy="356870"/>
            <a:chOff x="13208" y="1984"/>
            <a:chExt cx="601" cy="562"/>
          </a:xfrm>
        </p:grpSpPr>
        <p:sp>
          <p:nvSpPr>
            <p:cNvPr id="47" name="星形: 八角 34">
              <a:extLst>
                <a:ext uri="{FF2B5EF4-FFF2-40B4-BE49-F238E27FC236}">
                  <a16:creationId xmlns:a16="http://schemas.microsoft.com/office/drawing/2014/main" id="{A8272445-8B66-9FAF-756D-63C56D406515}"/>
                </a:ext>
              </a:extLst>
            </p:cNvPr>
            <p:cNvSpPr/>
            <p:nvPr/>
          </p:nvSpPr>
          <p:spPr>
            <a:xfrm>
              <a:off x="13222" y="1984"/>
              <a:ext cx="576" cy="562"/>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800" b="1" i="0" u="none" strike="noStrike" kern="1200" cap="none" spc="0" normalizeH="0" baseline="0" noProof="0" dirty="0">
                <a:ln>
                  <a:noFill/>
                </a:ln>
                <a:solidFill>
                  <a:srgbClr val="FF0000"/>
                </a:solidFill>
                <a:effectLst/>
                <a:uLnTx/>
                <a:uFillTx/>
                <a:latin typeface="等线" panose="02010600030101010101" charset="-122"/>
                <a:ea typeface="等线" panose="02010600030101010101" charset="-122"/>
                <a:cs typeface="+mn-cs"/>
              </a:endParaRPr>
            </a:p>
          </p:txBody>
        </p:sp>
        <p:sp>
          <p:nvSpPr>
            <p:cNvPr id="48" name="矩形 47">
              <a:extLst>
                <a:ext uri="{FF2B5EF4-FFF2-40B4-BE49-F238E27FC236}">
                  <a16:creationId xmlns:a16="http://schemas.microsoft.com/office/drawing/2014/main" id="{8C328AAD-1521-CE43-2BF5-3AF5435C0FE3}"/>
                </a:ext>
              </a:extLst>
            </p:cNvPr>
            <p:cNvSpPr/>
            <p:nvPr/>
          </p:nvSpPr>
          <p:spPr>
            <a:xfrm>
              <a:off x="13208" y="2099"/>
              <a:ext cx="601" cy="33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rPr>
                <a:t>SOC</a:t>
              </a:r>
              <a:endParaRPr kumimoji="0" lang="zh-CN" altLang="en-US"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endParaRPr>
            </a:p>
          </p:txBody>
        </p:sp>
      </p:grpSp>
      <p:grpSp>
        <p:nvGrpSpPr>
          <p:cNvPr id="49" name="组合 48">
            <a:extLst>
              <a:ext uri="{FF2B5EF4-FFF2-40B4-BE49-F238E27FC236}">
                <a16:creationId xmlns:a16="http://schemas.microsoft.com/office/drawing/2014/main" id="{C84A550F-1C27-8AFF-C419-0E1AA47DF869}"/>
              </a:ext>
            </a:extLst>
          </p:cNvPr>
          <p:cNvGrpSpPr/>
          <p:nvPr/>
        </p:nvGrpSpPr>
        <p:grpSpPr>
          <a:xfrm>
            <a:off x="8352254" y="3223441"/>
            <a:ext cx="381635" cy="356870"/>
            <a:chOff x="13208" y="1984"/>
            <a:chExt cx="601" cy="562"/>
          </a:xfrm>
        </p:grpSpPr>
        <p:sp>
          <p:nvSpPr>
            <p:cNvPr id="51" name="星形: 八角 34">
              <a:extLst>
                <a:ext uri="{FF2B5EF4-FFF2-40B4-BE49-F238E27FC236}">
                  <a16:creationId xmlns:a16="http://schemas.microsoft.com/office/drawing/2014/main" id="{3E3CF43A-9E64-2B25-2FB5-8CF5DBF1A76B}"/>
                </a:ext>
              </a:extLst>
            </p:cNvPr>
            <p:cNvSpPr/>
            <p:nvPr/>
          </p:nvSpPr>
          <p:spPr>
            <a:xfrm>
              <a:off x="13222" y="1984"/>
              <a:ext cx="576" cy="562"/>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800" b="1" i="0" u="none" strike="noStrike" kern="1200" cap="none" spc="0" normalizeH="0" baseline="0" noProof="0" dirty="0">
                <a:ln>
                  <a:noFill/>
                </a:ln>
                <a:solidFill>
                  <a:srgbClr val="FF0000"/>
                </a:solidFill>
                <a:effectLst/>
                <a:uLnTx/>
                <a:uFillTx/>
                <a:latin typeface="等线" panose="02010600030101010101" charset="-122"/>
                <a:ea typeface="等线" panose="02010600030101010101" charset="-122"/>
                <a:cs typeface="+mn-cs"/>
              </a:endParaRPr>
            </a:p>
          </p:txBody>
        </p:sp>
        <p:sp>
          <p:nvSpPr>
            <p:cNvPr id="52" name="矩形 51">
              <a:extLst>
                <a:ext uri="{FF2B5EF4-FFF2-40B4-BE49-F238E27FC236}">
                  <a16:creationId xmlns:a16="http://schemas.microsoft.com/office/drawing/2014/main" id="{1AE88FA4-05BA-4439-1588-C13C0DD64B32}"/>
                </a:ext>
              </a:extLst>
            </p:cNvPr>
            <p:cNvSpPr/>
            <p:nvPr/>
          </p:nvSpPr>
          <p:spPr>
            <a:xfrm>
              <a:off x="13208" y="2099"/>
              <a:ext cx="601" cy="33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rPr>
                <a:t>SOC</a:t>
              </a:r>
              <a:endParaRPr kumimoji="0" lang="zh-CN" altLang="en-US"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endParaRPr>
            </a:p>
          </p:txBody>
        </p:sp>
      </p:grpSp>
      <p:sp>
        <p:nvSpPr>
          <p:cNvPr id="2" name="圆角矩形 26">
            <a:extLst>
              <a:ext uri="{FF2B5EF4-FFF2-40B4-BE49-F238E27FC236}">
                <a16:creationId xmlns:a16="http://schemas.microsoft.com/office/drawing/2014/main" id="{C99F036B-D7B8-5548-EA9E-42677F43BA4F}"/>
              </a:ext>
            </a:extLst>
          </p:cNvPr>
          <p:cNvSpPr/>
          <p:nvPr>
            <p:custDataLst>
              <p:tags r:id="rId26"/>
            </p:custDataLst>
          </p:nvPr>
        </p:nvSpPr>
        <p:spPr>
          <a:xfrm>
            <a:off x="2317554" y="4845804"/>
            <a:ext cx="2023787" cy="877441"/>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LE0xx</a:t>
            </a:r>
            <a:r>
              <a:rPr lang="zh-CN" altLang="en-US" sz="900" b="1" dirty="0">
                <a:solidFill>
                  <a:prstClr val="black"/>
                </a:solidFill>
                <a:latin typeface="微软雅黑" panose="020B0503020204020204" charset="-122"/>
                <a:ea typeface="微软雅黑" panose="020B0503020204020204" charset="-122"/>
                <a:cs typeface="微软雅黑" panose="020B0503020204020204" charset="-122"/>
              </a:rPr>
              <a:t> </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Series</a:t>
            </a:r>
            <a:endPar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a:t>
            </a:r>
            <a:r>
              <a:rPr kumimoji="0" lang="zh-CN" altLang="en-US" sz="900" b="1" i="0" u="none" strike="noStrike" kern="1200" cap="none" spc="0" normalizeH="0" baseline="0" noProof="0">
                <a:ln>
                  <a:noFill/>
                </a:ln>
                <a:solidFill>
                  <a:prstClr val="black"/>
                </a:solidFill>
                <a:effectLst/>
                <a:uLnTx/>
                <a:uFillTx/>
                <a:latin typeface="Calibri" panose="020F0502020204030204" charset="0"/>
                <a:ea typeface="等线" panose="02010600030101010101" charset="-122"/>
                <a:cs typeface="Calibri" panose="020F0502020204030204" charset="0"/>
              </a:rPr>
              <a:t>M0</a:t>
            </a:r>
            <a:r>
              <a:rPr kumimoji="0" lang="en-US" altLang="zh-CN" sz="900" b="1" i="0" u="none" strike="noStrike" kern="1200" cap="none" spc="0" normalizeH="0" baseline="0" noProof="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LQFP48/64</a:t>
            </a:r>
            <a:r>
              <a:rPr lang="zh-CN" altLang="en-US" sz="900" b="1" dirty="0">
                <a:solidFill>
                  <a:prstClr val="black"/>
                </a:solidFill>
                <a:latin typeface="Calibri" panose="020F0502020204030204" charset="0"/>
                <a:ea typeface="等线" panose="02010600030101010101" charset="-122"/>
                <a:cs typeface="Calibri" panose="020F0502020204030204" charset="0"/>
              </a:rPr>
              <a:t>、</a:t>
            </a:r>
            <a:r>
              <a:rPr lang="en-US" altLang="zh-CN" sz="900" b="1" dirty="0">
                <a:solidFill>
                  <a:prstClr val="black"/>
                </a:solidFill>
                <a:latin typeface="Calibri" panose="020F0502020204030204" charset="0"/>
                <a:ea typeface="等线" panose="02010600030101010101" charset="-122"/>
                <a:cs typeface="Calibri" panose="020F0502020204030204" charset="0"/>
              </a:rPr>
              <a:t>QFN32</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Tree>
    <p:extLst>
      <p:ext uri="{BB962C8B-B14F-4D97-AF65-F5344CB8AC3E}">
        <p14:creationId xmlns:p14="http://schemas.microsoft.com/office/powerpoint/2010/main" val="3794891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 y="0"/>
            <a:ext cx="12190615" cy="6858000"/>
          </a:xfrm>
          <a:prstGeom prst="rect">
            <a:avLst/>
          </a:prstGeom>
        </p:spPr>
      </p:pic>
      <p:sp>
        <p:nvSpPr>
          <p:cNvPr id="25" name="矩形 24"/>
          <p:cNvSpPr/>
          <p:nvPr/>
        </p:nvSpPr>
        <p:spPr>
          <a:xfrm>
            <a:off x="473559" y="1034308"/>
            <a:ext cx="11247120" cy="40791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629" y="317160"/>
            <a:ext cx="11541533" cy="5546608"/>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485911" y="392206"/>
            <a:ext cx="9800567" cy="523220"/>
          </a:xfrm>
          <a:prstGeom prst="rect">
            <a:avLst/>
          </a:prstGeom>
          <a:noFill/>
        </p:spPr>
        <p:txBody>
          <a:bodyPr wrap="none" rtlCol="0">
            <a:spAutoFit/>
          </a:bodyPr>
          <a:lstStyle/>
          <a:p>
            <a:pPr algn="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Application Field - Public Utilities (Water/Heat/Gas Meters)</a:t>
            </a:r>
            <a:endParaRPr lang="zh-CN" altLang="en-US"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46" name="文本框 45"/>
          <p:cNvSpPr txBox="1"/>
          <p:nvPr/>
        </p:nvSpPr>
        <p:spPr>
          <a:xfrm>
            <a:off x="505309" y="1054490"/>
            <a:ext cx="7077900" cy="496867"/>
          </a:xfrm>
          <a:prstGeom prst="rect">
            <a:avLst/>
          </a:prstGeom>
          <a:noFill/>
        </p:spPr>
        <p:txBody>
          <a:bodyPr wrap="none" rtlCol="0">
            <a:spAutoFit/>
          </a:bodyPr>
          <a:lstStyle/>
          <a:p>
            <a:pPr marL="228600" indent="-228600" eaLnBrk="0" fontAlgn="base" hangingPunct="0">
              <a:lnSpc>
                <a:spcPct val="120000"/>
              </a:lnSpc>
              <a:spcBef>
                <a:spcPct val="20000"/>
              </a:spcBef>
              <a:spcAft>
                <a:spcPct val="0"/>
              </a:spcAft>
              <a:defRPr/>
            </a:pPr>
            <a:r>
              <a:rPr lang="en-US" altLang="zh-CN" b="1" spc="100" noProof="1">
                <a:solidFill>
                  <a:srgbClr val="00479D"/>
                </a:solidFill>
                <a:latin typeface="Times New Roman" panose="02020603050405020304" pitchFamily="18" charset="0"/>
                <a:ea typeface="微软雅黑" panose="020B0503020204020204" pitchFamily="34" charset="-122"/>
                <a:cs typeface="Times New Roman" panose="02020603050405020304" pitchFamily="18" charset="0"/>
              </a:rPr>
              <a:t>The market share of water, gas and heat meters exceeds </a:t>
            </a:r>
            <a:r>
              <a:rPr lang="en-US" altLang="zh-CN" sz="2400" b="1" spc="100" noProof="1">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rPr>
              <a:t>40%</a:t>
            </a:r>
            <a:endParaRPr lang="zh-CN" altLang="en-US" sz="2600" b="1" spc="100" dirty="0">
              <a:solidFill>
                <a:srgbClr val="E7784D"/>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60" name="图片 59" descr="物联网远传表（民用）副本-16505473693"/>
          <p:cNvPicPr>
            <a:picLocks noChangeAspect="1"/>
          </p:cNvPicPr>
          <p:nvPr/>
        </p:nvPicPr>
        <p:blipFill>
          <a:blip r:embed="rId5"/>
          <a:srcRect/>
          <a:stretch>
            <a:fillRect/>
          </a:stretch>
        </p:blipFill>
        <p:spPr>
          <a:xfrm>
            <a:off x="10340303" y="2665425"/>
            <a:ext cx="1025391" cy="1102232"/>
          </a:xfrm>
          <a:prstGeom prst="rect">
            <a:avLst/>
          </a:prstGeom>
        </p:spPr>
      </p:pic>
      <p:sp>
        <p:nvSpPr>
          <p:cNvPr id="104" name="矩形: 圆角 24"/>
          <p:cNvSpPr/>
          <p:nvPr/>
        </p:nvSpPr>
        <p:spPr>
          <a:xfrm>
            <a:off x="534767" y="5215289"/>
            <a:ext cx="487194" cy="1458045"/>
          </a:xfrm>
          <a:prstGeom prst="roundRect">
            <a:avLst>
              <a:gd name="adj" fmla="val 797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文本框 1"/>
          <p:cNvSpPr txBox="1"/>
          <p:nvPr/>
        </p:nvSpPr>
        <p:spPr>
          <a:xfrm>
            <a:off x="14475" y="5375112"/>
            <a:ext cx="492443" cy="1202987"/>
          </a:xfrm>
          <a:prstGeom prst="rect">
            <a:avLst/>
          </a:prstGeom>
          <a:noFill/>
        </p:spPr>
        <p:txBody>
          <a:bodyPr vert="eaVert" wrap="square" rtlCol="0">
            <a:spAutoFit/>
          </a:bodyPr>
          <a:lstStyle/>
          <a:p>
            <a:r>
              <a:rPr lang="en-US" altLang="zh-CN" sz="2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ea typeface="微软雅黑" panose="020B0503020204020204" pitchFamily="34" charset="-122"/>
              </a:rPr>
              <a:t>Partner</a:t>
            </a:r>
            <a:endParaRPr lang="zh-CN" altLang="en-US" sz="2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ea typeface="微软雅黑" panose="020B0503020204020204" pitchFamily="34" charset="-122"/>
            </a:endParaRPr>
          </a:p>
        </p:txBody>
      </p:sp>
      <p:grpSp>
        <p:nvGrpSpPr>
          <p:cNvPr id="78" name="组合 77"/>
          <p:cNvGrpSpPr/>
          <p:nvPr/>
        </p:nvGrpSpPr>
        <p:grpSpPr>
          <a:xfrm>
            <a:off x="1977362" y="1672754"/>
            <a:ext cx="7386960" cy="3157041"/>
            <a:chOff x="1190469" y="1492250"/>
            <a:chExt cx="9695952" cy="3933824"/>
          </a:xfrm>
        </p:grpSpPr>
        <p:grpSp>
          <p:nvGrpSpPr>
            <p:cNvPr id="79" name="组合 78"/>
            <p:cNvGrpSpPr/>
            <p:nvPr/>
          </p:nvGrpSpPr>
          <p:grpSpPr>
            <a:xfrm>
              <a:off x="1190469" y="1492250"/>
              <a:ext cx="3817776" cy="3874135"/>
              <a:chOff x="1663570" y="1251156"/>
              <a:chExt cx="3141905" cy="3284538"/>
            </a:xfrm>
          </p:grpSpPr>
          <p:sp>
            <p:nvSpPr>
              <p:cNvPr id="107" name="Freeform 5"/>
              <p:cNvSpPr/>
              <p:nvPr/>
            </p:nvSpPr>
            <p:spPr bwMode="auto">
              <a:xfrm>
                <a:off x="2571924" y="3362531"/>
                <a:ext cx="1168400" cy="1173163"/>
              </a:xfrm>
              <a:custGeom>
                <a:avLst/>
                <a:gdLst>
                  <a:gd name="T0" fmla="*/ 3898 w 3898"/>
                  <a:gd name="T1" fmla="*/ 944 h 3904"/>
                  <a:gd name="T2" fmla="*/ 934 w 3898"/>
                  <a:gd name="T3" fmla="*/ 3904 h 3904"/>
                  <a:gd name="T4" fmla="*/ 0 w 3898"/>
                  <a:gd name="T5" fmla="*/ 1642 h 3904"/>
                  <a:gd name="T6" fmla="*/ 1624 w 3898"/>
                  <a:gd name="T7" fmla="*/ 0 h 3904"/>
                  <a:gd name="T8" fmla="*/ 3898 w 3898"/>
                  <a:gd name="T9" fmla="*/ 944 h 3904"/>
                </a:gdLst>
                <a:ahLst/>
                <a:cxnLst>
                  <a:cxn ang="0">
                    <a:pos x="T0" y="T1"/>
                  </a:cxn>
                  <a:cxn ang="0">
                    <a:pos x="T2" y="T3"/>
                  </a:cxn>
                  <a:cxn ang="0">
                    <a:pos x="T4" y="T5"/>
                  </a:cxn>
                  <a:cxn ang="0">
                    <a:pos x="T6" y="T7"/>
                  </a:cxn>
                  <a:cxn ang="0">
                    <a:pos x="T8" y="T9"/>
                  </a:cxn>
                </a:cxnLst>
                <a:rect l="0" t="0" r="r" b="b"/>
                <a:pathLst>
                  <a:path w="3898" h="3904">
                    <a:moveTo>
                      <a:pt x="3898" y="944"/>
                    </a:moveTo>
                    <a:cubicBezTo>
                      <a:pt x="3316" y="2213"/>
                      <a:pt x="2294" y="3284"/>
                      <a:pt x="934" y="3904"/>
                    </a:cubicBezTo>
                    <a:lnTo>
                      <a:pt x="0" y="1642"/>
                    </a:lnTo>
                    <a:cubicBezTo>
                      <a:pt x="734" y="1284"/>
                      <a:pt x="1292" y="696"/>
                      <a:pt x="1624" y="0"/>
                    </a:cubicBezTo>
                    <a:lnTo>
                      <a:pt x="3898" y="944"/>
                    </a:lnTo>
                    <a:close/>
                  </a:path>
                </a:pathLst>
              </a:custGeom>
              <a:solidFill>
                <a:srgbClr val="387ECD"/>
              </a:solidFill>
              <a:ln w="4"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9" name="Freeform 6"/>
              <p:cNvSpPr/>
              <p:nvPr/>
            </p:nvSpPr>
            <p:spPr bwMode="auto">
              <a:xfrm>
                <a:off x="3105324" y="2265569"/>
                <a:ext cx="844550" cy="1258888"/>
              </a:xfrm>
              <a:custGeom>
                <a:avLst/>
                <a:gdLst>
                  <a:gd name="T0" fmla="*/ 2294 w 2814"/>
                  <a:gd name="T1" fmla="*/ 0 h 4189"/>
                  <a:gd name="T2" fmla="*/ 2290 w 2814"/>
                  <a:gd name="T3" fmla="*/ 4189 h 4189"/>
                  <a:gd name="T4" fmla="*/ 12 w 2814"/>
                  <a:gd name="T5" fmla="*/ 3244 h 4189"/>
                  <a:gd name="T6" fmla="*/ 0 w 2814"/>
                  <a:gd name="T7" fmla="*/ 948 h 4189"/>
                  <a:gd name="T8" fmla="*/ 2294 w 2814"/>
                  <a:gd name="T9" fmla="*/ 0 h 4189"/>
                </a:gdLst>
                <a:ahLst/>
                <a:cxnLst>
                  <a:cxn ang="0">
                    <a:pos x="T0" y="T1"/>
                  </a:cxn>
                  <a:cxn ang="0">
                    <a:pos x="T2" y="T3"/>
                  </a:cxn>
                  <a:cxn ang="0">
                    <a:pos x="T4" y="T5"/>
                  </a:cxn>
                  <a:cxn ang="0">
                    <a:pos x="T6" y="T7"/>
                  </a:cxn>
                  <a:cxn ang="0">
                    <a:pos x="T8" y="T9"/>
                  </a:cxn>
                </a:cxnLst>
                <a:rect l="0" t="0" r="r" b="b"/>
                <a:pathLst>
                  <a:path w="2814" h="4189">
                    <a:moveTo>
                      <a:pt x="2294" y="0"/>
                    </a:moveTo>
                    <a:cubicBezTo>
                      <a:pt x="2814" y="1401"/>
                      <a:pt x="2778" y="2881"/>
                      <a:pt x="2290" y="4189"/>
                    </a:cubicBezTo>
                    <a:lnTo>
                      <a:pt x="12" y="3244"/>
                    </a:lnTo>
                    <a:cubicBezTo>
                      <a:pt x="253" y="2522"/>
                      <a:pt x="265" y="1717"/>
                      <a:pt x="0" y="948"/>
                    </a:cubicBezTo>
                    <a:lnTo>
                      <a:pt x="2294" y="0"/>
                    </a:lnTo>
                    <a:close/>
                  </a:path>
                </a:pathLst>
              </a:custGeom>
              <a:solidFill>
                <a:schemeClr val="accent2">
                  <a:lumMod val="60000"/>
                  <a:lumOff val="40000"/>
                </a:schemeClr>
              </a:solidFill>
              <a:ln w="4"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1" name="Freeform 7"/>
              <p:cNvSpPr/>
              <p:nvPr/>
            </p:nvSpPr>
            <p:spPr bwMode="auto">
              <a:xfrm>
                <a:off x="2571924" y="1251156"/>
                <a:ext cx="1169988" cy="1176338"/>
              </a:xfrm>
              <a:custGeom>
                <a:avLst/>
                <a:gdLst>
                  <a:gd name="T0" fmla="*/ 946 w 3906"/>
                  <a:gd name="T1" fmla="*/ 0 h 3912"/>
                  <a:gd name="T2" fmla="*/ 3906 w 3906"/>
                  <a:gd name="T3" fmla="*/ 2964 h 3912"/>
                  <a:gd name="T4" fmla="*/ 1613 w 3906"/>
                  <a:gd name="T5" fmla="*/ 3912 h 3912"/>
                  <a:gd name="T6" fmla="*/ 0 w 3906"/>
                  <a:gd name="T7" fmla="*/ 2278 h 3912"/>
                  <a:gd name="T8" fmla="*/ 946 w 3906"/>
                  <a:gd name="T9" fmla="*/ 0 h 3912"/>
                </a:gdLst>
                <a:ahLst/>
                <a:cxnLst>
                  <a:cxn ang="0">
                    <a:pos x="T0" y="T1"/>
                  </a:cxn>
                  <a:cxn ang="0">
                    <a:pos x="T2" y="T3"/>
                  </a:cxn>
                  <a:cxn ang="0">
                    <a:pos x="T4" y="T5"/>
                  </a:cxn>
                  <a:cxn ang="0">
                    <a:pos x="T6" y="T7"/>
                  </a:cxn>
                  <a:cxn ang="0">
                    <a:pos x="T8" y="T9"/>
                  </a:cxn>
                </a:cxnLst>
                <a:rect l="0" t="0" r="r" b="b"/>
                <a:pathLst>
                  <a:path w="3906" h="3912">
                    <a:moveTo>
                      <a:pt x="946" y="0"/>
                    </a:moveTo>
                    <a:cubicBezTo>
                      <a:pt x="2215" y="582"/>
                      <a:pt x="3286" y="1605"/>
                      <a:pt x="3906" y="2964"/>
                    </a:cubicBezTo>
                    <a:lnTo>
                      <a:pt x="1613" y="3912"/>
                    </a:lnTo>
                    <a:cubicBezTo>
                      <a:pt x="1257" y="3181"/>
                      <a:pt x="681" y="2620"/>
                      <a:pt x="0" y="2278"/>
                    </a:cubicBezTo>
                    <a:lnTo>
                      <a:pt x="946" y="0"/>
                    </a:lnTo>
                    <a:close/>
                  </a:path>
                </a:pathLst>
              </a:custGeom>
              <a:solidFill>
                <a:schemeClr val="bg2">
                  <a:lumMod val="75000"/>
                </a:schemeClr>
              </a:solidFill>
              <a:ln w="4"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2" name="Oval 8"/>
              <p:cNvSpPr>
                <a:spLocks noChangeArrowheads="1"/>
              </p:cNvSpPr>
              <p:nvPr/>
            </p:nvSpPr>
            <p:spPr bwMode="auto">
              <a:xfrm>
                <a:off x="1663570" y="2312806"/>
                <a:ext cx="1175749" cy="1164414"/>
              </a:xfrm>
              <a:prstGeom prst="ellipse">
                <a:avLst/>
              </a:prstGeom>
              <a:solidFill>
                <a:schemeClr val="accent1">
                  <a:lumMod val="75000"/>
                </a:schemeClr>
              </a:solidFill>
              <a:ln w="4"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114" name="直接连接符 113"/>
              <p:cNvCxnSpPr/>
              <p:nvPr/>
            </p:nvCxnSpPr>
            <p:spPr>
              <a:xfrm>
                <a:off x="3410411" y="1679731"/>
                <a:ext cx="1395064" cy="0"/>
              </a:xfrm>
              <a:prstGeom prst="line">
                <a:avLst/>
              </a:prstGeom>
              <a:noFill/>
              <a:ln w="6350" cap="flat" cmpd="sng" algn="ctr">
                <a:solidFill>
                  <a:srgbClr val="3C8C93"/>
                </a:solidFill>
                <a:prstDash val="dash"/>
                <a:headEnd type="oval" w="med" len="med"/>
                <a:tailEnd type="triangle" w="med" len="med"/>
              </a:ln>
              <a:effectLst/>
            </p:spPr>
          </p:cxnSp>
          <p:cxnSp>
            <p:nvCxnSpPr>
              <p:cNvPr id="121" name="直接连接符 120"/>
              <p:cNvCxnSpPr/>
              <p:nvPr/>
            </p:nvCxnSpPr>
            <p:spPr>
              <a:xfrm>
                <a:off x="3885121" y="2895013"/>
                <a:ext cx="920354" cy="0"/>
              </a:xfrm>
              <a:prstGeom prst="line">
                <a:avLst/>
              </a:prstGeom>
              <a:noFill/>
              <a:ln w="6350" cap="flat" cmpd="sng" algn="ctr">
                <a:solidFill>
                  <a:srgbClr val="A3A3E0"/>
                </a:solidFill>
                <a:prstDash val="dash"/>
                <a:headEnd type="oval" w="med" len="med"/>
                <a:tailEnd type="triangle" w="med" len="med"/>
              </a:ln>
              <a:effectLst/>
            </p:spPr>
          </p:cxnSp>
          <p:cxnSp>
            <p:nvCxnSpPr>
              <p:cNvPr id="122" name="直接连接符 121"/>
              <p:cNvCxnSpPr/>
              <p:nvPr/>
            </p:nvCxnSpPr>
            <p:spPr>
              <a:xfrm>
                <a:off x="3423726" y="4106267"/>
                <a:ext cx="1381749" cy="0"/>
              </a:xfrm>
              <a:prstGeom prst="line">
                <a:avLst/>
              </a:prstGeom>
              <a:noFill/>
              <a:ln w="6350" cap="flat" cmpd="sng" algn="ctr">
                <a:solidFill>
                  <a:srgbClr val="387ECD"/>
                </a:solidFill>
                <a:prstDash val="dash"/>
                <a:headEnd type="oval" w="med" len="med"/>
                <a:tailEnd type="triangle" w="med" len="med"/>
              </a:ln>
              <a:effectLst/>
            </p:spPr>
          </p:cxnSp>
          <p:sp>
            <p:nvSpPr>
              <p:cNvPr id="124" name="TextBox 26"/>
              <p:cNvSpPr txBox="1"/>
              <p:nvPr/>
            </p:nvSpPr>
            <p:spPr>
              <a:xfrm>
                <a:off x="2822712" y="1673593"/>
                <a:ext cx="659534" cy="455195"/>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ysClr val="window" lastClr="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Water Meter</a:t>
                </a:r>
                <a:endParaRPr kumimoji="0" lang="zh-CN" altLang="en-US" sz="1400" b="1" i="0" u="none" strike="noStrike" kern="0" cap="none" spc="0" normalizeH="0" baseline="0" noProof="0" dirty="0">
                  <a:ln>
                    <a:noFill/>
                  </a:ln>
                  <a:solidFill>
                    <a:sysClr val="window" lastClr="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5" name="TextBox 27"/>
              <p:cNvSpPr txBox="1"/>
              <p:nvPr/>
            </p:nvSpPr>
            <p:spPr>
              <a:xfrm>
                <a:off x="3232538" y="2676966"/>
                <a:ext cx="659534" cy="455195"/>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1400" b="1" kern="0" noProof="0" dirty="0">
                    <a:ln>
                      <a:noFill/>
                    </a:ln>
                    <a:solidFill>
                      <a:sysClr val="window" lastClr="FFFFFF"/>
                    </a:solidFill>
                    <a:effectLst/>
                    <a:uLnTx/>
                    <a:uFillTx/>
                    <a:latin typeface="微软雅黑" panose="020B0503020204020204" pitchFamily="34" charset="-122"/>
                    <a:ea typeface="微软雅黑" panose="020B0503020204020204" pitchFamily="34" charset="-122"/>
                  </a:rPr>
                  <a:t>Gas</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dirty="0">
                    <a:solidFill>
                      <a:sysClr val="window" lastClr="FFFFFF"/>
                    </a:solidFill>
                    <a:latin typeface="微软雅黑" panose="020B0503020204020204" pitchFamily="34" charset="-122"/>
                    <a:ea typeface="微软雅黑" panose="020B0503020204020204" pitchFamily="34" charset="-122"/>
                  </a:rPr>
                  <a:t>Meter</a:t>
                </a:r>
                <a:endPar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6" name="TextBox 28"/>
              <p:cNvSpPr txBox="1"/>
              <p:nvPr/>
            </p:nvSpPr>
            <p:spPr>
              <a:xfrm>
                <a:off x="2753814" y="3686922"/>
                <a:ext cx="659534" cy="455195"/>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dirty="0">
                    <a:solidFill>
                      <a:sysClr val="window" lastClr="FFFFFF"/>
                    </a:solidFill>
                    <a:latin typeface="微软雅黑" panose="020B0503020204020204" pitchFamily="34" charset="-122"/>
                    <a:ea typeface="微软雅黑" panose="020B0503020204020204" pitchFamily="34" charset="-122"/>
                  </a:rPr>
                  <a:t>Heat</a:t>
                </a:r>
              </a:p>
              <a:p>
                <a:pPr marL="0" marR="0" lvl="0" indent="0" algn="ctr" defTabSz="914400" eaLnBrk="1" fontAlgn="auto" latinLnBrk="0" hangingPunct="1">
                  <a:lnSpc>
                    <a:spcPct val="100000"/>
                  </a:lnSpc>
                  <a:spcBef>
                    <a:spcPts val="0"/>
                  </a:spcBef>
                  <a:spcAft>
                    <a:spcPts val="0"/>
                  </a:spcAft>
                  <a:buClrTx/>
                  <a:buSzTx/>
                  <a:buFontTx/>
                  <a:buNone/>
                  <a:defRPr/>
                </a:pPr>
                <a:r>
                  <a:rPr lang="en-US" altLang="zh-CN" sz="1400" b="1" kern="0" noProof="0" dirty="0">
                    <a:ln>
                      <a:noFill/>
                    </a:ln>
                    <a:solidFill>
                      <a:sysClr val="window" lastClr="FFFFFF"/>
                    </a:solidFill>
                    <a:effectLst/>
                    <a:uLnTx/>
                    <a:uFillTx/>
                    <a:latin typeface="微软雅黑" panose="020B0503020204020204" pitchFamily="34" charset="-122"/>
                    <a:ea typeface="微软雅黑" panose="020B0503020204020204" pitchFamily="34" charset="-122"/>
                  </a:rPr>
                  <a:t>Mete</a:t>
                </a:r>
                <a:r>
                  <a:rPr lang="en-US" altLang="zh-CN" sz="1400" b="1" kern="0" dirty="0">
                    <a:solidFill>
                      <a:sysClr val="window" lastClr="FFFFFF"/>
                    </a:solidFill>
                    <a:latin typeface="微软雅黑" panose="020B0503020204020204" pitchFamily="34" charset="-122"/>
                    <a:ea typeface="微软雅黑" panose="020B0503020204020204" pitchFamily="34" charset="-122"/>
                  </a:rPr>
                  <a:t>r</a:t>
                </a:r>
                <a:endPar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81" name="矩形 80"/>
            <p:cNvSpPr/>
            <p:nvPr/>
          </p:nvSpPr>
          <p:spPr>
            <a:xfrm>
              <a:off x="5008245" y="1492250"/>
              <a:ext cx="5685300" cy="1137531"/>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82" name="矩形 81"/>
            <p:cNvSpPr/>
            <p:nvPr/>
          </p:nvSpPr>
          <p:spPr>
            <a:xfrm>
              <a:off x="5008246" y="2921000"/>
              <a:ext cx="5688965" cy="1143073"/>
            </a:xfrm>
            <a:prstGeom prst="rect">
              <a:avLst/>
            </a:pr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83" name="矩形 82"/>
            <p:cNvSpPr/>
            <p:nvPr/>
          </p:nvSpPr>
          <p:spPr>
            <a:xfrm>
              <a:off x="5008245" y="4417695"/>
              <a:ext cx="5688965" cy="1008379"/>
            </a:xfrm>
            <a:prstGeom prst="rect">
              <a:avLst/>
            </a:prstGeom>
            <a:solidFill>
              <a:srgbClr val="387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84" name="文本框 83"/>
            <p:cNvSpPr txBox="1"/>
            <p:nvPr/>
          </p:nvSpPr>
          <p:spPr>
            <a:xfrm>
              <a:off x="5005308" y="1612935"/>
              <a:ext cx="5538319" cy="383505"/>
            </a:xfrm>
            <a:prstGeom prst="rect">
              <a:avLst/>
            </a:prstGeom>
            <a:noFill/>
          </p:spPr>
          <p:txBody>
            <a:bodyPr wrap="non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charset="0"/>
                <a:buChar char="u"/>
                <a:defRPr/>
              </a:pP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Card,</a:t>
              </a:r>
              <a:r>
                <a:rPr lang="zh-CN" altLang="en-US"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Bluetooth</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a:t>
              </a:r>
              <a:r>
                <a:rPr lang="zh-CN" altLang="en-US"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zh-CN" altLang="en-US"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NB</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zh-CN" altLang="en-US"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Lora</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Remote transmission</a:t>
              </a:r>
              <a:endParaRPr kumimoji="0" lang="zh-CN" altLang="en-US" sz="1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endParaRPr>
            </a:p>
          </p:txBody>
        </p:sp>
        <p:sp>
          <p:nvSpPr>
            <p:cNvPr id="85" name="文本框 84"/>
            <p:cNvSpPr txBox="1"/>
            <p:nvPr/>
          </p:nvSpPr>
          <p:spPr>
            <a:xfrm>
              <a:off x="5006775" y="1997701"/>
              <a:ext cx="5685299" cy="651957"/>
            </a:xfrm>
            <a:prstGeom prst="rect">
              <a:avLst/>
            </a:prstGeom>
            <a:noFill/>
          </p:spPr>
          <p:txBody>
            <a:bodyPr wrap="square">
              <a:spAutoFit/>
            </a:bodyPr>
            <a:lstStyle/>
            <a:p>
              <a:pPr marL="285750" marR="0" indent="-285750" defTabSz="1828800" rtl="0" fontAlgn="auto" latinLnBrk="0" hangingPunct="0">
                <a:lnSpc>
                  <a:spcPct val="100000"/>
                </a:lnSpc>
                <a:spcBef>
                  <a:spcPts val="0"/>
                </a:spcBef>
                <a:spcAft>
                  <a:spcPts val="0"/>
                </a:spcAft>
                <a:buClrTx/>
                <a:buSzTx/>
                <a:buFont typeface="Wingdings" panose="05000000000000000000" charset="0"/>
                <a:buChar char="u"/>
              </a:pP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Reed switch</a:t>
              </a:r>
              <a:r>
                <a:rPr lang="zh-CN" altLang="en-US"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Hall pulse</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P</a:t>
              </a:r>
              <a:r>
                <a:rPr lang="en-US" altLang="zh-CN" sz="1400" b="1" noProof="0" dirty="0" err="1">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hotoelectric</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direct reading</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a:t>
              </a:r>
              <a:r>
                <a:rPr lang="zh-CN" altLang="en-US"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N</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on-magnetic</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a:t>
              </a:r>
              <a:r>
                <a:rPr lang="zh-CN" altLang="en-US"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U</a:t>
              </a:r>
              <a:r>
                <a:rPr lang="en-US" altLang="zh-CN" sz="1400" b="1" noProof="0" dirty="0" err="1">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ltrasonic</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wave</a:t>
              </a:r>
              <a:endParaRPr kumimoji="0" lang="zh-CN" altLang="en-US" sz="1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endParaRPr>
            </a:p>
          </p:txBody>
        </p:sp>
        <p:sp>
          <p:nvSpPr>
            <p:cNvPr id="88" name="文本框 87"/>
            <p:cNvSpPr txBox="1"/>
            <p:nvPr/>
          </p:nvSpPr>
          <p:spPr>
            <a:xfrm>
              <a:off x="5003839" y="3030799"/>
              <a:ext cx="4498910" cy="383505"/>
            </a:xfrm>
            <a:prstGeom prst="rect">
              <a:avLst/>
            </a:prstGeom>
            <a:noFill/>
          </p:spPr>
          <p:txBody>
            <a:bodyPr wrap="non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charset="0"/>
                <a:buChar char="u"/>
                <a:defRPr/>
              </a:pP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Card,</a:t>
              </a:r>
              <a:r>
                <a:rPr lang="zh-CN" altLang="en-US"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zh-CN" altLang="en-US"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NB</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zh-CN" altLang="en-US"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Lora</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Remote transmission</a:t>
              </a:r>
              <a:endParaRPr kumimoji="0" lang="zh-CN" altLang="en-US" sz="1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endParaRPr>
            </a:p>
          </p:txBody>
        </p:sp>
        <p:sp>
          <p:nvSpPr>
            <p:cNvPr id="89" name="文本框 88"/>
            <p:cNvSpPr txBox="1"/>
            <p:nvPr/>
          </p:nvSpPr>
          <p:spPr>
            <a:xfrm>
              <a:off x="5005308" y="3419805"/>
              <a:ext cx="5881113" cy="651957"/>
            </a:xfrm>
            <a:prstGeom prst="rect">
              <a:avLst/>
            </a:prstGeom>
            <a:noFill/>
          </p:spPr>
          <p:txBody>
            <a:bodyPr wrap="none">
              <a:spAutoFit/>
            </a:bodyPr>
            <a:lstStyle/>
            <a:p>
              <a:pPr marL="285750" marR="0" indent="-285750" defTabSz="1828800" rtl="0" fontAlgn="auto" latinLnBrk="0" hangingPunct="0">
                <a:lnSpc>
                  <a:spcPct val="100000"/>
                </a:lnSpc>
                <a:spcBef>
                  <a:spcPts val="0"/>
                </a:spcBef>
                <a:spcAft>
                  <a:spcPts val="0"/>
                </a:spcAft>
                <a:buClrTx/>
                <a:buSzTx/>
                <a:buFont typeface="Wingdings" panose="05000000000000000000" charset="0"/>
                <a:buChar char="u"/>
              </a:pP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Reed switch</a:t>
              </a:r>
              <a:r>
                <a:rPr lang="zh-CN" altLang="en-US"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Hall pulse</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P</a:t>
              </a:r>
              <a:r>
                <a:rPr lang="en-US" altLang="zh-CN" sz="1400" b="1" noProof="0" dirty="0" err="1">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hotoelectric</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direct reading</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a:t>
              </a:r>
            </a:p>
            <a:p>
              <a:pPr marR="0" defTabSz="1828800" rtl="0" fontAlgn="auto" latinLnBrk="0" hangingPunct="0">
                <a:lnSpc>
                  <a:spcPct val="100000"/>
                </a:lnSpc>
                <a:spcBef>
                  <a:spcPts val="0"/>
                </a:spcBef>
                <a:spcAft>
                  <a:spcPts val="0"/>
                </a:spcAft>
                <a:buClrTx/>
                <a:buSzTx/>
              </a:pPr>
              <a:r>
                <a:rPr lang="zh-CN" altLang="en-US"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N</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on-magnetic</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a:t>
              </a:r>
              <a:r>
                <a:rPr lang="zh-CN" altLang="en-US"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U</a:t>
              </a:r>
              <a:r>
                <a:rPr lang="en-US" altLang="zh-CN" sz="1400" b="1" noProof="0" dirty="0" err="1">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ltrasonic</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wave</a:t>
              </a:r>
              <a:endParaRPr kumimoji="0" lang="zh-CN" altLang="en-US" sz="1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endParaRPr>
            </a:p>
          </p:txBody>
        </p:sp>
        <p:sp>
          <p:nvSpPr>
            <p:cNvPr id="103" name="文本框 102"/>
            <p:cNvSpPr txBox="1"/>
            <p:nvPr/>
          </p:nvSpPr>
          <p:spPr>
            <a:xfrm>
              <a:off x="4983026" y="4487579"/>
              <a:ext cx="4125258" cy="383505"/>
            </a:xfrm>
            <a:prstGeom prst="rect">
              <a:avLst/>
            </a:prstGeom>
            <a:noFill/>
          </p:spPr>
          <p:txBody>
            <a:bodyPr wrap="square">
              <a:spAutoFit/>
            </a:bodyPr>
            <a:lstStyle/>
            <a:p>
              <a:pPr marL="285750" marR="0" indent="-285750" algn="l" defTabSz="1828800" rtl="0" fontAlgn="auto" latinLnBrk="0" hangingPunct="0">
                <a:lnSpc>
                  <a:spcPct val="100000"/>
                </a:lnSpc>
                <a:spcBef>
                  <a:spcPts val="0"/>
                </a:spcBef>
                <a:spcAft>
                  <a:spcPts val="0"/>
                </a:spcAft>
                <a:buClrTx/>
                <a:buSzTx/>
                <a:buFont typeface="Wingdings" panose="05000000000000000000" charset="0"/>
                <a:buChar char="u"/>
              </a:pPr>
              <a:r>
                <a:rPr lang="zh-CN" altLang="en-US"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Mbus、</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Remote transmission</a:t>
              </a:r>
              <a:endParaRPr kumimoji="0" lang="zh-CN" altLang="en-US" sz="14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宋体" panose="02010600030101010101" pitchFamily="2" charset="-122"/>
              </a:endParaRPr>
            </a:p>
          </p:txBody>
        </p:sp>
        <p:sp>
          <p:nvSpPr>
            <p:cNvPr id="105" name="文本框 104"/>
            <p:cNvSpPr txBox="1"/>
            <p:nvPr/>
          </p:nvSpPr>
          <p:spPr>
            <a:xfrm>
              <a:off x="4986146" y="4871084"/>
              <a:ext cx="4707213" cy="383505"/>
            </a:xfrm>
            <a:prstGeom prst="rect">
              <a:avLst/>
            </a:prstGeom>
            <a:noFill/>
          </p:spPr>
          <p:txBody>
            <a:bodyPr wrap="none">
              <a:spAutoFit/>
            </a:bodyPr>
            <a:lstStyle/>
            <a:p>
              <a:pPr marL="285750" marR="0" indent="-285750" algn="l" defTabSz="1828800" rtl="0" fontAlgn="auto" latinLnBrk="0" hangingPunct="0">
                <a:lnSpc>
                  <a:spcPct val="100000"/>
                </a:lnSpc>
                <a:spcBef>
                  <a:spcPts val="0"/>
                </a:spcBef>
                <a:spcAft>
                  <a:spcPts val="0"/>
                </a:spcAft>
                <a:buClrTx/>
                <a:buSzTx/>
                <a:buFont typeface="Wingdings" panose="05000000000000000000" charset="0"/>
                <a:buChar char="u"/>
              </a:pP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Reed switch</a:t>
              </a:r>
              <a:r>
                <a:rPr lang="zh-CN" altLang="en-US"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mn-ea"/>
                </a:rPr>
                <a:t>Hall pulse </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a:t>
              </a:r>
              <a:r>
                <a:rPr lang="zh-CN" altLang="en-US"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a:t>
              </a:r>
              <a:r>
                <a:rPr lang="en-US" altLang="zh-CN" sz="140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U</a:t>
              </a:r>
              <a:r>
                <a:rPr lang="en-US" altLang="zh-CN" sz="1400" b="1" noProof="0" dirty="0" err="1">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ltrasonic</a:t>
              </a:r>
              <a:r>
                <a:rPr lang="en-US" altLang="zh-CN" sz="1400" b="1"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a:rPr>
                <a:t> wave</a:t>
              </a:r>
              <a:endPar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宋体" panose="02010600030101010101" pitchFamily="2" charset="-122"/>
              </a:endParaRPr>
            </a:p>
          </p:txBody>
        </p:sp>
      </p:grpSp>
      <p:pic>
        <p:nvPicPr>
          <p:cNvPr id="127" name="组合 5" descr="组合 5"/>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rot="6385547" flipH="1">
            <a:off x="10339756" y="1634448"/>
            <a:ext cx="1022720" cy="791001"/>
          </a:xfrm>
          <a:custGeom>
            <a:avLst/>
            <a:gdLst/>
            <a:ahLst/>
            <a:cxnLst>
              <a:cxn ang="0">
                <a:pos x="wd2" y="hd2"/>
              </a:cxn>
              <a:cxn ang="5400000">
                <a:pos x="wd2" y="hd2"/>
              </a:cxn>
              <a:cxn ang="10800000">
                <a:pos x="wd2" y="hd2"/>
              </a:cxn>
              <a:cxn ang="16200000">
                <a:pos x="wd2" y="hd2"/>
              </a:cxn>
            </a:cxnLst>
            <a:rect l="0" t="0" r="r" b="b"/>
            <a:pathLst>
              <a:path w="21559" h="21566" extrusionOk="0">
                <a:moveTo>
                  <a:pt x="6084" y="3"/>
                </a:moveTo>
                <a:cubicBezTo>
                  <a:pt x="5788" y="17"/>
                  <a:pt x="5499" y="45"/>
                  <a:pt x="5222" y="94"/>
                </a:cubicBezTo>
                <a:cubicBezTo>
                  <a:pt x="4292" y="258"/>
                  <a:pt x="3455" y="616"/>
                  <a:pt x="2660" y="1177"/>
                </a:cubicBezTo>
                <a:cubicBezTo>
                  <a:pt x="2415" y="1350"/>
                  <a:pt x="2195" y="1515"/>
                  <a:pt x="2000" y="1673"/>
                </a:cubicBezTo>
                <a:cubicBezTo>
                  <a:pt x="1611" y="1989"/>
                  <a:pt x="1322" y="2291"/>
                  <a:pt x="1101" y="2644"/>
                </a:cubicBezTo>
                <a:cubicBezTo>
                  <a:pt x="549" y="3525"/>
                  <a:pt x="448" y="4717"/>
                  <a:pt x="437" y="7210"/>
                </a:cubicBezTo>
                <a:cubicBezTo>
                  <a:pt x="430" y="8825"/>
                  <a:pt x="290" y="10700"/>
                  <a:pt x="128" y="11376"/>
                </a:cubicBezTo>
                <a:cubicBezTo>
                  <a:pt x="-1" y="11913"/>
                  <a:pt x="-41" y="12235"/>
                  <a:pt x="49" y="12486"/>
                </a:cubicBezTo>
                <a:cubicBezTo>
                  <a:pt x="95" y="12612"/>
                  <a:pt x="174" y="12721"/>
                  <a:pt x="293" y="12827"/>
                </a:cubicBezTo>
                <a:cubicBezTo>
                  <a:pt x="411" y="12934"/>
                  <a:pt x="568" y="13038"/>
                  <a:pt x="771" y="13158"/>
                </a:cubicBezTo>
                <a:cubicBezTo>
                  <a:pt x="1317" y="13481"/>
                  <a:pt x="2056" y="14608"/>
                  <a:pt x="2549" y="15868"/>
                </a:cubicBezTo>
                <a:cubicBezTo>
                  <a:pt x="2665" y="16165"/>
                  <a:pt x="2800" y="16467"/>
                  <a:pt x="2941" y="16759"/>
                </a:cubicBezTo>
                <a:cubicBezTo>
                  <a:pt x="3081" y="17050"/>
                  <a:pt x="3226" y="17332"/>
                  <a:pt x="3374" y="17586"/>
                </a:cubicBezTo>
                <a:cubicBezTo>
                  <a:pt x="3495" y="17797"/>
                  <a:pt x="3613" y="17979"/>
                  <a:pt x="3728" y="18146"/>
                </a:cubicBezTo>
                <a:cubicBezTo>
                  <a:pt x="3746" y="18172"/>
                  <a:pt x="3768" y="18198"/>
                  <a:pt x="3786" y="18226"/>
                </a:cubicBezTo>
                <a:cubicBezTo>
                  <a:pt x="3794" y="18237"/>
                  <a:pt x="3799" y="18253"/>
                  <a:pt x="3807" y="18263"/>
                </a:cubicBezTo>
                <a:cubicBezTo>
                  <a:pt x="3941" y="18447"/>
                  <a:pt x="4068" y="18592"/>
                  <a:pt x="4174" y="18680"/>
                </a:cubicBezTo>
                <a:cubicBezTo>
                  <a:pt x="4310" y="18791"/>
                  <a:pt x="4462" y="18891"/>
                  <a:pt x="4623" y="18984"/>
                </a:cubicBezTo>
                <a:cubicBezTo>
                  <a:pt x="4672" y="19012"/>
                  <a:pt x="4726" y="19032"/>
                  <a:pt x="4776" y="19058"/>
                </a:cubicBezTo>
                <a:cubicBezTo>
                  <a:pt x="4890" y="19117"/>
                  <a:pt x="5009" y="19174"/>
                  <a:pt x="5131" y="19224"/>
                </a:cubicBezTo>
                <a:cubicBezTo>
                  <a:pt x="5413" y="19339"/>
                  <a:pt x="5714" y="19432"/>
                  <a:pt x="6022" y="19496"/>
                </a:cubicBezTo>
                <a:cubicBezTo>
                  <a:pt x="6069" y="19506"/>
                  <a:pt x="6119" y="19514"/>
                  <a:pt x="6166" y="19522"/>
                </a:cubicBezTo>
                <a:cubicBezTo>
                  <a:pt x="6501" y="19583"/>
                  <a:pt x="6843" y="19617"/>
                  <a:pt x="7172" y="19613"/>
                </a:cubicBezTo>
                <a:cubicBezTo>
                  <a:pt x="7527" y="19609"/>
                  <a:pt x="7866" y="19568"/>
                  <a:pt x="8175" y="19485"/>
                </a:cubicBezTo>
                <a:cubicBezTo>
                  <a:pt x="8331" y="19431"/>
                  <a:pt x="8488" y="19370"/>
                  <a:pt x="8633" y="19293"/>
                </a:cubicBezTo>
                <a:cubicBezTo>
                  <a:pt x="8916" y="19143"/>
                  <a:pt x="9157" y="19048"/>
                  <a:pt x="9412" y="19000"/>
                </a:cubicBezTo>
                <a:cubicBezTo>
                  <a:pt x="9455" y="18991"/>
                  <a:pt x="9500" y="18984"/>
                  <a:pt x="9544" y="18978"/>
                </a:cubicBezTo>
                <a:cubicBezTo>
                  <a:pt x="9608" y="18971"/>
                  <a:pt x="9678" y="18968"/>
                  <a:pt x="9746" y="18968"/>
                </a:cubicBezTo>
                <a:cubicBezTo>
                  <a:pt x="9803" y="18968"/>
                  <a:pt x="9866" y="18973"/>
                  <a:pt x="9928" y="18978"/>
                </a:cubicBezTo>
                <a:cubicBezTo>
                  <a:pt x="9994" y="18984"/>
                  <a:pt x="10066" y="18988"/>
                  <a:pt x="10138" y="19000"/>
                </a:cubicBezTo>
                <a:cubicBezTo>
                  <a:pt x="10261" y="19020"/>
                  <a:pt x="10448" y="19082"/>
                  <a:pt x="10596" y="19122"/>
                </a:cubicBezTo>
                <a:cubicBezTo>
                  <a:pt x="10814" y="19182"/>
                  <a:pt x="11037" y="19241"/>
                  <a:pt x="11322" y="19346"/>
                </a:cubicBezTo>
                <a:cubicBezTo>
                  <a:pt x="11697" y="19482"/>
                  <a:pt x="12211" y="19692"/>
                  <a:pt x="12745" y="19912"/>
                </a:cubicBezTo>
                <a:cubicBezTo>
                  <a:pt x="12948" y="19995"/>
                  <a:pt x="13071" y="20039"/>
                  <a:pt x="13302" y="20136"/>
                </a:cubicBezTo>
                <a:cubicBezTo>
                  <a:pt x="14204" y="20514"/>
                  <a:pt x="14879" y="20792"/>
                  <a:pt x="15467" y="21016"/>
                </a:cubicBezTo>
                <a:cubicBezTo>
                  <a:pt x="15637" y="21081"/>
                  <a:pt x="15773" y="21123"/>
                  <a:pt x="15921" y="21176"/>
                </a:cubicBezTo>
                <a:cubicBezTo>
                  <a:pt x="16315" y="21317"/>
                  <a:pt x="16635" y="21411"/>
                  <a:pt x="16894" y="21470"/>
                </a:cubicBezTo>
                <a:cubicBezTo>
                  <a:pt x="17022" y="21499"/>
                  <a:pt x="17169" y="21545"/>
                  <a:pt x="17269" y="21555"/>
                </a:cubicBezTo>
                <a:cubicBezTo>
                  <a:pt x="17338" y="21562"/>
                  <a:pt x="17409" y="21567"/>
                  <a:pt x="17467" y="21566"/>
                </a:cubicBezTo>
                <a:cubicBezTo>
                  <a:pt x="17509" y="21565"/>
                  <a:pt x="17551" y="21565"/>
                  <a:pt x="17587" y="21560"/>
                </a:cubicBezTo>
                <a:cubicBezTo>
                  <a:pt x="17676" y="21548"/>
                  <a:pt x="17751" y="21523"/>
                  <a:pt x="17814" y="21486"/>
                </a:cubicBezTo>
                <a:cubicBezTo>
                  <a:pt x="17819" y="21483"/>
                  <a:pt x="17830" y="21483"/>
                  <a:pt x="17834" y="21480"/>
                </a:cubicBezTo>
                <a:cubicBezTo>
                  <a:pt x="17835" y="21480"/>
                  <a:pt x="17838" y="21481"/>
                  <a:pt x="17839" y="21480"/>
                </a:cubicBezTo>
                <a:cubicBezTo>
                  <a:pt x="17913" y="21433"/>
                  <a:pt x="17967" y="21364"/>
                  <a:pt x="18016" y="21283"/>
                </a:cubicBezTo>
                <a:cubicBezTo>
                  <a:pt x="18067" y="21197"/>
                  <a:pt x="18108" y="21094"/>
                  <a:pt x="18144" y="20973"/>
                </a:cubicBezTo>
                <a:cubicBezTo>
                  <a:pt x="18179" y="20856"/>
                  <a:pt x="18229" y="20761"/>
                  <a:pt x="18288" y="20685"/>
                </a:cubicBezTo>
                <a:cubicBezTo>
                  <a:pt x="18347" y="20610"/>
                  <a:pt x="18417" y="20554"/>
                  <a:pt x="18503" y="20520"/>
                </a:cubicBezTo>
                <a:cubicBezTo>
                  <a:pt x="18534" y="20507"/>
                  <a:pt x="18578" y="20511"/>
                  <a:pt x="18614" y="20504"/>
                </a:cubicBezTo>
                <a:cubicBezTo>
                  <a:pt x="18622" y="20502"/>
                  <a:pt x="18631" y="20500"/>
                  <a:pt x="18639" y="20499"/>
                </a:cubicBezTo>
                <a:cubicBezTo>
                  <a:pt x="18695" y="20489"/>
                  <a:pt x="18747" y="20479"/>
                  <a:pt x="18812" y="20483"/>
                </a:cubicBezTo>
                <a:cubicBezTo>
                  <a:pt x="18918" y="20489"/>
                  <a:pt x="19036" y="20504"/>
                  <a:pt x="19167" y="20547"/>
                </a:cubicBezTo>
                <a:cubicBezTo>
                  <a:pt x="19431" y="20633"/>
                  <a:pt x="19614" y="20658"/>
                  <a:pt x="19765" y="20579"/>
                </a:cubicBezTo>
                <a:cubicBezTo>
                  <a:pt x="19814" y="20553"/>
                  <a:pt x="19862" y="20517"/>
                  <a:pt x="19905" y="20467"/>
                </a:cubicBezTo>
                <a:cubicBezTo>
                  <a:pt x="19992" y="20363"/>
                  <a:pt x="20068" y="20205"/>
                  <a:pt x="20144" y="19981"/>
                </a:cubicBezTo>
                <a:cubicBezTo>
                  <a:pt x="20220" y="19757"/>
                  <a:pt x="20299" y="19463"/>
                  <a:pt x="20388" y="19090"/>
                </a:cubicBezTo>
                <a:cubicBezTo>
                  <a:pt x="20569" y="18326"/>
                  <a:pt x="20650" y="17877"/>
                  <a:pt x="20614" y="17543"/>
                </a:cubicBezTo>
                <a:cubicBezTo>
                  <a:pt x="20596" y="17377"/>
                  <a:pt x="20547" y="17240"/>
                  <a:pt x="20466" y="17106"/>
                </a:cubicBezTo>
                <a:cubicBezTo>
                  <a:pt x="20385" y="16972"/>
                  <a:pt x="20276" y="16840"/>
                  <a:pt x="20128" y="16690"/>
                </a:cubicBezTo>
                <a:cubicBezTo>
                  <a:pt x="20120" y="16681"/>
                  <a:pt x="20119" y="16677"/>
                  <a:pt x="20111" y="16668"/>
                </a:cubicBezTo>
                <a:cubicBezTo>
                  <a:pt x="20110" y="16668"/>
                  <a:pt x="20108" y="16669"/>
                  <a:pt x="20107" y="16668"/>
                </a:cubicBezTo>
                <a:cubicBezTo>
                  <a:pt x="19742" y="16605"/>
                  <a:pt x="19602" y="16312"/>
                  <a:pt x="19658" y="15687"/>
                </a:cubicBezTo>
                <a:cubicBezTo>
                  <a:pt x="19678" y="15464"/>
                  <a:pt x="19719" y="15203"/>
                  <a:pt x="19790" y="14887"/>
                </a:cubicBezTo>
                <a:cubicBezTo>
                  <a:pt x="19793" y="14869"/>
                  <a:pt x="19794" y="14857"/>
                  <a:pt x="19798" y="14839"/>
                </a:cubicBezTo>
                <a:cubicBezTo>
                  <a:pt x="19901" y="14357"/>
                  <a:pt x="20050" y="13755"/>
                  <a:pt x="20289" y="12844"/>
                </a:cubicBezTo>
                <a:cubicBezTo>
                  <a:pt x="20517" y="11971"/>
                  <a:pt x="20748" y="10846"/>
                  <a:pt x="20940" y="9739"/>
                </a:cubicBezTo>
                <a:cubicBezTo>
                  <a:pt x="21133" y="8631"/>
                  <a:pt x="21285" y="7543"/>
                  <a:pt x="21349" y="6735"/>
                </a:cubicBezTo>
                <a:lnTo>
                  <a:pt x="21559" y="4100"/>
                </a:lnTo>
                <a:cubicBezTo>
                  <a:pt x="21551" y="4068"/>
                  <a:pt x="21550" y="3989"/>
                  <a:pt x="21538" y="3972"/>
                </a:cubicBezTo>
                <a:cubicBezTo>
                  <a:pt x="21461" y="3862"/>
                  <a:pt x="21078" y="3673"/>
                  <a:pt x="20577" y="3460"/>
                </a:cubicBezTo>
                <a:lnTo>
                  <a:pt x="20561" y="3449"/>
                </a:lnTo>
                <a:lnTo>
                  <a:pt x="17872" y="2548"/>
                </a:lnTo>
                <a:cubicBezTo>
                  <a:pt x="15831" y="1862"/>
                  <a:pt x="14011" y="1423"/>
                  <a:pt x="13825" y="1571"/>
                </a:cubicBezTo>
                <a:cubicBezTo>
                  <a:pt x="13706" y="1667"/>
                  <a:pt x="13055" y="1537"/>
                  <a:pt x="12266" y="1326"/>
                </a:cubicBezTo>
                <a:cubicBezTo>
                  <a:pt x="11793" y="1208"/>
                  <a:pt x="11308" y="1086"/>
                  <a:pt x="10744" y="899"/>
                </a:cubicBezTo>
                <a:cubicBezTo>
                  <a:pt x="8833" y="267"/>
                  <a:pt x="7351" y="-33"/>
                  <a:pt x="6084" y="3"/>
                </a:cubicBezTo>
                <a:close/>
              </a:path>
            </a:pathLst>
          </a:custGeom>
          <a:ln w="12700">
            <a:miter lim="400000"/>
            <a:headEnd/>
            <a:tailEnd/>
          </a:ln>
          <a:effectLst/>
        </p:spPr>
      </p:pic>
      <p:pic>
        <p:nvPicPr>
          <p:cNvPr id="128" name="图片 127" descr="20180308172166456645"/>
          <p:cNvPicPr>
            <a:picLocks noChangeAspect="1"/>
          </p:cNvPicPr>
          <p:nvPr/>
        </p:nvPicPr>
        <p:blipFill>
          <a:blip r:embed="rId7"/>
          <a:stretch>
            <a:fillRect/>
          </a:stretch>
        </p:blipFill>
        <p:spPr>
          <a:xfrm>
            <a:off x="10306898" y="3978446"/>
            <a:ext cx="1080949" cy="924253"/>
          </a:xfrm>
          <a:prstGeom prst="rect">
            <a:avLst/>
          </a:prstGeom>
        </p:spPr>
      </p:pic>
      <p:sp>
        <p:nvSpPr>
          <p:cNvPr id="129" name="TextBox 27"/>
          <p:cNvSpPr txBox="1"/>
          <p:nvPr/>
        </p:nvSpPr>
        <p:spPr>
          <a:xfrm>
            <a:off x="2216304" y="3107552"/>
            <a:ext cx="610562" cy="215444"/>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1400" b="1" kern="0" noProof="0" dirty="0">
                <a:ln>
                  <a:noFill/>
                </a:ln>
                <a:solidFill>
                  <a:sysClr val="window" lastClr="FFFFFF"/>
                </a:solidFill>
                <a:effectLst/>
                <a:uLnTx/>
                <a:uFillTx/>
                <a:latin typeface="微软雅黑" panose="020B0503020204020204" pitchFamily="34" charset="-122"/>
                <a:ea typeface="微软雅黑" panose="020B0503020204020204" pitchFamily="34" charset="-122"/>
              </a:rPr>
              <a:t>Smart</a:t>
            </a:r>
            <a:endPar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14" name="组合 13">
            <a:extLst>
              <a:ext uri="{FF2B5EF4-FFF2-40B4-BE49-F238E27FC236}">
                <a16:creationId xmlns:a16="http://schemas.microsoft.com/office/drawing/2014/main" id="{7B6E5D53-2A07-E4BD-03B9-5C584F1566D6}"/>
              </a:ext>
            </a:extLst>
          </p:cNvPr>
          <p:cNvGrpSpPr/>
          <p:nvPr/>
        </p:nvGrpSpPr>
        <p:grpSpPr>
          <a:xfrm>
            <a:off x="462768" y="5605621"/>
            <a:ext cx="1552945" cy="677048"/>
            <a:chOff x="1312386" y="6001595"/>
            <a:chExt cx="1552945" cy="677048"/>
          </a:xfrm>
        </p:grpSpPr>
        <p:sp>
          <p:nvSpPr>
            <p:cNvPr id="17" name="矩形: 圆角 62">
              <a:extLst>
                <a:ext uri="{FF2B5EF4-FFF2-40B4-BE49-F238E27FC236}">
                  <a16:creationId xmlns:a16="http://schemas.microsoft.com/office/drawing/2014/main" id="{3F812D4E-DE81-E553-A6CB-3EA84E79BA17}"/>
                </a:ext>
              </a:extLst>
            </p:cNvPr>
            <p:cNvSpPr/>
            <p:nvPr/>
          </p:nvSpPr>
          <p:spPr>
            <a:xfrm>
              <a:off x="1312386" y="6001595"/>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8" name="图片 17">
              <a:extLst>
                <a:ext uri="{FF2B5EF4-FFF2-40B4-BE49-F238E27FC236}">
                  <a16:creationId xmlns:a16="http://schemas.microsoft.com/office/drawing/2014/main" id="{DE2A779B-302B-9D42-331D-93AAAA61962E}"/>
                </a:ext>
              </a:extLst>
            </p:cNvPr>
            <p:cNvPicPr>
              <a:picLocks noChangeAspect="1"/>
            </p:cNvPicPr>
            <p:nvPr/>
          </p:nvPicPr>
          <p:blipFill>
            <a:blip r:embed="rId8"/>
            <a:stretch>
              <a:fillRect/>
            </a:stretch>
          </p:blipFill>
          <p:spPr>
            <a:xfrm>
              <a:off x="1480044" y="6102202"/>
              <a:ext cx="1240804" cy="450429"/>
            </a:xfrm>
            <a:prstGeom prst="rect">
              <a:avLst/>
            </a:prstGeom>
          </p:spPr>
        </p:pic>
      </p:grpSp>
      <p:grpSp>
        <p:nvGrpSpPr>
          <p:cNvPr id="20" name="组合 19">
            <a:extLst>
              <a:ext uri="{FF2B5EF4-FFF2-40B4-BE49-F238E27FC236}">
                <a16:creationId xmlns:a16="http://schemas.microsoft.com/office/drawing/2014/main" id="{5E36251D-C64F-3381-6F69-D81C086750A2}"/>
              </a:ext>
            </a:extLst>
          </p:cNvPr>
          <p:cNvGrpSpPr/>
          <p:nvPr/>
        </p:nvGrpSpPr>
        <p:grpSpPr>
          <a:xfrm>
            <a:off x="2116921" y="5605621"/>
            <a:ext cx="1552945" cy="677048"/>
            <a:chOff x="3080203" y="6001595"/>
            <a:chExt cx="1552945" cy="677048"/>
          </a:xfrm>
        </p:grpSpPr>
        <p:sp>
          <p:nvSpPr>
            <p:cNvPr id="21" name="矩形: 圆角 62">
              <a:extLst>
                <a:ext uri="{FF2B5EF4-FFF2-40B4-BE49-F238E27FC236}">
                  <a16:creationId xmlns:a16="http://schemas.microsoft.com/office/drawing/2014/main" id="{5BFE2FF4-6ABB-FCFB-FFE6-379DAF4B0656}"/>
                </a:ext>
              </a:extLst>
            </p:cNvPr>
            <p:cNvSpPr/>
            <p:nvPr/>
          </p:nvSpPr>
          <p:spPr>
            <a:xfrm>
              <a:off x="3080203" y="6001595"/>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23" name="图片 22">
              <a:extLst>
                <a:ext uri="{FF2B5EF4-FFF2-40B4-BE49-F238E27FC236}">
                  <a16:creationId xmlns:a16="http://schemas.microsoft.com/office/drawing/2014/main" id="{B463F381-BF98-FABC-7687-C7912F03BE67}"/>
                </a:ext>
              </a:extLst>
            </p:cNvPr>
            <p:cNvPicPr>
              <a:picLocks noChangeAspect="1"/>
            </p:cNvPicPr>
            <p:nvPr/>
          </p:nvPicPr>
          <p:blipFill>
            <a:blip r:embed="rId9"/>
            <a:stretch>
              <a:fillRect/>
            </a:stretch>
          </p:blipFill>
          <p:spPr>
            <a:xfrm>
              <a:off x="3155756" y="6187887"/>
              <a:ext cx="1426110" cy="289923"/>
            </a:xfrm>
            <a:prstGeom prst="rect">
              <a:avLst/>
            </a:prstGeom>
          </p:spPr>
        </p:pic>
      </p:grpSp>
      <p:grpSp>
        <p:nvGrpSpPr>
          <p:cNvPr id="28" name="组合 27">
            <a:extLst>
              <a:ext uri="{FF2B5EF4-FFF2-40B4-BE49-F238E27FC236}">
                <a16:creationId xmlns:a16="http://schemas.microsoft.com/office/drawing/2014/main" id="{123E48F6-C1F8-2EAD-6EF4-D89041B97E39}"/>
              </a:ext>
            </a:extLst>
          </p:cNvPr>
          <p:cNvGrpSpPr/>
          <p:nvPr/>
        </p:nvGrpSpPr>
        <p:grpSpPr>
          <a:xfrm>
            <a:off x="5425227" y="5605621"/>
            <a:ext cx="1552945" cy="677048"/>
            <a:chOff x="9551051" y="5828649"/>
            <a:chExt cx="1552945" cy="677048"/>
          </a:xfrm>
        </p:grpSpPr>
        <p:sp>
          <p:nvSpPr>
            <p:cNvPr id="29" name="矩形: 圆角 47">
              <a:extLst>
                <a:ext uri="{FF2B5EF4-FFF2-40B4-BE49-F238E27FC236}">
                  <a16:creationId xmlns:a16="http://schemas.microsoft.com/office/drawing/2014/main" id="{DBFB13F9-5913-F5CE-B14C-770BA9883661}"/>
                </a:ext>
              </a:extLst>
            </p:cNvPr>
            <p:cNvSpPr/>
            <p:nvPr/>
          </p:nvSpPr>
          <p:spPr>
            <a:xfrm>
              <a:off x="9551051" y="5828649"/>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30" name="图片 29" descr="u=1676821537,230125180&amp;fm=27&amp;gp=0">
              <a:extLst>
                <a:ext uri="{FF2B5EF4-FFF2-40B4-BE49-F238E27FC236}">
                  <a16:creationId xmlns:a16="http://schemas.microsoft.com/office/drawing/2014/main" id="{B8FCF29E-8A95-C266-BF72-8B65A8340F98}"/>
                </a:ext>
              </a:extLst>
            </p:cNvPr>
            <p:cNvPicPr>
              <a:picLocks noChangeAspect="1"/>
            </p:cNvPicPr>
            <p:nvPr/>
          </p:nvPicPr>
          <p:blipFill>
            <a:blip r:embed="rId10" cstate="print"/>
            <a:stretch>
              <a:fillRect/>
            </a:stretch>
          </p:blipFill>
          <p:spPr>
            <a:xfrm>
              <a:off x="9760922" y="5969173"/>
              <a:ext cx="1133203" cy="396000"/>
            </a:xfrm>
            <a:prstGeom prst="rect">
              <a:avLst/>
            </a:prstGeom>
          </p:spPr>
        </p:pic>
      </p:grpSp>
      <p:sp>
        <p:nvSpPr>
          <p:cNvPr id="32" name="矩形: 圆角 64">
            <a:extLst>
              <a:ext uri="{FF2B5EF4-FFF2-40B4-BE49-F238E27FC236}">
                <a16:creationId xmlns:a16="http://schemas.microsoft.com/office/drawing/2014/main" id="{B0F51D14-1BE4-6B97-3731-B9FB7035079A}"/>
              </a:ext>
            </a:extLst>
          </p:cNvPr>
          <p:cNvSpPr/>
          <p:nvPr/>
        </p:nvSpPr>
        <p:spPr>
          <a:xfrm>
            <a:off x="10387686" y="5605621"/>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7" name="组合 36">
            <a:extLst>
              <a:ext uri="{FF2B5EF4-FFF2-40B4-BE49-F238E27FC236}">
                <a16:creationId xmlns:a16="http://schemas.microsoft.com/office/drawing/2014/main" id="{DBE091D7-8C40-52B5-7ABD-0391B9E79EFE}"/>
              </a:ext>
            </a:extLst>
          </p:cNvPr>
          <p:cNvGrpSpPr/>
          <p:nvPr/>
        </p:nvGrpSpPr>
        <p:grpSpPr>
          <a:xfrm>
            <a:off x="8733533" y="5605621"/>
            <a:ext cx="1552945" cy="677048"/>
            <a:chOff x="8977986" y="5590032"/>
            <a:chExt cx="1552945" cy="677048"/>
          </a:xfrm>
        </p:grpSpPr>
        <p:sp>
          <p:nvSpPr>
            <p:cNvPr id="38" name="矩形: 圆角 64">
              <a:extLst>
                <a:ext uri="{FF2B5EF4-FFF2-40B4-BE49-F238E27FC236}">
                  <a16:creationId xmlns:a16="http://schemas.microsoft.com/office/drawing/2014/main" id="{F9D11F27-5444-2745-475D-7A9DFE848BE2}"/>
                </a:ext>
              </a:extLst>
            </p:cNvPr>
            <p:cNvSpPr/>
            <p:nvPr/>
          </p:nvSpPr>
          <p:spPr>
            <a:xfrm>
              <a:off x="8977986" y="5590032"/>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39" name="图片 38">
              <a:extLst>
                <a:ext uri="{FF2B5EF4-FFF2-40B4-BE49-F238E27FC236}">
                  <a16:creationId xmlns:a16="http://schemas.microsoft.com/office/drawing/2014/main" id="{D70A17CE-27E3-7414-11B3-FA228BC8782E}"/>
                </a:ext>
              </a:extLst>
            </p:cNvPr>
            <p:cNvPicPr>
              <a:picLocks noChangeAspect="1"/>
            </p:cNvPicPr>
            <p:nvPr/>
          </p:nvPicPr>
          <p:blipFill>
            <a:blip r:embed="rId11"/>
            <a:stretch>
              <a:fillRect/>
            </a:stretch>
          </p:blipFill>
          <p:spPr>
            <a:xfrm>
              <a:off x="9109995" y="5751934"/>
              <a:ext cx="1260225" cy="360064"/>
            </a:xfrm>
            <a:prstGeom prst="rect">
              <a:avLst/>
            </a:prstGeom>
          </p:spPr>
        </p:pic>
      </p:grpSp>
      <p:grpSp>
        <p:nvGrpSpPr>
          <p:cNvPr id="40" name="组合 39">
            <a:extLst>
              <a:ext uri="{FF2B5EF4-FFF2-40B4-BE49-F238E27FC236}">
                <a16:creationId xmlns:a16="http://schemas.microsoft.com/office/drawing/2014/main" id="{563443B4-8282-9F63-8B51-CBDB21343731}"/>
              </a:ext>
            </a:extLst>
          </p:cNvPr>
          <p:cNvGrpSpPr/>
          <p:nvPr/>
        </p:nvGrpSpPr>
        <p:grpSpPr>
          <a:xfrm>
            <a:off x="3771074" y="5605621"/>
            <a:ext cx="1552945" cy="677048"/>
            <a:chOff x="3756477" y="5582221"/>
            <a:chExt cx="1552945" cy="677048"/>
          </a:xfrm>
        </p:grpSpPr>
        <p:sp>
          <p:nvSpPr>
            <p:cNvPr id="41" name="矩形: 圆角 46">
              <a:extLst>
                <a:ext uri="{FF2B5EF4-FFF2-40B4-BE49-F238E27FC236}">
                  <a16:creationId xmlns:a16="http://schemas.microsoft.com/office/drawing/2014/main" id="{FDA95778-CC82-3BA8-3F5B-4EECBFEE39F0}"/>
                </a:ext>
              </a:extLst>
            </p:cNvPr>
            <p:cNvSpPr/>
            <p:nvPr/>
          </p:nvSpPr>
          <p:spPr>
            <a:xfrm>
              <a:off x="3756477" y="5582221"/>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42" name="图片 41">
              <a:extLst>
                <a:ext uri="{FF2B5EF4-FFF2-40B4-BE49-F238E27FC236}">
                  <a16:creationId xmlns:a16="http://schemas.microsoft.com/office/drawing/2014/main" id="{3826D7B6-7BFB-D74C-8C1A-C7CEB10F09DD}"/>
                </a:ext>
              </a:extLst>
            </p:cNvPr>
            <p:cNvPicPr>
              <a:picLocks noChangeAspect="1"/>
            </p:cNvPicPr>
            <p:nvPr/>
          </p:nvPicPr>
          <p:blipFill>
            <a:blip r:embed="rId12"/>
            <a:stretch>
              <a:fillRect/>
            </a:stretch>
          </p:blipFill>
          <p:spPr>
            <a:xfrm>
              <a:off x="4023017" y="5713014"/>
              <a:ext cx="1012373" cy="430602"/>
            </a:xfrm>
            <a:prstGeom prst="rect">
              <a:avLst/>
            </a:prstGeom>
          </p:spPr>
        </p:pic>
      </p:grpSp>
      <p:sp>
        <p:nvSpPr>
          <p:cNvPr id="8" name="矩形: 圆角 47">
            <a:extLst>
              <a:ext uri="{FF2B5EF4-FFF2-40B4-BE49-F238E27FC236}">
                <a16:creationId xmlns:a16="http://schemas.microsoft.com/office/drawing/2014/main" id="{D1AABCB6-A9D4-E98B-C119-CE00246F0EA8}"/>
              </a:ext>
            </a:extLst>
          </p:cNvPr>
          <p:cNvSpPr/>
          <p:nvPr/>
        </p:nvSpPr>
        <p:spPr>
          <a:xfrm>
            <a:off x="7076708" y="5605621"/>
            <a:ext cx="1552945" cy="677048"/>
          </a:xfrm>
          <a:prstGeom prst="roundRect">
            <a:avLst>
              <a:gd name="adj" fmla="val 7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5" name="图片 4">
            <a:extLst>
              <a:ext uri="{FF2B5EF4-FFF2-40B4-BE49-F238E27FC236}">
                <a16:creationId xmlns:a16="http://schemas.microsoft.com/office/drawing/2014/main" id="{2D190EBE-E9DC-987E-473E-AD55593A2EAC}"/>
              </a:ext>
            </a:extLst>
          </p:cNvPr>
          <p:cNvPicPr>
            <a:picLocks noChangeAspect="1"/>
          </p:cNvPicPr>
          <p:nvPr/>
        </p:nvPicPr>
        <p:blipFill>
          <a:blip r:embed="rId13"/>
          <a:stretch>
            <a:fillRect/>
          </a:stretch>
        </p:blipFill>
        <p:spPr>
          <a:xfrm>
            <a:off x="7356474" y="5731681"/>
            <a:ext cx="1044598" cy="445024"/>
          </a:xfrm>
          <a:prstGeom prst="rect">
            <a:avLst/>
          </a:prstGeom>
        </p:spPr>
      </p:pic>
      <p:pic>
        <p:nvPicPr>
          <p:cNvPr id="11" name="图片 10">
            <a:extLst>
              <a:ext uri="{FF2B5EF4-FFF2-40B4-BE49-F238E27FC236}">
                <a16:creationId xmlns:a16="http://schemas.microsoft.com/office/drawing/2014/main" id="{88E5B805-B4EA-C10F-9095-C3F392845632}"/>
              </a:ext>
            </a:extLst>
          </p:cNvPr>
          <p:cNvPicPr>
            <a:picLocks noChangeAspect="1"/>
          </p:cNvPicPr>
          <p:nvPr/>
        </p:nvPicPr>
        <p:blipFill>
          <a:blip r:embed="rId14"/>
          <a:stretch>
            <a:fillRect/>
          </a:stretch>
        </p:blipFill>
        <p:spPr>
          <a:xfrm>
            <a:off x="10592799" y="5725418"/>
            <a:ext cx="1140737" cy="42777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538178" y="1036320"/>
            <a:ext cx="11247120" cy="540512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pic>
        <p:nvPicPr>
          <p:cNvPr id="13" name="图片 12"/>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20" name="文本框 19"/>
          <p:cNvSpPr txBox="1"/>
          <p:nvPr/>
        </p:nvSpPr>
        <p:spPr>
          <a:xfrm>
            <a:off x="523952" y="404035"/>
            <a:ext cx="6214110" cy="523220"/>
          </a:xfrm>
          <a:prstGeom prst="rect">
            <a:avLst/>
          </a:prstGeom>
          <a:noFill/>
        </p:spPr>
        <p:txBody>
          <a:bodyPr wrap="square" rtlCol="0">
            <a:spAutoFit/>
          </a:bodyPr>
          <a:lstStyle/>
          <a:p>
            <a:pPr marR="0" indent="0" algn="l" defTabSz="914400" fontAlgn="auto">
              <a:lnSpc>
                <a:spcPct val="100000"/>
              </a:lnSpc>
              <a:spcBef>
                <a:spcPts val="0"/>
              </a:spcBef>
              <a:spcAft>
                <a:spcPts val="0"/>
              </a:spcAft>
              <a:buClrTx/>
              <a:buSzTx/>
              <a:buFontTx/>
              <a:buNone/>
              <a:defRPr/>
            </a:pP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rPr>
              <a:t>Application Field – White Goods</a:t>
            </a:r>
            <a:endPar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endParaRPr>
          </a:p>
        </p:txBody>
      </p:sp>
      <p:sp>
        <p:nvSpPr>
          <p:cNvPr id="69" name="文本框 6"/>
          <p:cNvSpPr txBox="1"/>
          <p:nvPr/>
        </p:nvSpPr>
        <p:spPr>
          <a:xfrm>
            <a:off x="2080106" y="1162596"/>
            <a:ext cx="1110410" cy="335915"/>
          </a:xfrm>
          <a:prstGeom prst="rect">
            <a:avLst/>
          </a:prstGeom>
          <a:noFill/>
        </p:spPr>
        <p:txBody>
          <a:bodyPr wrap="square" lIns="91438" tIns="45719" rIns="91438" bIns="45719">
            <a:spAutoFit/>
          </a:bodyPr>
          <a:lstStyle/>
          <a:p>
            <a:pPr algn="ctr" eaLnBrk="0" hangingPunct="0">
              <a:spcBef>
                <a:spcPct val="0"/>
              </a:spcBef>
              <a:spcAft>
                <a:spcPct val="0"/>
              </a:spcAft>
              <a:buFont typeface="Arial" panose="020B0604020202020204" pitchFamily="34" charset="0"/>
              <a:buNone/>
              <a:defRPr/>
            </a:pPr>
            <a:r>
              <a:rPr lang="zh-CN" altLang="en-US" sz="1600" b="1" dirty="0">
                <a:solidFill>
                  <a:prstClr val="white"/>
                </a:solidFill>
                <a:latin typeface="微软雅黑" panose="020B0503020204020204" pitchFamily="34" charset="-122"/>
                <a:ea typeface="微软雅黑" panose="020B0503020204020204" pitchFamily="34" charset="-122"/>
                <a:sym typeface="+mn-ea"/>
              </a:rPr>
              <a:t>家电客户</a:t>
            </a:r>
          </a:p>
        </p:txBody>
      </p:sp>
      <p:grpSp>
        <p:nvGrpSpPr>
          <p:cNvPr id="2" name="组合 1">
            <a:extLst>
              <a:ext uri="{FF2B5EF4-FFF2-40B4-BE49-F238E27FC236}">
                <a16:creationId xmlns:a16="http://schemas.microsoft.com/office/drawing/2014/main" id="{02DFC653-D251-A500-D47E-2E0B3425333D}"/>
              </a:ext>
            </a:extLst>
          </p:cNvPr>
          <p:cNvGrpSpPr/>
          <p:nvPr/>
        </p:nvGrpSpPr>
        <p:grpSpPr>
          <a:xfrm>
            <a:off x="409497" y="1988929"/>
            <a:ext cx="5423478" cy="3655126"/>
            <a:chOff x="377" y="2058"/>
            <a:chExt cx="8537" cy="6556"/>
          </a:xfrm>
        </p:grpSpPr>
        <p:grpSp>
          <p:nvGrpSpPr>
            <p:cNvPr id="8" name="组合 7">
              <a:extLst>
                <a:ext uri="{FF2B5EF4-FFF2-40B4-BE49-F238E27FC236}">
                  <a16:creationId xmlns:a16="http://schemas.microsoft.com/office/drawing/2014/main" id="{A94DA8DC-9A75-B70E-FCA2-D786E328B5A0}"/>
                </a:ext>
              </a:extLst>
            </p:cNvPr>
            <p:cNvGrpSpPr/>
            <p:nvPr/>
          </p:nvGrpSpPr>
          <p:grpSpPr>
            <a:xfrm>
              <a:off x="421" y="2058"/>
              <a:ext cx="8493" cy="6556"/>
              <a:chOff x="421" y="1847"/>
              <a:chExt cx="8282" cy="7563"/>
            </a:xfrm>
          </p:grpSpPr>
          <p:sp>
            <p:nvSpPr>
              <p:cNvPr id="101" name="圆角矩形 3">
                <a:extLst>
                  <a:ext uri="{FF2B5EF4-FFF2-40B4-BE49-F238E27FC236}">
                    <a16:creationId xmlns:a16="http://schemas.microsoft.com/office/drawing/2014/main" id="{DF5FCA54-0F48-A6BA-4D5D-499485EC5EB0}"/>
                  </a:ext>
                </a:extLst>
              </p:cNvPr>
              <p:cNvSpPr/>
              <p:nvPr/>
            </p:nvSpPr>
            <p:spPr>
              <a:xfrm>
                <a:off x="421" y="1847"/>
                <a:ext cx="8281" cy="7561"/>
              </a:xfrm>
              <a:prstGeom prst="roundRect">
                <a:avLst>
                  <a:gd name="adj" fmla="val 7783"/>
                </a:avLst>
              </a:prstGeom>
              <a:solidFill>
                <a:schemeClr val="accent1"/>
              </a:solidFill>
              <a:ln w="38100">
                <a:solidFill>
                  <a:schemeClr val="accent5">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dirty="0"/>
              </a:p>
            </p:txBody>
          </p:sp>
          <p:sp>
            <p:nvSpPr>
              <p:cNvPr id="102" name="同侧圆角矩形 7">
                <a:extLst>
                  <a:ext uri="{FF2B5EF4-FFF2-40B4-BE49-F238E27FC236}">
                    <a16:creationId xmlns:a16="http://schemas.microsoft.com/office/drawing/2014/main" id="{8A728B9A-0BC1-054C-C04A-19C76F661441}"/>
                  </a:ext>
                </a:extLst>
              </p:cNvPr>
              <p:cNvSpPr/>
              <p:nvPr/>
            </p:nvSpPr>
            <p:spPr>
              <a:xfrm rot="5400000">
                <a:off x="1173" y="1880"/>
                <a:ext cx="7561" cy="7499"/>
              </a:xfrm>
              <a:prstGeom prst="round2SameRect">
                <a:avLst>
                  <a:gd name="adj1" fmla="val 5737"/>
                  <a:gd name="adj2" fmla="val 0"/>
                </a:avLst>
              </a:prstGeom>
              <a:solidFill>
                <a:schemeClr val="bg1"/>
              </a:solidFill>
              <a:ln w="38100">
                <a:solidFill>
                  <a:schemeClr val="accent5">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id="{461EF301-AC1D-14C2-3451-928E630353A9}"/>
                </a:ext>
              </a:extLst>
            </p:cNvPr>
            <p:cNvSpPr txBox="1"/>
            <p:nvPr/>
          </p:nvSpPr>
          <p:spPr>
            <a:xfrm rot="16200000">
              <a:off x="-544" y="4429"/>
              <a:ext cx="2761" cy="920"/>
            </a:xfrm>
            <a:prstGeom prst="rect">
              <a:avLst/>
            </a:prstGeom>
            <a:noFill/>
          </p:spPr>
          <p:txBody>
            <a:bodyPr wrap="square" rtlCol="0">
              <a:spAutoFit/>
            </a:bodyPr>
            <a:lstStyle/>
            <a:p>
              <a:r>
                <a:rPr lang="en-US" altLang="zh-CN" sz="1600" b="1" dirty="0">
                  <a:latin typeface="Times New Roman" panose="02020603050405020304" pitchFamily="18" charset="0"/>
                  <a:cs typeface="Times New Roman" panose="02020603050405020304" pitchFamily="18" charset="0"/>
                </a:rPr>
                <a:t>Segmented market</a:t>
              </a:r>
              <a:endParaRPr lang="zh-CN" altLang="en-US" sz="1600" b="1" dirty="0">
                <a:latin typeface="Times New Roman" panose="02020603050405020304" pitchFamily="18" charset="0"/>
                <a:cs typeface="Times New Roman" panose="02020603050405020304" pitchFamily="18" charset="0"/>
              </a:endParaRPr>
            </a:p>
          </p:txBody>
        </p:sp>
        <p:grpSp>
          <p:nvGrpSpPr>
            <p:cNvPr id="10" name="组合 9">
              <a:extLst>
                <a:ext uri="{FF2B5EF4-FFF2-40B4-BE49-F238E27FC236}">
                  <a16:creationId xmlns:a16="http://schemas.microsoft.com/office/drawing/2014/main" id="{3FCDC1AA-F881-A5DB-05AA-186B3E4B3C5D}"/>
                </a:ext>
              </a:extLst>
            </p:cNvPr>
            <p:cNvGrpSpPr/>
            <p:nvPr/>
          </p:nvGrpSpPr>
          <p:grpSpPr>
            <a:xfrm rot="16200000">
              <a:off x="1820" y="2617"/>
              <a:ext cx="1985" cy="1985"/>
              <a:chOff x="421" y="1847"/>
              <a:chExt cx="8284" cy="7565"/>
            </a:xfrm>
          </p:grpSpPr>
          <p:sp>
            <p:nvSpPr>
              <p:cNvPr id="99" name="圆角矩形 18">
                <a:extLst>
                  <a:ext uri="{FF2B5EF4-FFF2-40B4-BE49-F238E27FC236}">
                    <a16:creationId xmlns:a16="http://schemas.microsoft.com/office/drawing/2014/main" id="{689FBC31-2B80-1B95-B47F-7ECBFBDFA01C}"/>
                  </a:ext>
                </a:extLst>
              </p:cNvPr>
              <p:cNvSpPr/>
              <p:nvPr/>
            </p:nvSpPr>
            <p:spPr>
              <a:xfrm>
                <a:off x="421" y="1847"/>
                <a:ext cx="8281" cy="7561"/>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0" name="同侧圆角矩形 20">
                <a:extLst>
                  <a:ext uri="{FF2B5EF4-FFF2-40B4-BE49-F238E27FC236}">
                    <a16:creationId xmlns:a16="http://schemas.microsoft.com/office/drawing/2014/main" id="{FA02EBD3-5922-0BBD-01F9-701DD380AD9A}"/>
                  </a:ext>
                </a:extLst>
              </p:cNvPr>
              <p:cNvSpPr/>
              <p:nvPr/>
            </p:nvSpPr>
            <p:spPr>
              <a:xfrm rot="5400000">
                <a:off x="1674" y="2381"/>
                <a:ext cx="7562" cy="6499"/>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D58B27FC-EFA5-4020-94A1-477EA68F1F46}"/>
                </a:ext>
              </a:extLst>
            </p:cNvPr>
            <p:cNvGrpSpPr/>
            <p:nvPr/>
          </p:nvGrpSpPr>
          <p:grpSpPr>
            <a:xfrm rot="16200000">
              <a:off x="4085" y="2618"/>
              <a:ext cx="1984" cy="1984"/>
              <a:chOff x="421" y="1847"/>
              <a:chExt cx="8282" cy="7563"/>
            </a:xfrm>
          </p:grpSpPr>
          <p:sp>
            <p:nvSpPr>
              <p:cNvPr id="97" name="圆角矩形 24">
                <a:extLst>
                  <a:ext uri="{FF2B5EF4-FFF2-40B4-BE49-F238E27FC236}">
                    <a16:creationId xmlns:a16="http://schemas.microsoft.com/office/drawing/2014/main" id="{D3BCCDA5-A9E9-FC6F-B944-6EE445A92C58}"/>
                  </a:ext>
                </a:extLst>
              </p:cNvPr>
              <p:cNvSpPr/>
              <p:nvPr/>
            </p:nvSpPr>
            <p:spPr>
              <a:xfrm>
                <a:off x="421" y="1847"/>
                <a:ext cx="8281" cy="7561"/>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8" name="同侧圆角矩形 25">
                <a:extLst>
                  <a:ext uri="{FF2B5EF4-FFF2-40B4-BE49-F238E27FC236}">
                    <a16:creationId xmlns:a16="http://schemas.microsoft.com/office/drawing/2014/main" id="{B2F5FD49-41B9-F0AA-2215-DE1AF058A65D}"/>
                  </a:ext>
                </a:extLst>
              </p:cNvPr>
              <p:cNvSpPr/>
              <p:nvPr/>
            </p:nvSpPr>
            <p:spPr>
              <a:xfrm rot="5400000">
                <a:off x="1674" y="2381"/>
                <a:ext cx="7562" cy="6495"/>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14" name="组合 13">
              <a:extLst>
                <a:ext uri="{FF2B5EF4-FFF2-40B4-BE49-F238E27FC236}">
                  <a16:creationId xmlns:a16="http://schemas.microsoft.com/office/drawing/2014/main" id="{1FE8E672-AF67-4775-8608-FBB161A78725}"/>
                </a:ext>
              </a:extLst>
            </p:cNvPr>
            <p:cNvGrpSpPr/>
            <p:nvPr/>
          </p:nvGrpSpPr>
          <p:grpSpPr>
            <a:xfrm rot="16200000">
              <a:off x="6350" y="2617"/>
              <a:ext cx="1984" cy="1985"/>
              <a:chOff x="421" y="1847"/>
              <a:chExt cx="8283" cy="7564"/>
            </a:xfrm>
          </p:grpSpPr>
          <p:sp>
            <p:nvSpPr>
              <p:cNvPr id="95" name="圆角矩形 27">
                <a:extLst>
                  <a:ext uri="{FF2B5EF4-FFF2-40B4-BE49-F238E27FC236}">
                    <a16:creationId xmlns:a16="http://schemas.microsoft.com/office/drawing/2014/main" id="{3923B4B7-9A01-3859-F478-F7BB6EC1333C}"/>
                  </a:ext>
                </a:extLst>
              </p:cNvPr>
              <p:cNvSpPr/>
              <p:nvPr/>
            </p:nvSpPr>
            <p:spPr>
              <a:xfrm>
                <a:off x="421" y="1847"/>
                <a:ext cx="8281" cy="7561"/>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6" name="同侧圆角矩形 28">
                <a:extLst>
                  <a:ext uri="{FF2B5EF4-FFF2-40B4-BE49-F238E27FC236}">
                    <a16:creationId xmlns:a16="http://schemas.microsoft.com/office/drawing/2014/main" id="{2EB86577-9870-55BA-D306-2FB1E591CBE1}"/>
                  </a:ext>
                </a:extLst>
              </p:cNvPr>
              <p:cNvSpPr/>
              <p:nvPr/>
            </p:nvSpPr>
            <p:spPr>
              <a:xfrm rot="5400000">
                <a:off x="1678" y="2385"/>
                <a:ext cx="7562" cy="6490"/>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5" name="图片 14">
              <a:extLst>
                <a:ext uri="{FF2B5EF4-FFF2-40B4-BE49-F238E27FC236}">
                  <a16:creationId xmlns:a16="http://schemas.microsoft.com/office/drawing/2014/main" id="{D57942C3-786A-BEC0-2CD1-7F2B06E38E7D}"/>
                </a:ext>
              </a:extLst>
            </p:cNvPr>
            <p:cNvPicPr>
              <a:picLocks noChangeAspect="1"/>
            </p:cNvPicPr>
            <p:nvPr/>
          </p:nvPicPr>
          <p:blipFill>
            <a:blip r:embed="rId29"/>
            <a:stretch>
              <a:fillRect/>
            </a:stretch>
          </p:blipFill>
          <p:spPr>
            <a:xfrm>
              <a:off x="1917" y="2896"/>
              <a:ext cx="1810" cy="1006"/>
            </a:xfrm>
            <a:prstGeom prst="rect">
              <a:avLst/>
            </a:prstGeom>
            <a:effectLst>
              <a:outerShdw blurRad="63500" sx="102000" sy="102000" algn="ctr" rotWithShape="0">
                <a:prstClr val="black">
                  <a:alpha val="40000"/>
                </a:prstClr>
              </a:outerShdw>
            </a:effectLst>
          </p:spPr>
        </p:pic>
        <p:sp>
          <p:nvSpPr>
            <p:cNvPr id="16" name="文本框 15">
              <a:extLst>
                <a:ext uri="{FF2B5EF4-FFF2-40B4-BE49-F238E27FC236}">
                  <a16:creationId xmlns:a16="http://schemas.microsoft.com/office/drawing/2014/main" id="{630E69FD-FAEA-D4BE-0E61-6CCC6B652624}"/>
                </a:ext>
              </a:extLst>
            </p:cNvPr>
            <p:cNvSpPr txBox="1"/>
            <p:nvPr/>
          </p:nvSpPr>
          <p:spPr>
            <a:xfrm>
              <a:off x="1902" y="4127"/>
              <a:ext cx="2032" cy="497"/>
            </a:xfrm>
            <a:prstGeom prst="rect">
              <a:avLst/>
            </a:prstGeom>
            <a:noFill/>
          </p:spPr>
          <p:txBody>
            <a:bodyPr wrap="square" rtlCol="0">
              <a:spAutoFit/>
            </a:bodyPr>
            <a:lstStyle/>
            <a:p>
              <a:r>
                <a:rPr lang="en-US" altLang="zh-CN" sz="1200" b="1" dirty="0">
                  <a:latin typeface="Times New Roman" panose="02020603050405020304" pitchFamily="18" charset="0"/>
                  <a:cs typeface="Times New Roman" panose="02020603050405020304" pitchFamily="18" charset="0"/>
                </a:rPr>
                <a:t>Air conditioner</a:t>
              </a:r>
              <a:endParaRPr lang="zh-CN" altLang="en-US" sz="1200" b="1" dirty="0">
                <a:latin typeface="Times New Roman" panose="02020603050405020304" pitchFamily="18" charset="0"/>
                <a:cs typeface="Times New Roman" panose="02020603050405020304" pitchFamily="18" charset="0"/>
              </a:endParaRPr>
            </a:p>
          </p:txBody>
        </p:sp>
        <p:pic>
          <p:nvPicPr>
            <p:cNvPr id="17" name="图片 16">
              <a:extLst>
                <a:ext uri="{FF2B5EF4-FFF2-40B4-BE49-F238E27FC236}">
                  <a16:creationId xmlns:a16="http://schemas.microsoft.com/office/drawing/2014/main" id="{D347649A-35D0-4C24-7E24-55D88CCD34A5}"/>
                </a:ext>
              </a:extLst>
            </p:cNvPr>
            <p:cNvPicPr>
              <a:picLocks noChangeAspect="1"/>
            </p:cNvPicPr>
            <p:nvPr/>
          </p:nvPicPr>
          <p:blipFill>
            <a:blip r:embed="rId30"/>
            <a:stretch>
              <a:fillRect/>
            </a:stretch>
          </p:blipFill>
          <p:spPr>
            <a:xfrm>
              <a:off x="4630" y="2744"/>
              <a:ext cx="965" cy="1358"/>
            </a:xfrm>
            <a:prstGeom prst="rect">
              <a:avLst/>
            </a:prstGeom>
            <a:effectLst>
              <a:outerShdw blurRad="63500" sx="102000" sy="102000" algn="ctr" rotWithShape="0">
                <a:prstClr val="black">
                  <a:alpha val="40000"/>
                </a:prstClr>
              </a:outerShdw>
            </a:effectLst>
          </p:spPr>
        </p:pic>
        <p:sp>
          <p:nvSpPr>
            <p:cNvPr id="18" name="文本框 17">
              <a:extLst>
                <a:ext uri="{FF2B5EF4-FFF2-40B4-BE49-F238E27FC236}">
                  <a16:creationId xmlns:a16="http://schemas.microsoft.com/office/drawing/2014/main" id="{8FFC44D2-661F-5233-2636-4554305A5480}"/>
                </a:ext>
              </a:extLst>
            </p:cNvPr>
            <p:cNvSpPr txBox="1"/>
            <p:nvPr/>
          </p:nvSpPr>
          <p:spPr>
            <a:xfrm>
              <a:off x="4386" y="4138"/>
              <a:ext cx="1857" cy="497"/>
            </a:xfrm>
            <a:prstGeom prst="rect">
              <a:avLst/>
            </a:prstGeom>
            <a:noFill/>
          </p:spPr>
          <p:txBody>
            <a:bodyPr wrap="square" rtlCol="0">
              <a:spAutoFit/>
            </a:bodyPr>
            <a:lstStyle/>
            <a:p>
              <a:r>
                <a:rPr lang="en-US" altLang="zh-CN" sz="1200" b="1" dirty="0">
                  <a:latin typeface="Times New Roman" panose="02020603050405020304" pitchFamily="18" charset="0"/>
                  <a:cs typeface="Times New Roman" panose="02020603050405020304" pitchFamily="18" charset="0"/>
                </a:rPr>
                <a:t>Refrigerator</a:t>
              </a:r>
              <a:endParaRPr lang="zh-CN" altLang="en-US" sz="1400" b="1" dirty="0">
                <a:latin typeface="Times New Roman" panose="02020603050405020304" pitchFamily="18" charset="0"/>
                <a:cs typeface="Times New Roman" panose="02020603050405020304" pitchFamily="18" charset="0"/>
              </a:endParaRPr>
            </a:p>
          </p:txBody>
        </p:sp>
        <p:pic>
          <p:nvPicPr>
            <p:cNvPr id="21" name="图片 20">
              <a:extLst>
                <a:ext uri="{FF2B5EF4-FFF2-40B4-BE49-F238E27FC236}">
                  <a16:creationId xmlns:a16="http://schemas.microsoft.com/office/drawing/2014/main" id="{EB965E50-F86E-4FA7-32EC-A8CD22D85832}"/>
                </a:ext>
              </a:extLst>
            </p:cNvPr>
            <p:cNvPicPr>
              <a:picLocks noChangeAspect="1"/>
            </p:cNvPicPr>
            <p:nvPr>
              <p:custDataLst>
                <p:tags r:id="rId21"/>
              </p:custDataLst>
            </p:nvPr>
          </p:nvPicPr>
          <p:blipFill>
            <a:blip r:embed="rId31"/>
            <a:stretch>
              <a:fillRect/>
            </a:stretch>
          </p:blipFill>
          <p:spPr>
            <a:xfrm>
              <a:off x="6744" y="2711"/>
              <a:ext cx="1223" cy="1358"/>
            </a:xfrm>
            <a:prstGeom prst="rect">
              <a:avLst/>
            </a:prstGeom>
            <a:effectLst>
              <a:outerShdw blurRad="63500" sx="102000" sy="102000" algn="ctr" rotWithShape="0">
                <a:prstClr val="black">
                  <a:alpha val="40000"/>
                </a:prstClr>
              </a:outerShdw>
            </a:effectLst>
          </p:spPr>
        </p:pic>
        <p:sp>
          <p:nvSpPr>
            <p:cNvPr id="22" name="文本框 21">
              <a:extLst>
                <a:ext uri="{FF2B5EF4-FFF2-40B4-BE49-F238E27FC236}">
                  <a16:creationId xmlns:a16="http://schemas.microsoft.com/office/drawing/2014/main" id="{20C0BA6D-A14A-1355-A85E-793AACC6C81F}"/>
                </a:ext>
              </a:extLst>
            </p:cNvPr>
            <p:cNvSpPr txBox="1"/>
            <p:nvPr/>
          </p:nvSpPr>
          <p:spPr>
            <a:xfrm>
              <a:off x="6352" y="4131"/>
              <a:ext cx="2153" cy="497"/>
            </a:xfrm>
            <a:prstGeom prst="rect">
              <a:avLst/>
            </a:prstGeom>
            <a:noFill/>
          </p:spPr>
          <p:txBody>
            <a:bodyPr wrap="square" rtlCol="0">
              <a:spAutoFit/>
            </a:bodyPr>
            <a:lstStyle/>
            <a:p>
              <a:r>
                <a:rPr lang="en-US" altLang="zh-CN" sz="1200" b="1" dirty="0">
                  <a:latin typeface="Times New Roman" panose="02020603050405020304" pitchFamily="18" charset="0"/>
                  <a:cs typeface="Times New Roman" panose="02020603050405020304" pitchFamily="18" charset="0"/>
                </a:rPr>
                <a:t>Washing machine</a:t>
              </a:r>
              <a:endParaRPr lang="zh-CN" altLang="en-US" sz="1200" b="1" dirty="0">
                <a:latin typeface="Times New Roman" panose="02020603050405020304" pitchFamily="18" charset="0"/>
                <a:cs typeface="Times New Roman" panose="02020603050405020304" pitchFamily="18" charset="0"/>
              </a:endParaRPr>
            </a:p>
          </p:txBody>
        </p:sp>
        <p:grpSp>
          <p:nvGrpSpPr>
            <p:cNvPr id="23" name="组合 22">
              <a:extLst>
                <a:ext uri="{FF2B5EF4-FFF2-40B4-BE49-F238E27FC236}">
                  <a16:creationId xmlns:a16="http://schemas.microsoft.com/office/drawing/2014/main" id="{C9A01DDE-EF5F-A45D-5E23-029054A96903}"/>
                </a:ext>
              </a:extLst>
            </p:cNvPr>
            <p:cNvGrpSpPr/>
            <p:nvPr/>
          </p:nvGrpSpPr>
          <p:grpSpPr>
            <a:xfrm rot="16200000">
              <a:off x="1844" y="5027"/>
              <a:ext cx="1316" cy="1365"/>
              <a:chOff x="421" y="1847"/>
              <a:chExt cx="8284" cy="7565"/>
            </a:xfrm>
          </p:grpSpPr>
          <p:sp>
            <p:nvSpPr>
              <p:cNvPr id="93" name="圆角矩形 45">
                <a:extLst>
                  <a:ext uri="{FF2B5EF4-FFF2-40B4-BE49-F238E27FC236}">
                    <a16:creationId xmlns:a16="http://schemas.microsoft.com/office/drawing/2014/main" id="{78144931-6D31-5F35-DEF6-764AC237E920}"/>
                  </a:ext>
                </a:extLst>
              </p:cNvPr>
              <p:cNvSpPr/>
              <p:nvPr/>
            </p:nvSpPr>
            <p:spPr>
              <a:xfrm>
                <a:off x="421" y="1847"/>
                <a:ext cx="8281" cy="7561"/>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4" name="同侧圆角矩形 46">
                <a:extLst>
                  <a:ext uri="{FF2B5EF4-FFF2-40B4-BE49-F238E27FC236}">
                    <a16:creationId xmlns:a16="http://schemas.microsoft.com/office/drawing/2014/main" id="{51174353-33B1-DA3F-D07C-B9AB5936BFB2}"/>
                  </a:ext>
                </a:extLst>
              </p:cNvPr>
              <p:cNvSpPr/>
              <p:nvPr/>
            </p:nvSpPr>
            <p:spPr>
              <a:xfrm rot="5400000">
                <a:off x="1674" y="2381"/>
                <a:ext cx="7562" cy="6499"/>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24" name="组合 23">
              <a:extLst>
                <a:ext uri="{FF2B5EF4-FFF2-40B4-BE49-F238E27FC236}">
                  <a16:creationId xmlns:a16="http://schemas.microsoft.com/office/drawing/2014/main" id="{D5B1CECA-D4A0-9F60-DDF9-6AAAFA094F09}"/>
                </a:ext>
              </a:extLst>
            </p:cNvPr>
            <p:cNvGrpSpPr/>
            <p:nvPr/>
          </p:nvGrpSpPr>
          <p:grpSpPr>
            <a:xfrm rot="16200000">
              <a:off x="3558" y="5027"/>
              <a:ext cx="1316" cy="1365"/>
              <a:chOff x="421" y="1847"/>
              <a:chExt cx="8284" cy="7565"/>
            </a:xfrm>
          </p:grpSpPr>
          <p:sp>
            <p:nvSpPr>
              <p:cNvPr id="91" name="圆角矩形 55">
                <a:extLst>
                  <a:ext uri="{FF2B5EF4-FFF2-40B4-BE49-F238E27FC236}">
                    <a16:creationId xmlns:a16="http://schemas.microsoft.com/office/drawing/2014/main" id="{53A4C685-04BD-6AFA-1758-77C107A2FC92}"/>
                  </a:ext>
                </a:extLst>
              </p:cNvPr>
              <p:cNvSpPr/>
              <p:nvPr/>
            </p:nvSpPr>
            <p:spPr>
              <a:xfrm>
                <a:off x="421" y="1847"/>
                <a:ext cx="8281" cy="7561"/>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2" name="同侧圆角矩形 57">
                <a:extLst>
                  <a:ext uri="{FF2B5EF4-FFF2-40B4-BE49-F238E27FC236}">
                    <a16:creationId xmlns:a16="http://schemas.microsoft.com/office/drawing/2014/main" id="{B07F4A1D-BA55-909C-B579-C9A4AF52A56D}"/>
                  </a:ext>
                </a:extLst>
              </p:cNvPr>
              <p:cNvSpPr/>
              <p:nvPr/>
            </p:nvSpPr>
            <p:spPr>
              <a:xfrm rot="5400000">
                <a:off x="1674" y="2381"/>
                <a:ext cx="7562" cy="6499"/>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id="{DE9E673E-E260-0D64-A5E9-D2F53448FDCD}"/>
                </a:ext>
              </a:extLst>
            </p:cNvPr>
            <p:cNvGrpSpPr/>
            <p:nvPr/>
          </p:nvGrpSpPr>
          <p:grpSpPr>
            <a:xfrm>
              <a:off x="5283" y="5052"/>
              <a:ext cx="1364" cy="1315"/>
              <a:chOff x="5067" y="4931"/>
              <a:chExt cx="1364" cy="1315"/>
            </a:xfrm>
          </p:grpSpPr>
          <p:sp>
            <p:nvSpPr>
              <p:cNvPr id="89" name="圆角矩形 62">
                <a:extLst>
                  <a:ext uri="{FF2B5EF4-FFF2-40B4-BE49-F238E27FC236}">
                    <a16:creationId xmlns:a16="http://schemas.microsoft.com/office/drawing/2014/main" id="{7F4789CD-E5A0-8929-DB9C-E674970BB92E}"/>
                  </a:ext>
                </a:extLst>
              </p:cNvPr>
              <p:cNvSpPr/>
              <p:nvPr/>
            </p:nvSpPr>
            <p:spPr>
              <a:xfrm rot="16200000">
                <a:off x="5092" y="4907"/>
                <a:ext cx="1315" cy="1364"/>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0" name="同侧圆角矩形 64">
                <a:extLst>
                  <a:ext uri="{FF2B5EF4-FFF2-40B4-BE49-F238E27FC236}">
                    <a16:creationId xmlns:a16="http://schemas.microsoft.com/office/drawing/2014/main" id="{204B13D5-D9C2-3286-6E77-2DBBA1AF8799}"/>
                  </a:ext>
                </a:extLst>
              </p:cNvPr>
              <p:cNvSpPr/>
              <p:nvPr/>
            </p:nvSpPr>
            <p:spPr>
              <a:xfrm>
                <a:off x="5067" y="4931"/>
                <a:ext cx="1364" cy="1032"/>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26" name="组合 25">
              <a:extLst>
                <a:ext uri="{FF2B5EF4-FFF2-40B4-BE49-F238E27FC236}">
                  <a16:creationId xmlns:a16="http://schemas.microsoft.com/office/drawing/2014/main" id="{9445582C-033C-5520-7908-9E176032268F}"/>
                </a:ext>
              </a:extLst>
            </p:cNvPr>
            <p:cNvGrpSpPr/>
            <p:nvPr/>
          </p:nvGrpSpPr>
          <p:grpSpPr>
            <a:xfrm rot="16200000">
              <a:off x="6997" y="5028"/>
              <a:ext cx="1314" cy="1365"/>
              <a:chOff x="421" y="1847"/>
              <a:chExt cx="8284" cy="7565"/>
            </a:xfrm>
          </p:grpSpPr>
          <p:sp>
            <p:nvSpPr>
              <p:cNvPr id="87" name="圆角矩形 68">
                <a:extLst>
                  <a:ext uri="{FF2B5EF4-FFF2-40B4-BE49-F238E27FC236}">
                    <a16:creationId xmlns:a16="http://schemas.microsoft.com/office/drawing/2014/main" id="{696AC585-6B4C-B482-F836-42FCE0DF30B7}"/>
                  </a:ext>
                </a:extLst>
              </p:cNvPr>
              <p:cNvSpPr/>
              <p:nvPr/>
            </p:nvSpPr>
            <p:spPr>
              <a:xfrm>
                <a:off x="421" y="1847"/>
                <a:ext cx="8281" cy="7561"/>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8" name="同侧圆角矩形 71">
                <a:extLst>
                  <a:ext uri="{FF2B5EF4-FFF2-40B4-BE49-F238E27FC236}">
                    <a16:creationId xmlns:a16="http://schemas.microsoft.com/office/drawing/2014/main" id="{55C266FF-49A1-1FDD-91DC-A24124BCE948}"/>
                  </a:ext>
                </a:extLst>
              </p:cNvPr>
              <p:cNvSpPr/>
              <p:nvPr/>
            </p:nvSpPr>
            <p:spPr>
              <a:xfrm rot="5400000">
                <a:off x="1674" y="2381"/>
                <a:ext cx="7562" cy="6499"/>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28" name="组合 27">
              <a:extLst>
                <a:ext uri="{FF2B5EF4-FFF2-40B4-BE49-F238E27FC236}">
                  <a16:creationId xmlns:a16="http://schemas.microsoft.com/office/drawing/2014/main" id="{879BB9BA-32B5-BB56-7FB3-1E231FB424BB}"/>
                </a:ext>
              </a:extLst>
            </p:cNvPr>
            <p:cNvGrpSpPr/>
            <p:nvPr/>
          </p:nvGrpSpPr>
          <p:grpSpPr>
            <a:xfrm rot="16200000">
              <a:off x="1844" y="6725"/>
              <a:ext cx="1316" cy="1365"/>
              <a:chOff x="421" y="1847"/>
              <a:chExt cx="8284" cy="7565"/>
            </a:xfrm>
          </p:grpSpPr>
          <p:sp>
            <p:nvSpPr>
              <p:cNvPr id="85" name="圆角矩形 73">
                <a:extLst>
                  <a:ext uri="{FF2B5EF4-FFF2-40B4-BE49-F238E27FC236}">
                    <a16:creationId xmlns:a16="http://schemas.microsoft.com/office/drawing/2014/main" id="{57FE1E51-0B91-BAD0-A8E3-513C30C74147}"/>
                  </a:ext>
                </a:extLst>
              </p:cNvPr>
              <p:cNvSpPr/>
              <p:nvPr/>
            </p:nvSpPr>
            <p:spPr>
              <a:xfrm>
                <a:off x="421" y="1847"/>
                <a:ext cx="8281" cy="7561"/>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6" name="同侧圆角矩形 74">
                <a:extLst>
                  <a:ext uri="{FF2B5EF4-FFF2-40B4-BE49-F238E27FC236}">
                    <a16:creationId xmlns:a16="http://schemas.microsoft.com/office/drawing/2014/main" id="{6028CE0D-A5A3-9386-29D6-456188C072AB}"/>
                  </a:ext>
                </a:extLst>
              </p:cNvPr>
              <p:cNvSpPr/>
              <p:nvPr/>
            </p:nvSpPr>
            <p:spPr>
              <a:xfrm rot="5400000">
                <a:off x="1674" y="2381"/>
                <a:ext cx="7562" cy="6499"/>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30" name="组合 29">
              <a:extLst>
                <a:ext uri="{FF2B5EF4-FFF2-40B4-BE49-F238E27FC236}">
                  <a16:creationId xmlns:a16="http://schemas.microsoft.com/office/drawing/2014/main" id="{95D6296E-2593-EBA5-3635-D5CA2143FFC1}"/>
                </a:ext>
              </a:extLst>
            </p:cNvPr>
            <p:cNvGrpSpPr/>
            <p:nvPr/>
          </p:nvGrpSpPr>
          <p:grpSpPr>
            <a:xfrm rot="16200000">
              <a:off x="3558" y="6725"/>
              <a:ext cx="1316" cy="1365"/>
              <a:chOff x="421" y="1847"/>
              <a:chExt cx="8284" cy="7565"/>
            </a:xfrm>
          </p:grpSpPr>
          <p:sp>
            <p:nvSpPr>
              <p:cNvPr id="83" name="圆角矩形 76">
                <a:extLst>
                  <a:ext uri="{FF2B5EF4-FFF2-40B4-BE49-F238E27FC236}">
                    <a16:creationId xmlns:a16="http://schemas.microsoft.com/office/drawing/2014/main" id="{AAF2AF22-2678-8E91-1B7E-A6F6CF3101FF}"/>
                  </a:ext>
                </a:extLst>
              </p:cNvPr>
              <p:cNvSpPr/>
              <p:nvPr/>
            </p:nvSpPr>
            <p:spPr>
              <a:xfrm>
                <a:off x="421" y="1847"/>
                <a:ext cx="8281" cy="7561"/>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4" name="同侧圆角矩形 77">
                <a:extLst>
                  <a:ext uri="{FF2B5EF4-FFF2-40B4-BE49-F238E27FC236}">
                    <a16:creationId xmlns:a16="http://schemas.microsoft.com/office/drawing/2014/main" id="{51C027EC-E9DA-DD97-A9A1-98CA99CBD88D}"/>
                  </a:ext>
                </a:extLst>
              </p:cNvPr>
              <p:cNvSpPr/>
              <p:nvPr/>
            </p:nvSpPr>
            <p:spPr>
              <a:xfrm rot="5400000">
                <a:off x="1674" y="2381"/>
                <a:ext cx="7562" cy="6499"/>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31" name="组合 30">
              <a:extLst>
                <a:ext uri="{FF2B5EF4-FFF2-40B4-BE49-F238E27FC236}">
                  <a16:creationId xmlns:a16="http://schemas.microsoft.com/office/drawing/2014/main" id="{454BD334-98B6-91FC-335D-3CB4154E1191}"/>
                </a:ext>
              </a:extLst>
            </p:cNvPr>
            <p:cNvGrpSpPr/>
            <p:nvPr/>
          </p:nvGrpSpPr>
          <p:grpSpPr>
            <a:xfrm>
              <a:off x="5283" y="6750"/>
              <a:ext cx="1364" cy="1315"/>
              <a:chOff x="5067" y="4931"/>
              <a:chExt cx="1364" cy="1315"/>
            </a:xfrm>
          </p:grpSpPr>
          <p:sp>
            <p:nvSpPr>
              <p:cNvPr id="81" name="圆角矩形 79">
                <a:extLst>
                  <a:ext uri="{FF2B5EF4-FFF2-40B4-BE49-F238E27FC236}">
                    <a16:creationId xmlns:a16="http://schemas.microsoft.com/office/drawing/2014/main" id="{9E6D51AE-4DB5-4296-3F13-0695F8BE6AB8}"/>
                  </a:ext>
                </a:extLst>
              </p:cNvPr>
              <p:cNvSpPr/>
              <p:nvPr/>
            </p:nvSpPr>
            <p:spPr>
              <a:xfrm rot="16200000">
                <a:off x="5092" y="4907"/>
                <a:ext cx="1315" cy="1364"/>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2" name="同侧圆角矩形 80">
                <a:extLst>
                  <a:ext uri="{FF2B5EF4-FFF2-40B4-BE49-F238E27FC236}">
                    <a16:creationId xmlns:a16="http://schemas.microsoft.com/office/drawing/2014/main" id="{0AA39476-528B-6AD8-AEFE-EE891DDAD742}"/>
                  </a:ext>
                </a:extLst>
              </p:cNvPr>
              <p:cNvSpPr/>
              <p:nvPr/>
            </p:nvSpPr>
            <p:spPr>
              <a:xfrm>
                <a:off x="5067" y="4931"/>
                <a:ext cx="1364" cy="1032"/>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35" name="组合 34">
              <a:extLst>
                <a:ext uri="{FF2B5EF4-FFF2-40B4-BE49-F238E27FC236}">
                  <a16:creationId xmlns:a16="http://schemas.microsoft.com/office/drawing/2014/main" id="{7CEFBC9E-4500-0BB8-3323-916617597265}"/>
                </a:ext>
              </a:extLst>
            </p:cNvPr>
            <p:cNvGrpSpPr/>
            <p:nvPr/>
          </p:nvGrpSpPr>
          <p:grpSpPr>
            <a:xfrm rot="16200000">
              <a:off x="6997" y="6726"/>
              <a:ext cx="1314" cy="1365"/>
              <a:chOff x="421" y="1847"/>
              <a:chExt cx="8284" cy="7565"/>
            </a:xfrm>
          </p:grpSpPr>
          <p:sp>
            <p:nvSpPr>
              <p:cNvPr id="79" name="圆角矩形 83">
                <a:extLst>
                  <a:ext uri="{FF2B5EF4-FFF2-40B4-BE49-F238E27FC236}">
                    <a16:creationId xmlns:a16="http://schemas.microsoft.com/office/drawing/2014/main" id="{7835FDD4-00E9-DF9A-CA36-29CECF6054B3}"/>
                  </a:ext>
                </a:extLst>
              </p:cNvPr>
              <p:cNvSpPr/>
              <p:nvPr/>
            </p:nvSpPr>
            <p:spPr>
              <a:xfrm>
                <a:off x="421" y="1847"/>
                <a:ext cx="8281" cy="7561"/>
              </a:xfrm>
              <a:prstGeom prst="roundRect">
                <a:avLst>
                  <a:gd name="adj" fmla="val 7783"/>
                </a:avLst>
              </a:prstGeom>
              <a:solidFill>
                <a:schemeClr val="accent1">
                  <a:lumMod val="40000"/>
                  <a:lumOff val="60000"/>
                </a:schemeClr>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0" name="同侧圆角矩形 84">
                <a:extLst>
                  <a:ext uri="{FF2B5EF4-FFF2-40B4-BE49-F238E27FC236}">
                    <a16:creationId xmlns:a16="http://schemas.microsoft.com/office/drawing/2014/main" id="{9A8F9B48-9A51-2A06-97F5-74C651DF61C9}"/>
                  </a:ext>
                </a:extLst>
              </p:cNvPr>
              <p:cNvSpPr/>
              <p:nvPr/>
            </p:nvSpPr>
            <p:spPr>
              <a:xfrm rot="5400000">
                <a:off x="1674" y="2381"/>
                <a:ext cx="7562" cy="6499"/>
              </a:xfrm>
              <a:prstGeom prst="round2SameRect">
                <a:avLst>
                  <a:gd name="adj1" fmla="val 5737"/>
                  <a:gd name="adj2" fmla="val 0"/>
                </a:avLst>
              </a:prstGeom>
              <a:solidFill>
                <a:schemeClr val="bg1"/>
              </a:solidFill>
              <a:ln w="3810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36" name="图片 35" descr="海林温控器图片">
              <a:extLst>
                <a:ext uri="{FF2B5EF4-FFF2-40B4-BE49-F238E27FC236}">
                  <a16:creationId xmlns:a16="http://schemas.microsoft.com/office/drawing/2014/main" id="{817B68C0-CB1F-310A-F9D4-8F571E287B0D}"/>
                </a:ext>
              </a:extLst>
            </p:cNvPr>
            <p:cNvPicPr>
              <a:picLocks noChangeAspect="1"/>
            </p:cNvPicPr>
            <p:nvPr/>
          </p:nvPicPr>
          <p:blipFill>
            <a:blip r:embed="rId32"/>
            <a:stretch>
              <a:fillRect/>
            </a:stretch>
          </p:blipFill>
          <p:spPr>
            <a:xfrm>
              <a:off x="2023" y="5095"/>
              <a:ext cx="982" cy="945"/>
            </a:xfrm>
            <a:prstGeom prst="rect">
              <a:avLst/>
            </a:prstGeom>
          </p:spPr>
        </p:pic>
        <p:sp>
          <p:nvSpPr>
            <p:cNvPr id="38" name="文本框 37">
              <a:extLst>
                <a:ext uri="{FF2B5EF4-FFF2-40B4-BE49-F238E27FC236}">
                  <a16:creationId xmlns:a16="http://schemas.microsoft.com/office/drawing/2014/main" id="{EA29505B-2F1C-EAE6-CF52-399F1670B644}"/>
                </a:ext>
              </a:extLst>
            </p:cNvPr>
            <p:cNvSpPr txBox="1"/>
            <p:nvPr/>
          </p:nvSpPr>
          <p:spPr>
            <a:xfrm>
              <a:off x="1819" y="5960"/>
              <a:ext cx="1394" cy="773"/>
            </a:xfrm>
            <a:prstGeom prst="rect">
              <a:avLst/>
            </a:prstGeom>
            <a:noFill/>
          </p:spPr>
          <p:txBody>
            <a:bodyPr wrap="square" rtlCol="0">
              <a:spAutoFit/>
            </a:bodyPr>
            <a:lstStyle/>
            <a:p>
              <a:pPr algn="ctr"/>
              <a:r>
                <a:rPr lang="en-US" altLang="zh-CN" sz="1100" b="1" dirty="0">
                  <a:latin typeface="Times New Roman" panose="02020603050405020304" pitchFamily="18" charset="0"/>
                  <a:cs typeface="Times New Roman" panose="02020603050405020304" pitchFamily="18" charset="0"/>
                </a:rPr>
                <a:t>Wired controller</a:t>
              </a:r>
              <a:endParaRPr lang="zh-CN" altLang="en-US" sz="1100" b="1" dirty="0">
                <a:latin typeface="Times New Roman" panose="02020603050405020304" pitchFamily="18" charset="0"/>
                <a:cs typeface="Times New Roman" panose="02020603050405020304" pitchFamily="18" charset="0"/>
              </a:endParaRPr>
            </a:p>
          </p:txBody>
        </p:sp>
        <p:pic>
          <p:nvPicPr>
            <p:cNvPr id="39" name="图片 38">
              <a:extLst>
                <a:ext uri="{FF2B5EF4-FFF2-40B4-BE49-F238E27FC236}">
                  <a16:creationId xmlns:a16="http://schemas.microsoft.com/office/drawing/2014/main" id="{02F25F1B-4A4F-31FB-A31C-6C331D70D490}"/>
                </a:ext>
              </a:extLst>
            </p:cNvPr>
            <p:cNvPicPr>
              <a:picLocks noChangeAspect="1"/>
            </p:cNvPicPr>
            <p:nvPr/>
          </p:nvPicPr>
          <p:blipFill>
            <a:blip r:embed="rId33"/>
            <a:srcRect l="9507"/>
            <a:stretch>
              <a:fillRect/>
            </a:stretch>
          </p:blipFill>
          <p:spPr>
            <a:xfrm>
              <a:off x="3594" y="5145"/>
              <a:ext cx="1255" cy="894"/>
            </a:xfrm>
            <a:prstGeom prst="rect">
              <a:avLst/>
            </a:prstGeom>
          </p:spPr>
        </p:pic>
        <p:sp>
          <p:nvSpPr>
            <p:cNvPr id="41" name="文本框 40">
              <a:extLst>
                <a:ext uri="{FF2B5EF4-FFF2-40B4-BE49-F238E27FC236}">
                  <a16:creationId xmlns:a16="http://schemas.microsoft.com/office/drawing/2014/main" id="{D96041D5-4007-30A9-89FB-EFABE41A1745}"/>
                </a:ext>
              </a:extLst>
            </p:cNvPr>
            <p:cNvSpPr txBox="1"/>
            <p:nvPr/>
          </p:nvSpPr>
          <p:spPr>
            <a:xfrm>
              <a:off x="3764" y="5960"/>
              <a:ext cx="1051" cy="773"/>
            </a:xfrm>
            <a:prstGeom prst="rect">
              <a:avLst/>
            </a:prstGeom>
            <a:noFill/>
          </p:spPr>
          <p:txBody>
            <a:bodyPr wrap="square" rtlCol="0">
              <a:spAutoFit/>
            </a:bodyPr>
            <a:lstStyle/>
            <a:p>
              <a:r>
                <a:rPr lang="en-US" altLang="zh-CN" sz="1100" b="1" dirty="0">
                  <a:latin typeface="Times New Roman" panose="02020603050405020304" pitchFamily="18" charset="0"/>
                  <a:cs typeface="Times New Roman" panose="02020603050405020304" pitchFamily="18" charset="0"/>
                </a:rPr>
                <a:t>Remote control</a:t>
              </a:r>
              <a:endParaRPr lang="zh-CN" altLang="en-US" sz="1100" b="1" dirty="0">
                <a:latin typeface="Times New Roman" panose="02020603050405020304" pitchFamily="18" charset="0"/>
                <a:cs typeface="Times New Roman" panose="02020603050405020304" pitchFamily="18" charset="0"/>
              </a:endParaRPr>
            </a:p>
          </p:txBody>
        </p:sp>
        <p:pic>
          <p:nvPicPr>
            <p:cNvPr id="47" name="图片 46" descr="示例图片2">
              <a:extLst>
                <a:ext uri="{FF2B5EF4-FFF2-40B4-BE49-F238E27FC236}">
                  <a16:creationId xmlns:a16="http://schemas.microsoft.com/office/drawing/2014/main" id="{942AE30D-5ACE-D8AC-AF1E-EEF366A7C591}"/>
                </a:ext>
              </a:extLst>
            </p:cNvPr>
            <p:cNvPicPr>
              <a:picLocks noChangeAspect="1"/>
            </p:cNvPicPr>
            <p:nvPr/>
          </p:nvPicPr>
          <p:blipFill>
            <a:blip r:embed="rId34"/>
            <a:stretch>
              <a:fillRect/>
            </a:stretch>
          </p:blipFill>
          <p:spPr>
            <a:xfrm>
              <a:off x="5354" y="5102"/>
              <a:ext cx="1242" cy="915"/>
            </a:xfrm>
            <a:prstGeom prst="roundRect">
              <a:avLst>
                <a:gd name="adj" fmla="val 10524"/>
              </a:avLst>
            </a:prstGeom>
            <a:effectLst/>
          </p:spPr>
        </p:pic>
        <p:sp>
          <p:nvSpPr>
            <p:cNvPr id="48" name="文本框 47">
              <a:extLst>
                <a:ext uri="{FF2B5EF4-FFF2-40B4-BE49-F238E27FC236}">
                  <a16:creationId xmlns:a16="http://schemas.microsoft.com/office/drawing/2014/main" id="{8DCAF68E-C546-655E-F67E-ECD9EE1FE8E2}"/>
                </a:ext>
              </a:extLst>
            </p:cNvPr>
            <p:cNvSpPr txBox="1"/>
            <p:nvPr/>
          </p:nvSpPr>
          <p:spPr>
            <a:xfrm>
              <a:off x="5243" y="5980"/>
              <a:ext cx="1436" cy="828"/>
            </a:xfrm>
            <a:prstGeom prst="rect">
              <a:avLst/>
            </a:prstGeom>
            <a:noFill/>
          </p:spPr>
          <p:txBody>
            <a:bodyPr wrap="square" rtlCol="0">
              <a:spAutoFit/>
            </a:bodyPr>
            <a:lstStyle/>
            <a:p>
              <a:pPr algn="ctr"/>
              <a:r>
                <a:rPr lang="en-US" altLang="zh-CN" sz="1200" b="1" dirty="0">
                  <a:latin typeface="Times New Roman" panose="02020603050405020304" pitchFamily="18" charset="0"/>
                  <a:cs typeface="Times New Roman" panose="02020603050405020304" pitchFamily="18" charset="0"/>
                </a:rPr>
                <a:t>Integrated stove</a:t>
              </a:r>
              <a:endParaRPr lang="zh-CN" altLang="en-US" sz="1200" b="1" dirty="0">
                <a:latin typeface="Times New Roman" panose="02020603050405020304" pitchFamily="18" charset="0"/>
                <a:cs typeface="Times New Roman" panose="02020603050405020304" pitchFamily="18" charset="0"/>
              </a:endParaRPr>
            </a:p>
          </p:txBody>
        </p:sp>
        <p:pic>
          <p:nvPicPr>
            <p:cNvPr id="62" name="图片 61" descr="微信图片_20230706111129">
              <a:extLst>
                <a:ext uri="{FF2B5EF4-FFF2-40B4-BE49-F238E27FC236}">
                  <a16:creationId xmlns:a16="http://schemas.microsoft.com/office/drawing/2014/main" id="{EE60D4EA-5D52-4EF9-304B-D91963B48DA2}"/>
                </a:ext>
              </a:extLst>
            </p:cNvPr>
            <p:cNvPicPr>
              <a:picLocks noChangeAspect="1"/>
            </p:cNvPicPr>
            <p:nvPr/>
          </p:nvPicPr>
          <p:blipFill>
            <a:blip r:embed="rId35"/>
            <a:stretch>
              <a:fillRect/>
            </a:stretch>
          </p:blipFill>
          <p:spPr>
            <a:xfrm rot="5400000">
              <a:off x="7171" y="4925"/>
              <a:ext cx="975" cy="1279"/>
            </a:xfrm>
            <a:prstGeom prst="rect">
              <a:avLst/>
            </a:prstGeom>
            <a:effectLst/>
          </p:spPr>
        </p:pic>
        <p:sp>
          <p:nvSpPr>
            <p:cNvPr id="63" name="文本框 62">
              <a:extLst>
                <a:ext uri="{FF2B5EF4-FFF2-40B4-BE49-F238E27FC236}">
                  <a16:creationId xmlns:a16="http://schemas.microsoft.com/office/drawing/2014/main" id="{677DD496-EEC5-ECBD-5817-EC418A54D7A9}"/>
                </a:ext>
              </a:extLst>
            </p:cNvPr>
            <p:cNvSpPr txBox="1"/>
            <p:nvPr/>
          </p:nvSpPr>
          <p:spPr>
            <a:xfrm>
              <a:off x="7082" y="5980"/>
              <a:ext cx="1391" cy="828"/>
            </a:xfrm>
            <a:prstGeom prst="rect">
              <a:avLst/>
            </a:prstGeom>
            <a:noFill/>
          </p:spPr>
          <p:txBody>
            <a:bodyPr wrap="square" rtlCol="0">
              <a:spAutoFit/>
            </a:bodyPr>
            <a:lstStyle/>
            <a:p>
              <a:r>
                <a:rPr lang="en-US" altLang="zh-CN" sz="1200" b="1" dirty="0">
                  <a:latin typeface="Times New Roman" panose="02020603050405020304" pitchFamily="18" charset="0"/>
                  <a:cs typeface="Times New Roman" panose="02020603050405020304" pitchFamily="18" charset="0"/>
                </a:rPr>
                <a:t>Cigarette machine</a:t>
              </a:r>
              <a:endParaRPr lang="zh-CN" altLang="en-US" sz="1200" b="1" dirty="0">
                <a:latin typeface="Times New Roman" panose="02020603050405020304" pitchFamily="18" charset="0"/>
                <a:cs typeface="Times New Roman" panose="02020603050405020304" pitchFamily="18" charset="0"/>
              </a:endParaRPr>
            </a:p>
          </p:txBody>
        </p:sp>
        <p:pic>
          <p:nvPicPr>
            <p:cNvPr id="65" name="图片 64">
              <a:extLst>
                <a:ext uri="{FF2B5EF4-FFF2-40B4-BE49-F238E27FC236}">
                  <a16:creationId xmlns:a16="http://schemas.microsoft.com/office/drawing/2014/main" id="{A4AC4E79-7868-872C-0760-9341B64D208F}"/>
                </a:ext>
              </a:extLst>
            </p:cNvPr>
            <p:cNvPicPr>
              <a:picLocks noChangeAspect="1"/>
            </p:cNvPicPr>
            <p:nvPr>
              <p:custDataLst>
                <p:tags r:id="rId22"/>
              </p:custDataLst>
            </p:nvPr>
          </p:nvPicPr>
          <p:blipFill>
            <a:blip r:embed="rId36"/>
            <a:stretch>
              <a:fillRect/>
            </a:stretch>
          </p:blipFill>
          <p:spPr>
            <a:xfrm>
              <a:off x="2131" y="6778"/>
              <a:ext cx="771" cy="971"/>
            </a:xfrm>
            <a:prstGeom prst="rect">
              <a:avLst/>
            </a:prstGeom>
          </p:spPr>
        </p:pic>
        <p:sp>
          <p:nvSpPr>
            <p:cNvPr id="72" name="文本框 71">
              <a:extLst>
                <a:ext uri="{FF2B5EF4-FFF2-40B4-BE49-F238E27FC236}">
                  <a16:creationId xmlns:a16="http://schemas.microsoft.com/office/drawing/2014/main" id="{FC05C336-6B63-4E81-149B-0EC265694464}"/>
                </a:ext>
              </a:extLst>
            </p:cNvPr>
            <p:cNvSpPr txBox="1"/>
            <p:nvPr/>
          </p:nvSpPr>
          <p:spPr>
            <a:xfrm>
              <a:off x="2090" y="7654"/>
              <a:ext cx="1170" cy="773"/>
            </a:xfrm>
            <a:prstGeom prst="rect">
              <a:avLst/>
            </a:prstGeom>
            <a:noFill/>
          </p:spPr>
          <p:txBody>
            <a:bodyPr wrap="square" rtlCol="0">
              <a:spAutoFit/>
            </a:bodyPr>
            <a:lstStyle/>
            <a:p>
              <a:r>
                <a:rPr lang="en-US" altLang="zh-CN" sz="1100" b="1" dirty="0">
                  <a:latin typeface="Times New Roman" panose="02020603050405020304" pitchFamily="18" charset="0"/>
                  <a:cs typeface="Times New Roman" panose="02020603050405020304" pitchFamily="18" charset="0"/>
                </a:rPr>
                <a:t>Water heater</a:t>
              </a:r>
              <a:endParaRPr lang="zh-CN" altLang="en-US" sz="1100" b="1" dirty="0">
                <a:latin typeface="Times New Roman" panose="02020603050405020304" pitchFamily="18" charset="0"/>
                <a:cs typeface="Times New Roman" panose="02020603050405020304" pitchFamily="18" charset="0"/>
              </a:endParaRPr>
            </a:p>
          </p:txBody>
        </p:sp>
        <p:pic>
          <p:nvPicPr>
            <p:cNvPr id="73" name="图片 72">
              <a:extLst>
                <a:ext uri="{FF2B5EF4-FFF2-40B4-BE49-F238E27FC236}">
                  <a16:creationId xmlns:a16="http://schemas.microsoft.com/office/drawing/2014/main" id="{BF8EFC13-A86F-4776-66F0-63AEEE5CB216}"/>
                </a:ext>
              </a:extLst>
            </p:cNvPr>
            <p:cNvPicPr>
              <a:picLocks noChangeAspect="1"/>
            </p:cNvPicPr>
            <p:nvPr>
              <p:custDataLst>
                <p:tags r:id="rId23"/>
              </p:custDataLst>
            </p:nvPr>
          </p:nvPicPr>
          <p:blipFill>
            <a:blip r:embed="rId37"/>
            <a:stretch>
              <a:fillRect/>
            </a:stretch>
          </p:blipFill>
          <p:spPr>
            <a:xfrm>
              <a:off x="3633" y="6877"/>
              <a:ext cx="1136" cy="765"/>
            </a:xfrm>
            <a:prstGeom prst="rect">
              <a:avLst/>
            </a:prstGeom>
            <a:effectLst>
              <a:outerShdw blurRad="63500" sx="102000" sy="102000" algn="ctr" rotWithShape="0">
                <a:prstClr val="black">
                  <a:alpha val="40000"/>
                </a:prstClr>
              </a:outerShdw>
            </a:effectLst>
          </p:spPr>
        </p:pic>
        <p:sp>
          <p:nvSpPr>
            <p:cNvPr id="74" name="文本框 73">
              <a:extLst>
                <a:ext uri="{FF2B5EF4-FFF2-40B4-BE49-F238E27FC236}">
                  <a16:creationId xmlns:a16="http://schemas.microsoft.com/office/drawing/2014/main" id="{FB1D5617-E207-FFF2-86B4-A521CEDA6139}"/>
                </a:ext>
              </a:extLst>
            </p:cNvPr>
            <p:cNvSpPr txBox="1"/>
            <p:nvPr/>
          </p:nvSpPr>
          <p:spPr>
            <a:xfrm>
              <a:off x="3631" y="7727"/>
              <a:ext cx="1276" cy="773"/>
            </a:xfrm>
            <a:prstGeom prst="rect">
              <a:avLst/>
            </a:prstGeom>
            <a:noFill/>
          </p:spPr>
          <p:txBody>
            <a:bodyPr wrap="square" rtlCol="0">
              <a:spAutoFit/>
            </a:bodyPr>
            <a:lstStyle/>
            <a:p>
              <a:pPr algn="ctr"/>
              <a:r>
                <a:rPr lang="en-US" altLang="zh-CN" sz="1100" b="1" dirty="0">
                  <a:latin typeface="Times New Roman" panose="02020603050405020304" pitchFamily="18" charset="0"/>
                  <a:cs typeface="Times New Roman" panose="02020603050405020304" pitchFamily="18" charset="0"/>
                </a:rPr>
                <a:t>Smart toilet</a:t>
              </a:r>
              <a:endParaRPr lang="zh-CN" altLang="en-US" sz="1100" b="1" dirty="0">
                <a:latin typeface="Times New Roman" panose="02020603050405020304" pitchFamily="18" charset="0"/>
                <a:cs typeface="Times New Roman" panose="02020603050405020304" pitchFamily="18" charset="0"/>
              </a:endParaRPr>
            </a:p>
          </p:txBody>
        </p:sp>
        <p:pic>
          <p:nvPicPr>
            <p:cNvPr id="75" name="图片 74">
              <a:extLst>
                <a:ext uri="{FF2B5EF4-FFF2-40B4-BE49-F238E27FC236}">
                  <a16:creationId xmlns:a16="http://schemas.microsoft.com/office/drawing/2014/main" id="{22193D86-A115-D67F-5DCC-16700213E3D8}"/>
                </a:ext>
              </a:extLst>
            </p:cNvPr>
            <p:cNvPicPr>
              <a:picLocks noChangeAspect="1"/>
            </p:cNvPicPr>
            <p:nvPr>
              <p:custDataLst>
                <p:tags r:id="rId24"/>
              </p:custDataLst>
            </p:nvPr>
          </p:nvPicPr>
          <p:blipFill>
            <a:blip r:embed="rId38"/>
            <a:stretch>
              <a:fillRect/>
            </a:stretch>
          </p:blipFill>
          <p:spPr>
            <a:xfrm>
              <a:off x="5378" y="6800"/>
              <a:ext cx="1176" cy="929"/>
            </a:xfrm>
            <a:prstGeom prst="roundRect">
              <a:avLst>
                <a:gd name="adj" fmla="val 11698"/>
              </a:avLst>
            </a:prstGeom>
            <a:effectLst>
              <a:outerShdw blurRad="50800" dist="38100" dir="2700000" algn="tl" rotWithShape="0">
                <a:prstClr val="black">
                  <a:alpha val="40000"/>
                </a:prstClr>
              </a:outerShdw>
              <a:softEdge rad="12700"/>
            </a:effectLst>
          </p:spPr>
        </p:pic>
        <p:sp>
          <p:nvSpPr>
            <p:cNvPr id="76" name="文本框 75">
              <a:extLst>
                <a:ext uri="{FF2B5EF4-FFF2-40B4-BE49-F238E27FC236}">
                  <a16:creationId xmlns:a16="http://schemas.microsoft.com/office/drawing/2014/main" id="{43FB27C1-4456-D664-C2C3-146DEF8B7737}"/>
                </a:ext>
              </a:extLst>
            </p:cNvPr>
            <p:cNvSpPr txBox="1"/>
            <p:nvPr/>
          </p:nvSpPr>
          <p:spPr>
            <a:xfrm>
              <a:off x="5336" y="7367"/>
              <a:ext cx="1550" cy="828"/>
            </a:xfrm>
            <a:prstGeom prst="rect">
              <a:avLst/>
            </a:prstGeom>
            <a:noFill/>
          </p:spPr>
          <p:txBody>
            <a:bodyPr wrap="square" rtlCol="0">
              <a:spAutoFit/>
            </a:bodyPr>
            <a:lstStyle/>
            <a:p>
              <a:endParaRPr lang="en-US" altLang="zh-CN" sz="1200" b="1" dirty="0"/>
            </a:p>
            <a:p>
              <a:r>
                <a:rPr lang="en-US" altLang="zh-CN" sz="1100" b="1" dirty="0">
                  <a:latin typeface="Times New Roman" panose="02020603050405020304" pitchFamily="18" charset="0"/>
                  <a:cs typeface="Times New Roman" panose="02020603050405020304" pitchFamily="18" charset="0"/>
                </a:rPr>
                <a:t>Dishwasher</a:t>
              </a:r>
              <a:endParaRPr lang="zh-CN" altLang="en-US" sz="1200" b="1" dirty="0">
                <a:latin typeface="Times New Roman" panose="02020603050405020304" pitchFamily="18" charset="0"/>
                <a:cs typeface="Times New Roman" panose="02020603050405020304" pitchFamily="18" charset="0"/>
              </a:endParaRPr>
            </a:p>
          </p:txBody>
        </p:sp>
        <p:pic>
          <p:nvPicPr>
            <p:cNvPr id="77" name="图片 76">
              <a:extLst>
                <a:ext uri="{FF2B5EF4-FFF2-40B4-BE49-F238E27FC236}">
                  <a16:creationId xmlns:a16="http://schemas.microsoft.com/office/drawing/2014/main" id="{8C43514D-A07A-627D-2ECD-139688E31759}"/>
                </a:ext>
              </a:extLst>
            </p:cNvPr>
            <p:cNvPicPr>
              <a:picLocks noChangeAspect="1"/>
            </p:cNvPicPr>
            <p:nvPr>
              <p:custDataLst>
                <p:tags r:id="rId25"/>
              </p:custDataLst>
            </p:nvPr>
          </p:nvPicPr>
          <p:blipFill>
            <a:blip r:embed="rId39"/>
            <a:stretch>
              <a:fillRect/>
            </a:stretch>
          </p:blipFill>
          <p:spPr>
            <a:xfrm>
              <a:off x="7164" y="6788"/>
              <a:ext cx="997" cy="942"/>
            </a:xfrm>
            <a:prstGeom prst="roundRect">
              <a:avLst>
                <a:gd name="adj" fmla="val 10187"/>
              </a:avLst>
            </a:prstGeom>
            <a:effectLst>
              <a:softEdge rad="12700"/>
            </a:effectLst>
          </p:spPr>
        </p:pic>
        <p:sp>
          <p:nvSpPr>
            <p:cNvPr id="78" name="文本框 77">
              <a:extLst>
                <a:ext uri="{FF2B5EF4-FFF2-40B4-BE49-F238E27FC236}">
                  <a16:creationId xmlns:a16="http://schemas.microsoft.com/office/drawing/2014/main" id="{E8A19377-DE98-DE0B-18E1-2CC9CD3E806F}"/>
                </a:ext>
              </a:extLst>
            </p:cNvPr>
            <p:cNvSpPr txBox="1"/>
            <p:nvPr/>
          </p:nvSpPr>
          <p:spPr>
            <a:xfrm>
              <a:off x="6991" y="7651"/>
              <a:ext cx="1339" cy="828"/>
            </a:xfrm>
            <a:prstGeom prst="rect">
              <a:avLst/>
            </a:prstGeom>
            <a:noFill/>
          </p:spPr>
          <p:txBody>
            <a:bodyPr wrap="square" rtlCol="0">
              <a:spAutoFit/>
            </a:bodyPr>
            <a:lstStyle/>
            <a:p>
              <a:pPr algn="ctr"/>
              <a:r>
                <a:rPr lang="en-US" altLang="zh-CN" sz="1200" b="1" dirty="0">
                  <a:latin typeface="Times New Roman" panose="02020603050405020304" pitchFamily="18" charset="0"/>
                  <a:cs typeface="Times New Roman" panose="02020603050405020304" pitchFamily="18" charset="0"/>
                </a:rPr>
                <a:t>Water purifier</a:t>
              </a:r>
              <a:endParaRPr lang="zh-CN" altLang="en-US" sz="1200" b="1" dirty="0">
                <a:latin typeface="Times New Roman" panose="02020603050405020304" pitchFamily="18" charset="0"/>
                <a:cs typeface="Times New Roman" panose="02020603050405020304" pitchFamily="18" charset="0"/>
              </a:endParaRPr>
            </a:p>
          </p:txBody>
        </p:sp>
      </p:grpSp>
      <p:grpSp>
        <p:nvGrpSpPr>
          <p:cNvPr id="103" name="组合 102">
            <a:extLst>
              <a:ext uri="{FF2B5EF4-FFF2-40B4-BE49-F238E27FC236}">
                <a16:creationId xmlns:a16="http://schemas.microsoft.com/office/drawing/2014/main" id="{38428FFF-1733-75C5-D516-B39E23592362}"/>
              </a:ext>
            </a:extLst>
          </p:cNvPr>
          <p:cNvGrpSpPr/>
          <p:nvPr/>
        </p:nvGrpSpPr>
        <p:grpSpPr>
          <a:xfrm>
            <a:off x="6255444" y="1988929"/>
            <a:ext cx="5414591" cy="3654085"/>
            <a:chOff x="9573" y="2341"/>
            <a:chExt cx="9209" cy="6555"/>
          </a:xfrm>
        </p:grpSpPr>
        <p:grpSp>
          <p:nvGrpSpPr>
            <p:cNvPr id="104" name="组合 103">
              <a:extLst>
                <a:ext uri="{FF2B5EF4-FFF2-40B4-BE49-F238E27FC236}">
                  <a16:creationId xmlns:a16="http://schemas.microsoft.com/office/drawing/2014/main" id="{BA522056-C42C-23E4-CEB0-FD7B37015BBB}"/>
                </a:ext>
              </a:extLst>
            </p:cNvPr>
            <p:cNvGrpSpPr/>
            <p:nvPr/>
          </p:nvGrpSpPr>
          <p:grpSpPr>
            <a:xfrm rot="10800000">
              <a:off x="9573" y="2341"/>
              <a:ext cx="9209" cy="6555"/>
              <a:chOff x="421" y="1847"/>
              <a:chExt cx="8282" cy="7562"/>
            </a:xfrm>
          </p:grpSpPr>
          <p:sp>
            <p:nvSpPr>
              <p:cNvPr id="126" name="圆角矩形 102">
                <a:extLst>
                  <a:ext uri="{FF2B5EF4-FFF2-40B4-BE49-F238E27FC236}">
                    <a16:creationId xmlns:a16="http://schemas.microsoft.com/office/drawing/2014/main" id="{4F200818-1E32-6FCF-884C-86C8C1B5D73D}"/>
                  </a:ext>
                </a:extLst>
              </p:cNvPr>
              <p:cNvSpPr/>
              <p:nvPr/>
            </p:nvSpPr>
            <p:spPr>
              <a:xfrm>
                <a:off x="421" y="1847"/>
                <a:ext cx="8281" cy="7561"/>
              </a:xfrm>
              <a:prstGeom prst="roundRect">
                <a:avLst>
                  <a:gd name="adj" fmla="val 7783"/>
                </a:avLst>
              </a:prstGeom>
              <a:solidFill>
                <a:schemeClr val="accent1"/>
              </a:solidFill>
              <a:ln w="38100">
                <a:solidFill>
                  <a:schemeClr val="accent5">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dirty="0"/>
              </a:p>
            </p:txBody>
          </p:sp>
          <p:sp>
            <p:nvSpPr>
              <p:cNvPr id="127" name="同侧圆角矩形 103">
                <a:extLst>
                  <a:ext uri="{FF2B5EF4-FFF2-40B4-BE49-F238E27FC236}">
                    <a16:creationId xmlns:a16="http://schemas.microsoft.com/office/drawing/2014/main" id="{51618DE3-2E35-C2BF-440F-484D21CE22D3}"/>
                  </a:ext>
                </a:extLst>
              </p:cNvPr>
              <p:cNvSpPr/>
              <p:nvPr/>
            </p:nvSpPr>
            <p:spPr>
              <a:xfrm rot="5400000">
                <a:off x="1154" y="1860"/>
                <a:ext cx="7561" cy="7536"/>
              </a:xfrm>
              <a:prstGeom prst="round2SameRect">
                <a:avLst>
                  <a:gd name="adj1" fmla="val 5737"/>
                  <a:gd name="adj2" fmla="val 0"/>
                </a:avLst>
              </a:prstGeom>
              <a:solidFill>
                <a:schemeClr val="bg1"/>
              </a:solidFill>
              <a:ln w="38100">
                <a:solidFill>
                  <a:schemeClr val="accent5">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105" name="文本框 104">
              <a:extLst>
                <a:ext uri="{FF2B5EF4-FFF2-40B4-BE49-F238E27FC236}">
                  <a16:creationId xmlns:a16="http://schemas.microsoft.com/office/drawing/2014/main" id="{558E32C4-89C5-6DFA-BDD3-E551D8E85779}"/>
                </a:ext>
              </a:extLst>
            </p:cNvPr>
            <p:cNvSpPr txBox="1"/>
            <p:nvPr/>
          </p:nvSpPr>
          <p:spPr>
            <a:xfrm rot="5400000">
              <a:off x="17603" y="5368"/>
              <a:ext cx="1672" cy="576"/>
            </a:xfrm>
            <a:prstGeom prst="rect">
              <a:avLst/>
            </a:prstGeom>
            <a:noFill/>
          </p:spPr>
          <p:txBody>
            <a:bodyPr wrap="square" rtlCol="0">
              <a:spAutoFit/>
            </a:bodyPr>
            <a:lstStyle/>
            <a:p>
              <a:r>
                <a:rPr lang="en-US" altLang="zh-CN" sz="1600" b="1" dirty="0">
                  <a:latin typeface="Times New Roman" panose="02020603050405020304" pitchFamily="18" charset="0"/>
                  <a:cs typeface="Times New Roman" panose="02020603050405020304" pitchFamily="18" charset="0"/>
                </a:rPr>
                <a:t>Partner</a:t>
              </a:r>
              <a:endParaRPr lang="zh-CN" altLang="en-US" b="1" dirty="0">
                <a:latin typeface="Times New Roman" panose="02020603050405020304" pitchFamily="18" charset="0"/>
                <a:cs typeface="Times New Roman" panose="02020603050405020304" pitchFamily="18" charset="0"/>
              </a:endParaRPr>
            </a:p>
          </p:txBody>
        </p:sp>
        <p:grpSp>
          <p:nvGrpSpPr>
            <p:cNvPr id="106" name="组合 105">
              <a:extLst>
                <a:ext uri="{FF2B5EF4-FFF2-40B4-BE49-F238E27FC236}">
                  <a16:creationId xmlns:a16="http://schemas.microsoft.com/office/drawing/2014/main" id="{1AA2EEBD-F14A-F0CC-7AD2-26E29E87B870}"/>
                </a:ext>
              </a:extLst>
            </p:cNvPr>
            <p:cNvGrpSpPr/>
            <p:nvPr/>
          </p:nvGrpSpPr>
          <p:grpSpPr>
            <a:xfrm>
              <a:off x="9804" y="2915"/>
              <a:ext cx="7747" cy="5384"/>
              <a:chOff x="10059" y="2405"/>
              <a:chExt cx="8611" cy="5879"/>
            </a:xfrm>
          </p:grpSpPr>
          <p:pic>
            <p:nvPicPr>
              <p:cNvPr id="107" name="图片 106" descr="公司logo">
                <a:extLst>
                  <a:ext uri="{FF2B5EF4-FFF2-40B4-BE49-F238E27FC236}">
                    <a16:creationId xmlns:a16="http://schemas.microsoft.com/office/drawing/2014/main" id="{F6DC2445-08F2-C401-E81D-844CAC026176}"/>
                  </a:ext>
                </a:extLst>
              </p:cNvPr>
              <p:cNvPicPr>
                <a:picLocks noChangeAspect="1"/>
              </p:cNvPicPr>
              <p:nvPr>
                <p:custDataLst>
                  <p:tags r:id="rId2"/>
                </p:custDataLst>
              </p:nvPr>
            </p:nvPicPr>
            <p:blipFill>
              <a:blip r:embed="rId40"/>
              <a:srcRect l="19438" r="20401" b="38689"/>
              <a:stretch>
                <a:fillRect/>
              </a:stretch>
            </p:blipFill>
            <p:spPr>
              <a:xfrm>
                <a:off x="14176" y="7432"/>
                <a:ext cx="1213" cy="852"/>
              </a:xfrm>
              <a:prstGeom prst="rect">
                <a:avLst/>
              </a:prstGeom>
            </p:spPr>
          </p:pic>
          <p:pic>
            <p:nvPicPr>
              <p:cNvPr id="108" name="图片 107">
                <a:extLst>
                  <a:ext uri="{FF2B5EF4-FFF2-40B4-BE49-F238E27FC236}">
                    <a16:creationId xmlns:a16="http://schemas.microsoft.com/office/drawing/2014/main" id="{B901DCCF-72CA-69FF-75BD-DEF4E3D3A637}"/>
                  </a:ext>
                </a:extLst>
              </p:cNvPr>
              <p:cNvPicPr>
                <a:picLocks noChangeAspect="1"/>
              </p:cNvPicPr>
              <p:nvPr>
                <p:custDataLst>
                  <p:tags r:id="rId3"/>
                </p:custDataLst>
              </p:nvPr>
            </p:nvPicPr>
            <p:blipFill>
              <a:blip r:embed="rId41"/>
              <a:stretch>
                <a:fillRect/>
              </a:stretch>
            </p:blipFill>
            <p:spPr>
              <a:xfrm>
                <a:off x="12356" y="2520"/>
                <a:ext cx="1798" cy="634"/>
              </a:xfrm>
              <a:prstGeom prst="rect">
                <a:avLst/>
              </a:prstGeom>
            </p:spPr>
          </p:pic>
          <p:pic>
            <p:nvPicPr>
              <p:cNvPr id="109" name="图片 108">
                <a:extLst>
                  <a:ext uri="{FF2B5EF4-FFF2-40B4-BE49-F238E27FC236}">
                    <a16:creationId xmlns:a16="http://schemas.microsoft.com/office/drawing/2014/main" id="{E21A54C2-05FB-4549-BC4E-7862B3CF32C4}"/>
                  </a:ext>
                </a:extLst>
              </p:cNvPr>
              <p:cNvPicPr>
                <a:picLocks noChangeAspect="1"/>
              </p:cNvPicPr>
              <p:nvPr>
                <p:custDataLst>
                  <p:tags r:id="rId4"/>
                </p:custDataLst>
              </p:nvPr>
            </p:nvPicPr>
            <p:blipFill>
              <a:blip r:embed="rId42"/>
              <a:stretch>
                <a:fillRect/>
              </a:stretch>
            </p:blipFill>
            <p:spPr>
              <a:xfrm>
                <a:off x="16791" y="2405"/>
                <a:ext cx="1704" cy="825"/>
              </a:xfrm>
              <a:prstGeom prst="rect">
                <a:avLst/>
              </a:prstGeom>
            </p:spPr>
          </p:pic>
          <p:pic>
            <p:nvPicPr>
              <p:cNvPr id="110" name="图片 109">
                <a:extLst>
                  <a:ext uri="{FF2B5EF4-FFF2-40B4-BE49-F238E27FC236}">
                    <a16:creationId xmlns:a16="http://schemas.microsoft.com/office/drawing/2014/main" id="{09A67199-5727-334E-2E80-353B234EF4EA}"/>
                  </a:ext>
                </a:extLst>
              </p:cNvPr>
              <p:cNvPicPr>
                <a:picLocks noChangeAspect="1"/>
              </p:cNvPicPr>
              <p:nvPr>
                <p:custDataLst>
                  <p:tags r:id="rId5"/>
                </p:custDataLst>
              </p:nvPr>
            </p:nvPicPr>
            <p:blipFill>
              <a:blip r:embed="rId43"/>
              <a:stretch>
                <a:fillRect/>
              </a:stretch>
            </p:blipFill>
            <p:spPr>
              <a:xfrm>
                <a:off x="10212" y="7624"/>
                <a:ext cx="2197" cy="441"/>
              </a:xfrm>
              <a:prstGeom prst="rect">
                <a:avLst/>
              </a:prstGeom>
            </p:spPr>
          </p:pic>
          <p:pic>
            <p:nvPicPr>
              <p:cNvPr id="111" name="图片 110">
                <a:extLst>
                  <a:ext uri="{FF2B5EF4-FFF2-40B4-BE49-F238E27FC236}">
                    <a16:creationId xmlns:a16="http://schemas.microsoft.com/office/drawing/2014/main" id="{CD891E93-C727-8A48-BB4D-A48072FDCB0B}"/>
                  </a:ext>
                </a:extLst>
              </p:cNvPr>
              <p:cNvPicPr>
                <a:picLocks noChangeAspect="1"/>
              </p:cNvPicPr>
              <p:nvPr>
                <p:custDataLst>
                  <p:tags r:id="rId6"/>
                </p:custDataLst>
              </p:nvPr>
            </p:nvPicPr>
            <p:blipFill>
              <a:blip r:embed="rId44"/>
              <a:stretch>
                <a:fillRect/>
              </a:stretch>
            </p:blipFill>
            <p:spPr>
              <a:xfrm>
                <a:off x="14843" y="2445"/>
                <a:ext cx="1465" cy="700"/>
              </a:xfrm>
              <a:prstGeom prst="rect">
                <a:avLst/>
              </a:prstGeom>
            </p:spPr>
          </p:pic>
          <p:pic>
            <p:nvPicPr>
              <p:cNvPr id="112" name="图片 111">
                <a:extLst>
                  <a:ext uri="{FF2B5EF4-FFF2-40B4-BE49-F238E27FC236}">
                    <a16:creationId xmlns:a16="http://schemas.microsoft.com/office/drawing/2014/main" id="{262E38DF-6548-5D5A-8E0A-84F79DD245B5}"/>
                  </a:ext>
                </a:extLst>
              </p:cNvPr>
              <p:cNvPicPr>
                <a:picLocks noChangeAspect="1"/>
              </p:cNvPicPr>
              <p:nvPr>
                <p:custDataLst>
                  <p:tags r:id="rId7"/>
                </p:custDataLst>
              </p:nvPr>
            </p:nvPicPr>
            <p:blipFill>
              <a:blip r:embed="rId45"/>
              <a:stretch>
                <a:fillRect/>
              </a:stretch>
            </p:blipFill>
            <p:spPr>
              <a:xfrm>
                <a:off x="12219" y="6204"/>
                <a:ext cx="1958" cy="740"/>
              </a:xfrm>
              <a:prstGeom prst="rect">
                <a:avLst/>
              </a:prstGeom>
            </p:spPr>
          </p:pic>
          <p:pic>
            <p:nvPicPr>
              <p:cNvPr id="113" name="图片 112">
                <a:extLst>
                  <a:ext uri="{FF2B5EF4-FFF2-40B4-BE49-F238E27FC236}">
                    <a16:creationId xmlns:a16="http://schemas.microsoft.com/office/drawing/2014/main" id="{7737B3A3-22B4-D494-99D3-CD4F22072A4D}"/>
                  </a:ext>
                </a:extLst>
              </p:cNvPr>
              <p:cNvPicPr>
                <a:picLocks noChangeAspect="1"/>
              </p:cNvPicPr>
              <p:nvPr>
                <p:custDataLst>
                  <p:tags r:id="rId8"/>
                </p:custDataLst>
              </p:nvPr>
            </p:nvPicPr>
            <p:blipFill>
              <a:blip r:embed="rId46"/>
              <a:stretch>
                <a:fillRect/>
              </a:stretch>
            </p:blipFill>
            <p:spPr>
              <a:xfrm>
                <a:off x="12483" y="7528"/>
                <a:ext cx="1909" cy="717"/>
              </a:xfrm>
              <a:prstGeom prst="rect">
                <a:avLst/>
              </a:prstGeom>
            </p:spPr>
          </p:pic>
          <p:pic>
            <p:nvPicPr>
              <p:cNvPr id="114" name="图片 113">
                <a:extLst>
                  <a:ext uri="{FF2B5EF4-FFF2-40B4-BE49-F238E27FC236}">
                    <a16:creationId xmlns:a16="http://schemas.microsoft.com/office/drawing/2014/main" id="{F09330EB-C656-6A8B-21C5-3E5AD29CAC85}"/>
                  </a:ext>
                </a:extLst>
              </p:cNvPr>
              <p:cNvPicPr>
                <a:picLocks noChangeAspect="1"/>
              </p:cNvPicPr>
              <p:nvPr>
                <p:custDataLst>
                  <p:tags r:id="rId9"/>
                </p:custDataLst>
              </p:nvPr>
            </p:nvPicPr>
            <p:blipFill>
              <a:blip r:embed="rId47"/>
              <a:stretch>
                <a:fillRect/>
              </a:stretch>
            </p:blipFill>
            <p:spPr>
              <a:xfrm>
                <a:off x="10137" y="2445"/>
                <a:ext cx="1585" cy="824"/>
              </a:xfrm>
              <a:prstGeom prst="rect">
                <a:avLst/>
              </a:prstGeom>
            </p:spPr>
          </p:pic>
          <p:pic>
            <p:nvPicPr>
              <p:cNvPr id="115" name="图片 114">
                <a:extLst>
                  <a:ext uri="{FF2B5EF4-FFF2-40B4-BE49-F238E27FC236}">
                    <a16:creationId xmlns:a16="http://schemas.microsoft.com/office/drawing/2014/main" id="{67A6E371-059D-3CF1-AB93-C8A66D06A92E}"/>
                  </a:ext>
                </a:extLst>
              </p:cNvPr>
              <p:cNvPicPr>
                <a:picLocks noChangeAspect="1"/>
              </p:cNvPicPr>
              <p:nvPr>
                <p:custDataLst>
                  <p:tags r:id="rId10"/>
                </p:custDataLst>
              </p:nvPr>
            </p:nvPicPr>
            <p:blipFill>
              <a:blip r:embed="rId48"/>
              <a:stretch>
                <a:fillRect/>
              </a:stretch>
            </p:blipFill>
            <p:spPr>
              <a:xfrm>
                <a:off x="10279" y="4790"/>
                <a:ext cx="1199" cy="666"/>
              </a:xfrm>
              <a:prstGeom prst="rect">
                <a:avLst/>
              </a:prstGeom>
            </p:spPr>
          </p:pic>
          <p:pic>
            <p:nvPicPr>
              <p:cNvPr id="116" name="图片 115">
                <a:extLst>
                  <a:ext uri="{FF2B5EF4-FFF2-40B4-BE49-F238E27FC236}">
                    <a16:creationId xmlns:a16="http://schemas.microsoft.com/office/drawing/2014/main" id="{B3B164AE-11EE-78E6-D272-210DEE9A2E6E}"/>
                  </a:ext>
                </a:extLst>
              </p:cNvPr>
              <p:cNvPicPr>
                <a:picLocks noChangeAspect="1"/>
              </p:cNvPicPr>
              <p:nvPr>
                <p:custDataLst>
                  <p:tags r:id="rId11"/>
                </p:custDataLst>
              </p:nvPr>
            </p:nvPicPr>
            <p:blipFill>
              <a:blip r:embed="rId49"/>
              <a:stretch>
                <a:fillRect/>
              </a:stretch>
            </p:blipFill>
            <p:spPr>
              <a:xfrm>
                <a:off x="10316" y="6139"/>
                <a:ext cx="975" cy="642"/>
              </a:xfrm>
              <a:prstGeom prst="rect">
                <a:avLst/>
              </a:prstGeom>
            </p:spPr>
          </p:pic>
          <p:pic>
            <p:nvPicPr>
              <p:cNvPr id="117" name="图片 116" descr="开利Logo">
                <a:extLst>
                  <a:ext uri="{FF2B5EF4-FFF2-40B4-BE49-F238E27FC236}">
                    <a16:creationId xmlns:a16="http://schemas.microsoft.com/office/drawing/2014/main" id="{82EFF239-1846-762E-9FEF-0C3C5CEE968D}"/>
                  </a:ext>
                </a:extLst>
              </p:cNvPr>
              <p:cNvPicPr>
                <a:picLocks noChangeAspect="1"/>
              </p:cNvPicPr>
              <p:nvPr>
                <p:custDataLst>
                  <p:tags r:id="rId12"/>
                </p:custDataLst>
              </p:nvPr>
            </p:nvPicPr>
            <p:blipFill>
              <a:blip r:embed="rId50"/>
              <a:stretch>
                <a:fillRect/>
              </a:stretch>
            </p:blipFill>
            <p:spPr>
              <a:xfrm>
                <a:off x="10059" y="3510"/>
                <a:ext cx="1696" cy="908"/>
              </a:xfrm>
              <a:prstGeom prst="rect">
                <a:avLst/>
              </a:prstGeom>
            </p:spPr>
          </p:pic>
          <p:pic>
            <p:nvPicPr>
              <p:cNvPr id="118" name="图片 117" descr="澳柯玛logo">
                <a:extLst>
                  <a:ext uri="{FF2B5EF4-FFF2-40B4-BE49-F238E27FC236}">
                    <a16:creationId xmlns:a16="http://schemas.microsoft.com/office/drawing/2014/main" id="{A0203F3A-16D5-1D67-01AF-E32905EE935E}"/>
                  </a:ext>
                </a:extLst>
              </p:cNvPr>
              <p:cNvPicPr>
                <a:picLocks noChangeAspect="1"/>
              </p:cNvPicPr>
              <p:nvPr>
                <p:custDataLst>
                  <p:tags r:id="rId13"/>
                </p:custDataLst>
              </p:nvPr>
            </p:nvPicPr>
            <p:blipFill>
              <a:blip r:embed="rId51"/>
              <a:stretch>
                <a:fillRect/>
              </a:stretch>
            </p:blipFill>
            <p:spPr>
              <a:xfrm>
                <a:off x="12357" y="3541"/>
                <a:ext cx="1695" cy="870"/>
              </a:xfrm>
              <a:prstGeom prst="rect">
                <a:avLst/>
              </a:prstGeom>
            </p:spPr>
          </p:pic>
          <p:pic>
            <p:nvPicPr>
              <p:cNvPr id="119" name="图片 118" descr="丹佛斯logo">
                <a:extLst>
                  <a:ext uri="{FF2B5EF4-FFF2-40B4-BE49-F238E27FC236}">
                    <a16:creationId xmlns:a16="http://schemas.microsoft.com/office/drawing/2014/main" id="{F7355377-9F34-3381-A61B-5104C170C2AB}"/>
                  </a:ext>
                </a:extLst>
              </p:cNvPr>
              <p:cNvPicPr>
                <a:picLocks noChangeAspect="1"/>
              </p:cNvPicPr>
              <p:nvPr>
                <p:custDataLst>
                  <p:tags r:id="rId14"/>
                </p:custDataLst>
              </p:nvPr>
            </p:nvPicPr>
            <p:blipFill>
              <a:blip r:embed="rId52"/>
              <a:stretch>
                <a:fillRect/>
              </a:stretch>
            </p:blipFill>
            <p:spPr>
              <a:xfrm>
                <a:off x="14853" y="4866"/>
                <a:ext cx="1217" cy="531"/>
              </a:xfrm>
              <a:prstGeom prst="rect">
                <a:avLst/>
              </a:prstGeom>
            </p:spPr>
          </p:pic>
          <p:pic>
            <p:nvPicPr>
              <p:cNvPr id="120" name="图片 119">
                <a:extLst>
                  <a:ext uri="{FF2B5EF4-FFF2-40B4-BE49-F238E27FC236}">
                    <a16:creationId xmlns:a16="http://schemas.microsoft.com/office/drawing/2014/main" id="{3CEE4733-0F09-0A2D-A5C4-6C002190FB6D}"/>
                  </a:ext>
                </a:extLst>
              </p:cNvPr>
              <p:cNvPicPr>
                <a:picLocks noChangeAspect="1"/>
              </p:cNvPicPr>
              <p:nvPr>
                <p:custDataLst>
                  <p:tags r:id="rId15"/>
                </p:custDataLst>
              </p:nvPr>
            </p:nvPicPr>
            <p:blipFill>
              <a:blip r:embed="rId53"/>
              <a:stretch>
                <a:fillRect/>
              </a:stretch>
            </p:blipFill>
            <p:spPr>
              <a:xfrm>
                <a:off x="14614" y="6277"/>
                <a:ext cx="2052" cy="430"/>
              </a:xfrm>
              <a:prstGeom prst="rect">
                <a:avLst/>
              </a:prstGeom>
            </p:spPr>
          </p:pic>
          <p:pic>
            <p:nvPicPr>
              <p:cNvPr id="121" name="图片 120" descr="陆海logo">
                <a:extLst>
                  <a:ext uri="{FF2B5EF4-FFF2-40B4-BE49-F238E27FC236}">
                    <a16:creationId xmlns:a16="http://schemas.microsoft.com/office/drawing/2014/main" id="{B88A9856-314B-3AC8-52DD-5F465171639A}"/>
                  </a:ext>
                </a:extLst>
              </p:cNvPr>
              <p:cNvPicPr>
                <a:picLocks noChangeAspect="1"/>
              </p:cNvPicPr>
              <p:nvPr>
                <p:custDataLst>
                  <p:tags r:id="rId16"/>
                </p:custDataLst>
              </p:nvPr>
            </p:nvPicPr>
            <p:blipFill>
              <a:blip r:embed="rId54">
                <a:lum contrast="12000"/>
              </a:blip>
              <a:stretch>
                <a:fillRect/>
              </a:stretch>
            </p:blipFill>
            <p:spPr>
              <a:xfrm>
                <a:off x="15299" y="7546"/>
                <a:ext cx="1439" cy="608"/>
              </a:xfrm>
              <a:prstGeom prst="rect">
                <a:avLst/>
              </a:prstGeom>
            </p:spPr>
          </p:pic>
          <p:pic>
            <p:nvPicPr>
              <p:cNvPr id="122" name="图片 121" descr="公司logo">
                <a:extLst>
                  <a:ext uri="{FF2B5EF4-FFF2-40B4-BE49-F238E27FC236}">
                    <a16:creationId xmlns:a16="http://schemas.microsoft.com/office/drawing/2014/main" id="{61308DCE-4899-DE91-C1F6-6879EA943FE0}"/>
                  </a:ext>
                </a:extLst>
              </p:cNvPr>
              <p:cNvPicPr>
                <a:picLocks noChangeAspect="1"/>
              </p:cNvPicPr>
              <p:nvPr>
                <p:custDataLst>
                  <p:tags r:id="rId17"/>
                </p:custDataLst>
              </p:nvPr>
            </p:nvPicPr>
            <p:blipFill>
              <a:blip r:embed="rId55"/>
              <a:stretch>
                <a:fillRect/>
              </a:stretch>
            </p:blipFill>
            <p:spPr>
              <a:xfrm>
                <a:off x="17258" y="7682"/>
                <a:ext cx="1412" cy="465"/>
              </a:xfrm>
              <a:prstGeom prst="rect">
                <a:avLst/>
              </a:prstGeom>
            </p:spPr>
          </p:pic>
          <p:pic>
            <p:nvPicPr>
              <p:cNvPr id="123" name="图片 122" descr="亿林logo">
                <a:extLst>
                  <a:ext uri="{FF2B5EF4-FFF2-40B4-BE49-F238E27FC236}">
                    <a16:creationId xmlns:a16="http://schemas.microsoft.com/office/drawing/2014/main" id="{8F16F3E6-0B9B-44CC-FC14-2D9A494C941E}"/>
                  </a:ext>
                </a:extLst>
              </p:cNvPr>
              <p:cNvPicPr>
                <a:picLocks noChangeAspect="1"/>
              </p:cNvPicPr>
              <p:nvPr>
                <p:custDataLst>
                  <p:tags r:id="rId18"/>
                </p:custDataLst>
              </p:nvPr>
            </p:nvPicPr>
            <p:blipFill>
              <a:blip r:embed="rId56"/>
              <a:srcRect t="30533" b="26133"/>
              <a:stretch>
                <a:fillRect/>
              </a:stretch>
            </p:blipFill>
            <p:spPr>
              <a:xfrm>
                <a:off x="12305" y="4770"/>
                <a:ext cx="1722" cy="746"/>
              </a:xfrm>
              <a:prstGeom prst="rect">
                <a:avLst/>
              </a:prstGeom>
            </p:spPr>
          </p:pic>
          <p:pic>
            <p:nvPicPr>
              <p:cNvPr id="124" name="图片 123" descr="曼瑞德logo">
                <a:extLst>
                  <a:ext uri="{FF2B5EF4-FFF2-40B4-BE49-F238E27FC236}">
                    <a16:creationId xmlns:a16="http://schemas.microsoft.com/office/drawing/2014/main" id="{8B89B457-A376-EF66-C5CF-51FA4B741C2A}"/>
                  </a:ext>
                </a:extLst>
              </p:cNvPr>
              <p:cNvPicPr>
                <a:picLocks noChangeAspect="1"/>
              </p:cNvPicPr>
              <p:nvPr>
                <p:custDataLst>
                  <p:tags r:id="rId19"/>
                </p:custDataLst>
              </p:nvPr>
            </p:nvPicPr>
            <p:blipFill>
              <a:blip r:embed="rId57"/>
              <a:stretch>
                <a:fillRect/>
              </a:stretch>
            </p:blipFill>
            <p:spPr>
              <a:xfrm>
                <a:off x="17022" y="4598"/>
                <a:ext cx="1251" cy="996"/>
              </a:xfrm>
              <a:prstGeom prst="rect">
                <a:avLst/>
              </a:prstGeom>
            </p:spPr>
          </p:pic>
          <p:pic>
            <p:nvPicPr>
              <p:cNvPr id="125" name="图片 124">
                <a:extLst>
                  <a:ext uri="{FF2B5EF4-FFF2-40B4-BE49-F238E27FC236}">
                    <a16:creationId xmlns:a16="http://schemas.microsoft.com/office/drawing/2014/main" id="{65D51415-57AB-A4F5-9390-FD536B77119B}"/>
                  </a:ext>
                </a:extLst>
              </p:cNvPr>
              <p:cNvPicPr>
                <a:picLocks noChangeAspect="1"/>
              </p:cNvPicPr>
              <p:nvPr>
                <p:custDataLst>
                  <p:tags r:id="rId20"/>
                </p:custDataLst>
              </p:nvPr>
            </p:nvPicPr>
            <p:blipFill>
              <a:blip r:embed="rId58"/>
              <a:stretch>
                <a:fillRect/>
              </a:stretch>
            </p:blipFill>
            <p:spPr>
              <a:xfrm>
                <a:off x="15061" y="3676"/>
                <a:ext cx="968" cy="617"/>
              </a:xfrm>
              <a:prstGeom prst="rect">
                <a:avLst/>
              </a:prstGeom>
            </p:spPr>
          </p:pic>
        </p:grpSp>
      </p:gr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71047" y="-1007839"/>
            <a:ext cx="11247120" cy="540512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pic>
        <p:nvPicPr>
          <p:cNvPr id="13" name="图片 12"/>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20" name="文本框 19"/>
          <p:cNvSpPr txBox="1"/>
          <p:nvPr/>
        </p:nvSpPr>
        <p:spPr>
          <a:xfrm>
            <a:off x="505309" y="408024"/>
            <a:ext cx="5603290" cy="523220"/>
          </a:xfrm>
          <a:prstGeom prst="rect">
            <a:avLst/>
          </a:prstGeom>
          <a:noFill/>
        </p:spPr>
        <p:txBody>
          <a:bodyPr wrap="square" rtlCol="0">
            <a:spAutoFit/>
          </a:bodyPr>
          <a:lstStyle/>
          <a:p>
            <a:pPr marR="0" indent="0" algn="l" defTabSz="914400" fontAlgn="auto">
              <a:lnSpc>
                <a:spcPct val="100000"/>
              </a:lnSpc>
              <a:spcBef>
                <a:spcPts val="0"/>
              </a:spcBef>
              <a:spcAft>
                <a:spcPts val="0"/>
              </a:spcAft>
              <a:buClrTx/>
              <a:buSzTx/>
              <a:buFontTx/>
              <a:buNone/>
              <a:defRPr/>
            </a:pP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rPr>
              <a:t>Application Field – White Goods</a:t>
            </a:r>
            <a:endPar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endParaRPr>
          </a:p>
        </p:txBody>
      </p:sp>
      <p:sp>
        <p:nvSpPr>
          <p:cNvPr id="69" name="文本框 6"/>
          <p:cNvSpPr txBox="1"/>
          <p:nvPr/>
        </p:nvSpPr>
        <p:spPr>
          <a:xfrm>
            <a:off x="2527723" y="1524103"/>
            <a:ext cx="1110410" cy="335915"/>
          </a:xfrm>
          <a:prstGeom prst="rect">
            <a:avLst/>
          </a:prstGeom>
          <a:noFill/>
        </p:spPr>
        <p:txBody>
          <a:bodyPr wrap="square" lIns="91438" tIns="45719" rIns="91438" bIns="45719">
            <a:spAutoFit/>
          </a:bodyPr>
          <a:lstStyle/>
          <a:p>
            <a:pPr algn="ctr" eaLnBrk="0" hangingPunct="0">
              <a:spcBef>
                <a:spcPct val="0"/>
              </a:spcBef>
              <a:spcAft>
                <a:spcPct val="0"/>
              </a:spcAft>
              <a:buFont typeface="Arial" panose="020B0604020202020204" pitchFamily="34" charset="0"/>
              <a:buNone/>
              <a:defRPr/>
            </a:pPr>
            <a:r>
              <a:rPr lang="zh-CN" altLang="en-US" sz="1600" b="1">
                <a:solidFill>
                  <a:prstClr val="white"/>
                </a:solidFill>
                <a:latin typeface="微软雅黑" panose="020B0503020204020204" pitchFamily="34" charset="-122"/>
                <a:ea typeface="微软雅黑" panose="020B0503020204020204" pitchFamily="34" charset="-122"/>
                <a:sym typeface="+mn-ea"/>
              </a:rPr>
              <a:t>家电客户</a:t>
            </a:r>
          </a:p>
        </p:txBody>
      </p:sp>
      <p:pic>
        <p:nvPicPr>
          <p:cNvPr id="8" name="图片 7">
            <a:extLst>
              <a:ext uri="{FF2B5EF4-FFF2-40B4-BE49-F238E27FC236}">
                <a16:creationId xmlns:a16="http://schemas.microsoft.com/office/drawing/2014/main" id="{98CE2D22-349E-5EB1-B6D0-0A5967103773}"/>
              </a:ext>
            </a:extLst>
          </p:cNvPr>
          <p:cNvPicPr>
            <a:picLocks noChangeAspect="1"/>
          </p:cNvPicPr>
          <p:nvPr/>
        </p:nvPicPr>
        <p:blipFill>
          <a:blip r:embed="rId26"/>
          <a:stretch>
            <a:fillRect/>
          </a:stretch>
        </p:blipFill>
        <p:spPr>
          <a:xfrm>
            <a:off x="2433681" y="3423727"/>
            <a:ext cx="347980" cy="671830"/>
          </a:xfrm>
          <a:prstGeom prst="rect">
            <a:avLst/>
          </a:prstGeom>
          <a:effectLst>
            <a:outerShdw blurRad="63500" sx="102000" sy="102000" algn="ctr" rotWithShape="0">
              <a:prstClr val="black">
                <a:alpha val="40000"/>
              </a:prstClr>
            </a:outerShdw>
          </a:effectLst>
        </p:spPr>
      </p:pic>
      <p:pic>
        <p:nvPicPr>
          <p:cNvPr id="9" name="图片 8" descr="集成灶示例图片">
            <a:extLst>
              <a:ext uri="{FF2B5EF4-FFF2-40B4-BE49-F238E27FC236}">
                <a16:creationId xmlns:a16="http://schemas.microsoft.com/office/drawing/2014/main" id="{A1E3F1B1-8536-7427-91E1-2C1804596C5B}"/>
              </a:ext>
            </a:extLst>
          </p:cNvPr>
          <p:cNvPicPr>
            <a:picLocks noChangeAspect="1"/>
          </p:cNvPicPr>
          <p:nvPr/>
        </p:nvPicPr>
        <p:blipFill>
          <a:blip r:embed="rId27"/>
          <a:srcRect l="22630" r="21563"/>
          <a:stretch>
            <a:fillRect/>
          </a:stretch>
        </p:blipFill>
        <p:spPr>
          <a:xfrm>
            <a:off x="7830546" y="4946457"/>
            <a:ext cx="512445" cy="688975"/>
          </a:xfrm>
          <a:prstGeom prst="rect">
            <a:avLst/>
          </a:prstGeom>
        </p:spPr>
      </p:pic>
      <p:sp>
        <p:nvSpPr>
          <p:cNvPr id="10" name="MH_SubTitle_4">
            <a:extLst>
              <a:ext uri="{FF2B5EF4-FFF2-40B4-BE49-F238E27FC236}">
                <a16:creationId xmlns:a16="http://schemas.microsoft.com/office/drawing/2014/main" id="{5C0CAB58-C5F2-1B8B-ECD4-5B6DE8025770}"/>
              </a:ext>
            </a:extLst>
          </p:cNvPr>
          <p:cNvSpPr>
            <a:spLocks noChangeArrowheads="1"/>
          </p:cNvSpPr>
          <p:nvPr>
            <p:custDataLst>
              <p:tags r:id="rId2"/>
            </p:custDataLst>
          </p:nvPr>
        </p:nvSpPr>
        <p:spPr bwMode="auto">
          <a:xfrm>
            <a:off x="2481072" y="1598420"/>
            <a:ext cx="1796569" cy="880745"/>
          </a:xfrm>
          <a:prstGeom prst="rect">
            <a:avLst/>
          </a:prstGeom>
          <a:noFill/>
          <a:ln>
            <a:noFill/>
          </a:ln>
        </p:spPr>
        <p:txBody>
          <a:bodyPr anchor="ctr">
            <a:normAutofit fontScale="975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marL="233680" marR="0" lvl="0" indent="-233680" algn="ctr" defTabSz="914400" rtl="0" eaLnBrk="0" fontAlgn="auto" latinLnBrk="0" hangingPunct="0">
              <a:lnSpc>
                <a:spcPct val="90000"/>
              </a:lnSpc>
              <a:spcBef>
                <a:spcPts val="750"/>
              </a:spcBef>
              <a:spcAft>
                <a:spcPct val="0"/>
              </a:spcAft>
              <a:buClrTx/>
              <a:buSzTx/>
              <a:buFont typeface="Arial" panose="020B0604020202020204" pitchFamily="34" charset="0"/>
              <a:buNone/>
              <a:defRPr/>
            </a:pPr>
            <a:r>
              <a:rPr kumimoji="0" lang="en-US" altLang="zh-CN" sz="33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Display</a:t>
            </a:r>
            <a:endParaRPr kumimoji="0" lang="zh-CN" altLang="en-US" sz="36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a:p>
            <a:pPr marL="233680" marR="0" lvl="0" indent="-233680" algn="ctr" defTabSz="914400" rtl="0" eaLnBrk="0" fontAlgn="auto" latinLnBrk="0" hangingPunct="0">
              <a:lnSpc>
                <a:spcPct val="90000"/>
              </a:lnSpc>
              <a:spcBef>
                <a:spcPts val="750"/>
              </a:spcBef>
              <a:spcAft>
                <a:spcPct val="0"/>
              </a:spcAft>
              <a:buClrTx/>
              <a:buSzTx/>
              <a:buFont typeface="Arial" panose="020B0604020202020204" pitchFamily="34" charset="0"/>
              <a:buNone/>
              <a:defRPr/>
            </a:pPr>
            <a:endParaRPr kumimoji="0" lang="en-US" altLang="zh-CN" sz="1300" b="1" i="0" u="none" strike="noStrike" kern="1200" cap="none" spc="0" normalizeH="0" baseline="0" noProof="1">
              <a:ln>
                <a:noFill/>
              </a:ln>
              <a:solidFill>
                <a:schemeClr val="bg1">
                  <a:lumMod val="65000"/>
                </a:schemeClr>
              </a:solidFill>
              <a:effectLst/>
              <a:uLnTx/>
              <a:uFillTx/>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12" name="MH_SubTitle_1">
            <a:extLst>
              <a:ext uri="{FF2B5EF4-FFF2-40B4-BE49-F238E27FC236}">
                <a16:creationId xmlns:a16="http://schemas.microsoft.com/office/drawing/2014/main" id="{187A0DDF-3018-0AB8-BC9B-AB5A5350348E}"/>
              </a:ext>
            </a:extLst>
          </p:cNvPr>
          <p:cNvSpPr>
            <a:spLocks noChangeArrowheads="1"/>
          </p:cNvSpPr>
          <p:nvPr>
            <p:custDataLst>
              <p:tags r:id="rId3"/>
            </p:custDataLst>
          </p:nvPr>
        </p:nvSpPr>
        <p:spPr bwMode="auto">
          <a:xfrm>
            <a:off x="4459605" y="1694721"/>
            <a:ext cx="3272790" cy="951865"/>
          </a:xfrm>
          <a:prstGeom prst="rect">
            <a:avLst/>
          </a:prstGeom>
          <a:noFill/>
          <a:ln>
            <a:noFill/>
          </a:ln>
        </p:spPr>
        <p:txBody>
          <a:bodyPr anchor="ctr">
            <a:normAutofit fontScale="975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marL="233680" marR="0" lvl="0" indent="-233680" algn="ctr" defTabSz="914400" rtl="0" eaLnBrk="0" fontAlgn="auto" latinLnBrk="0" hangingPunct="0">
              <a:lnSpc>
                <a:spcPct val="90000"/>
              </a:lnSpc>
              <a:spcBef>
                <a:spcPts val="750"/>
              </a:spcBef>
              <a:spcAft>
                <a:spcPct val="0"/>
              </a:spcAft>
              <a:buClrTx/>
              <a:buSzTx/>
              <a:buFont typeface="Arial" panose="020B0604020202020204" pitchFamily="34" charset="0"/>
              <a:buNone/>
              <a:defRPr/>
            </a:pPr>
            <a:r>
              <a:rPr kumimoji="0" lang="en-US" altLang="zh-CN" sz="3300" b="1" i="0" u="none" strike="noStrike" kern="1200" cap="none" spc="0" normalizeH="0" baseline="0" noProof="1">
                <a:ln>
                  <a:noFill/>
                </a:ln>
                <a:solidFill>
                  <a:srgbClr val="00479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Master Control</a:t>
            </a:r>
          </a:p>
          <a:p>
            <a:pPr marL="233680" marR="0" lvl="0" indent="-233680" algn="ctr" defTabSz="914400" rtl="0" eaLnBrk="0" fontAlgn="auto" latinLnBrk="0" hangingPunct="0">
              <a:lnSpc>
                <a:spcPct val="90000"/>
              </a:lnSpc>
              <a:spcBef>
                <a:spcPts val="750"/>
              </a:spcBef>
              <a:spcAft>
                <a:spcPct val="0"/>
              </a:spcAft>
              <a:buClrTx/>
              <a:buSzTx/>
              <a:buFont typeface="Arial" panose="020B0604020202020204" pitchFamily="34" charset="0"/>
              <a:buNone/>
              <a:defRPr/>
            </a:pPr>
            <a:endParaRPr kumimoji="0" lang="zh-CN" altLang="en-US" sz="3600" b="1" i="0" u="none" strike="noStrike" kern="1200" cap="none" spc="0" normalizeH="0" baseline="0" noProof="1">
              <a:ln>
                <a:noFill/>
              </a:ln>
              <a:solidFill>
                <a:srgbClr val="00479D"/>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a:extLst>
              <a:ext uri="{FF2B5EF4-FFF2-40B4-BE49-F238E27FC236}">
                <a16:creationId xmlns:a16="http://schemas.microsoft.com/office/drawing/2014/main" id="{F9F6A31D-2CBE-4109-E8B8-757EF131D867}"/>
              </a:ext>
            </a:extLst>
          </p:cNvPr>
          <p:cNvPicPr>
            <a:picLocks noChangeAspect="1"/>
          </p:cNvPicPr>
          <p:nvPr/>
        </p:nvPicPr>
        <p:blipFill>
          <a:blip r:embed="rId28"/>
          <a:stretch>
            <a:fillRect/>
          </a:stretch>
        </p:blipFill>
        <p:spPr>
          <a:xfrm>
            <a:off x="2362561" y="4993447"/>
            <a:ext cx="461010" cy="486410"/>
          </a:xfrm>
          <a:prstGeom prst="rect">
            <a:avLst/>
          </a:prstGeom>
          <a:effectLst>
            <a:outerShdw blurRad="63500" sx="102000" sy="102000" algn="ctr" rotWithShape="0">
              <a:prstClr val="black">
                <a:alpha val="40000"/>
              </a:prstClr>
            </a:outerShdw>
          </a:effectLst>
        </p:spPr>
      </p:pic>
      <p:pic>
        <p:nvPicPr>
          <p:cNvPr id="15" name="图片 14">
            <a:extLst>
              <a:ext uri="{FF2B5EF4-FFF2-40B4-BE49-F238E27FC236}">
                <a16:creationId xmlns:a16="http://schemas.microsoft.com/office/drawing/2014/main" id="{CE7A2EBC-E311-933A-F6C2-C8D6F22AA0AF}"/>
              </a:ext>
            </a:extLst>
          </p:cNvPr>
          <p:cNvPicPr>
            <a:picLocks noChangeAspect="1"/>
          </p:cNvPicPr>
          <p:nvPr/>
        </p:nvPicPr>
        <p:blipFill>
          <a:blip r:embed="rId29"/>
          <a:stretch>
            <a:fillRect/>
          </a:stretch>
        </p:blipFill>
        <p:spPr>
          <a:xfrm>
            <a:off x="2263501" y="4341937"/>
            <a:ext cx="662940" cy="368300"/>
          </a:xfrm>
          <a:prstGeom prst="rect">
            <a:avLst/>
          </a:prstGeom>
          <a:effectLst>
            <a:outerShdw blurRad="63500" sx="102000" sy="102000" algn="ctr" rotWithShape="0">
              <a:prstClr val="black">
                <a:alpha val="40000"/>
              </a:prstClr>
            </a:outerShdw>
          </a:effectLst>
        </p:spPr>
      </p:pic>
      <p:sp>
        <p:nvSpPr>
          <p:cNvPr id="16" name="MH_SubTitle_2">
            <a:extLst>
              <a:ext uri="{FF2B5EF4-FFF2-40B4-BE49-F238E27FC236}">
                <a16:creationId xmlns:a16="http://schemas.microsoft.com/office/drawing/2014/main" id="{371E25CE-DE9A-DE69-B2CD-4805EBF23BAF}"/>
              </a:ext>
            </a:extLst>
          </p:cNvPr>
          <p:cNvSpPr>
            <a:spLocks noChangeArrowheads="1"/>
          </p:cNvSpPr>
          <p:nvPr>
            <p:custDataLst>
              <p:tags r:id="rId4"/>
            </p:custDataLst>
          </p:nvPr>
        </p:nvSpPr>
        <p:spPr bwMode="auto">
          <a:xfrm>
            <a:off x="7744112" y="1371726"/>
            <a:ext cx="4141345" cy="968375"/>
          </a:xfrm>
          <a:prstGeom prst="rect">
            <a:avLst/>
          </a:prstGeom>
          <a:no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marL="233680" indent="-233680" algn="ctr" eaLnBrk="0" hangingPunct="0">
              <a:lnSpc>
                <a:spcPct val="110000"/>
              </a:lnSpc>
              <a:spcAft>
                <a:spcPct val="0"/>
              </a:spcAft>
              <a:buNone/>
              <a:defRPr/>
            </a:pPr>
            <a:r>
              <a:rPr lang="en-US" altLang="zh-CN" sz="3200" b="1" noProof="1">
                <a:solidFill>
                  <a:srgbClr val="00479D"/>
                </a:solidFill>
                <a:latin typeface="Times New Roman" panose="02020603050405020304" pitchFamily="18" charset="0"/>
                <a:ea typeface="微软雅黑" panose="020B0503020204020204" pitchFamily="34" charset="-122"/>
                <a:cs typeface="Times New Roman" panose="02020603050405020304" pitchFamily="18" charset="0"/>
              </a:rPr>
              <a:t>Frequency Conversion</a:t>
            </a:r>
          </a:p>
        </p:txBody>
      </p:sp>
      <p:pic>
        <p:nvPicPr>
          <p:cNvPr id="17" name="图片 16">
            <a:extLst>
              <a:ext uri="{FF2B5EF4-FFF2-40B4-BE49-F238E27FC236}">
                <a16:creationId xmlns:a16="http://schemas.microsoft.com/office/drawing/2014/main" id="{13F11C61-A151-0C39-58D3-A563FBA11242}"/>
              </a:ext>
            </a:extLst>
          </p:cNvPr>
          <p:cNvPicPr>
            <a:picLocks noChangeAspect="1"/>
          </p:cNvPicPr>
          <p:nvPr/>
        </p:nvPicPr>
        <p:blipFill>
          <a:blip r:embed="rId30"/>
          <a:stretch>
            <a:fillRect/>
          </a:stretch>
        </p:blipFill>
        <p:spPr>
          <a:xfrm>
            <a:off x="2344781" y="2551237"/>
            <a:ext cx="549275" cy="678180"/>
          </a:xfrm>
          <a:prstGeom prst="rect">
            <a:avLst/>
          </a:prstGeom>
          <a:effectLst>
            <a:outerShdw blurRad="63500" sx="102000" sy="102000" algn="ctr" rotWithShape="0">
              <a:prstClr val="black">
                <a:alpha val="40000"/>
              </a:prstClr>
            </a:outerShdw>
          </a:effectLst>
        </p:spPr>
      </p:pic>
      <p:cxnSp>
        <p:nvCxnSpPr>
          <p:cNvPr id="18" name="直接连接符 17">
            <a:extLst>
              <a:ext uri="{FF2B5EF4-FFF2-40B4-BE49-F238E27FC236}">
                <a16:creationId xmlns:a16="http://schemas.microsoft.com/office/drawing/2014/main" id="{664F2DB6-3541-E01A-E0AA-3444BE1DC0BD}"/>
              </a:ext>
            </a:extLst>
          </p:cNvPr>
          <p:cNvCxnSpPr/>
          <p:nvPr>
            <p:custDataLst>
              <p:tags r:id="rId5"/>
            </p:custDataLst>
          </p:nvPr>
        </p:nvCxnSpPr>
        <p:spPr>
          <a:xfrm>
            <a:off x="4543786" y="2461702"/>
            <a:ext cx="0" cy="2984500"/>
          </a:xfrm>
          <a:prstGeom prst="line">
            <a:avLst/>
          </a:prstGeom>
          <a:ln w="9525">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2A20F2D6-A1F1-FD58-F3F2-535B0DE740C2}"/>
              </a:ext>
            </a:extLst>
          </p:cNvPr>
          <p:cNvCxnSpPr/>
          <p:nvPr>
            <p:custDataLst>
              <p:tags r:id="rId6"/>
            </p:custDataLst>
          </p:nvPr>
        </p:nvCxnSpPr>
        <p:spPr>
          <a:xfrm>
            <a:off x="7376521" y="2461702"/>
            <a:ext cx="0" cy="2948305"/>
          </a:xfrm>
          <a:prstGeom prst="line">
            <a:avLst/>
          </a:prstGeom>
          <a:ln w="9525">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82EC16FF-EAA3-ACD5-F161-86ED0E46DD21}"/>
              </a:ext>
            </a:extLst>
          </p:cNvPr>
          <p:cNvSpPr txBox="1"/>
          <p:nvPr/>
        </p:nvSpPr>
        <p:spPr>
          <a:xfrm>
            <a:off x="3024044" y="2672354"/>
            <a:ext cx="1518141"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Display control panel</a:t>
            </a:r>
          </a:p>
          <a:p>
            <a:r>
              <a:rPr lang="en-US" altLang="zh-CN" sz="1200" dirty="0">
                <a:latin typeface="Times New Roman" panose="02020603050405020304" pitchFamily="18" charset="0"/>
                <a:cs typeface="Times New Roman" panose="02020603050405020304" pitchFamily="18" charset="0"/>
              </a:rPr>
              <a:t>Touchpad</a:t>
            </a:r>
            <a:endParaRPr lang="zh-CN" altLang="en-US" sz="1400" dirty="0">
              <a:latin typeface="Times New Roman" panose="02020603050405020304" pitchFamily="18" charset="0"/>
              <a:cs typeface="Times New Roman" panose="02020603050405020304" pitchFamily="18" charset="0"/>
            </a:endParaRPr>
          </a:p>
        </p:txBody>
      </p:sp>
      <p:sp>
        <p:nvSpPr>
          <p:cNvPr id="25" name="文本框 24">
            <a:extLst>
              <a:ext uri="{FF2B5EF4-FFF2-40B4-BE49-F238E27FC236}">
                <a16:creationId xmlns:a16="http://schemas.microsoft.com/office/drawing/2014/main" id="{F6A7ED0D-5599-A630-BFCE-C7EFA39E56C5}"/>
              </a:ext>
            </a:extLst>
          </p:cNvPr>
          <p:cNvSpPr txBox="1"/>
          <p:nvPr>
            <p:custDataLst>
              <p:tags r:id="rId7"/>
            </p:custDataLst>
          </p:nvPr>
        </p:nvSpPr>
        <p:spPr>
          <a:xfrm>
            <a:off x="3038287" y="5021387"/>
            <a:ext cx="1349924"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Temperature control panel</a:t>
            </a:r>
            <a:endParaRPr lang="zh-CN" altLang="en-US" sz="1200" dirty="0">
              <a:latin typeface="Times New Roman" panose="02020603050405020304" pitchFamily="18" charset="0"/>
              <a:cs typeface="Times New Roman" panose="02020603050405020304" pitchFamily="18" charset="0"/>
            </a:endParaRPr>
          </a:p>
        </p:txBody>
      </p:sp>
      <p:pic>
        <p:nvPicPr>
          <p:cNvPr id="26" name="图片 25">
            <a:extLst>
              <a:ext uri="{FF2B5EF4-FFF2-40B4-BE49-F238E27FC236}">
                <a16:creationId xmlns:a16="http://schemas.microsoft.com/office/drawing/2014/main" id="{1C9033DA-0D46-4EFA-465F-969052F127D8}"/>
              </a:ext>
            </a:extLst>
          </p:cNvPr>
          <p:cNvPicPr>
            <a:picLocks noChangeAspect="1"/>
          </p:cNvPicPr>
          <p:nvPr>
            <p:custDataLst>
              <p:tags r:id="rId8"/>
            </p:custDataLst>
          </p:nvPr>
        </p:nvPicPr>
        <p:blipFill>
          <a:blip r:embed="rId26"/>
          <a:stretch>
            <a:fillRect/>
          </a:stretch>
        </p:blipFill>
        <p:spPr>
          <a:xfrm>
            <a:off x="5242286" y="3438332"/>
            <a:ext cx="347980" cy="671830"/>
          </a:xfrm>
          <a:prstGeom prst="rect">
            <a:avLst/>
          </a:prstGeom>
          <a:effectLst>
            <a:outerShdw blurRad="63500" sx="102000" sy="102000" algn="ctr" rotWithShape="0">
              <a:prstClr val="black">
                <a:alpha val="40000"/>
              </a:prstClr>
            </a:outerShdw>
          </a:effectLst>
        </p:spPr>
      </p:pic>
      <p:pic>
        <p:nvPicPr>
          <p:cNvPr id="28" name="图片 27">
            <a:extLst>
              <a:ext uri="{FF2B5EF4-FFF2-40B4-BE49-F238E27FC236}">
                <a16:creationId xmlns:a16="http://schemas.microsoft.com/office/drawing/2014/main" id="{2A58E223-6C60-86A9-0811-F00C97B530CE}"/>
              </a:ext>
            </a:extLst>
          </p:cNvPr>
          <p:cNvPicPr>
            <a:picLocks noChangeAspect="1"/>
          </p:cNvPicPr>
          <p:nvPr>
            <p:custDataLst>
              <p:tags r:id="rId9"/>
            </p:custDataLst>
          </p:nvPr>
        </p:nvPicPr>
        <p:blipFill>
          <a:blip r:embed="rId29"/>
          <a:stretch>
            <a:fillRect/>
          </a:stretch>
        </p:blipFill>
        <p:spPr>
          <a:xfrm>
            <a:off x="5072106" y="4356542"/>
            <a:ext cx="662940" cy="368300"/>
          </a:xfrm>
          <a:prstGeom prst="rect">
            <a:avLst/>
          </a:prstGeom>
          <a:effectLst>
            <a:outerShdw blurRad="63500" sx="102000" sy="102000" algn="ctr" rotWithShape="0">
              <a:prstClr val="black">
                <a:alpha val="40000"/>
              </a:prstClr>
            </a:outerShdw>
          </a:effectLst>
        </p:spPr>
      </p:pic>
      <p:pic>
        <p:nvPicPr>
          <p:cNvPr id="30" name="图片 29">
            <a:extLst>
              <a:ext uri="{FF2B5EF4-FFF2-40B4-BE49-F238E27FC236}">
                <a16:creationId xmlns:a16="http://schemas.microsoft.com/office/drawing/2014/main" id="{29D4D8AD-51BD-F0B9-43C0-640FEE050691}"/>
              </a:ext>
            </a:extLst>
          </p:cNvPr>
          <p:cNvPicPr>
            <a:picLocks noChangeAspect="1"/>
          </p:cNvPicPr>
          <p:nvPr>
            <p:custDataLst>
              <p:tags r:id="rId10"/>
            </p:custDataLst>
          </p:nvPr>
        </p:nvPicPr>
        <p:blipFill>
          <a:blip r:embed="rId30"/>
          <a:stretch>
            <a:fillRect/>
          </a:stretch>
        </p:blipFill>
        <p:spPr>
          <a:xfrm>
            <a:off x="5153386" y="2565842"/>
            <a:ext cx="549275" cy="678180"/>
          </a:xfrm>
          <a:prstGeom prst="rect">
            <a:avLst/>
          </a:prstGeom>
          <a:effectLst>
            <a:outerShdw blurRad="63500" sx="102000" sy="102000" algn="ctr" rotWithShape="0">
              <a:prstClr val="black">
                <a:alpha val="40000"/>
              </a:prstClr>
            </a:outerShdw>
          </a:effectLst>
        </p:spPr>
      </p:pic>
      <p:sp>
        <p:nvSpPr>
          <p:cNvPr id="31" name="文本框 30">
            <a:extLst>
              <a:ext uri="{FF2B5EF4-FFF2-40B4-BE49-F238E27FC236}">
                <a16:creationId xmlns:a16="http://schemas.microsoft.com/office/drawing/2014/main" id="{8580C147-EE34-97C6-BAD9-FE6A8563483E}"/>
              </a:ext>
            </a:extLst>
          </p:cNvPr>
          <p:cNvSpPr txBox="1"/>
          <p:nvPr>
            <p:custDataLst>
              <p:tags r:id="rId11"/>
            </p:custDataLst>
          </p:nvPr>
        </p:nvSpPr>
        <p:spPr>
          <a:xfrm>
            <a:off x="5892526" y="2751827"/>
            <a:ext cx="1492049" cy="276999"/>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Master</a:t>
            </a:r>
            <a:r>
              <a:rPr lang="zh-CN" altLang="en-US" sz="1200" dirty="0">
                <a:latin typeface="Times New Roman" panose="02020603050405020304" pitchFamily="18" charset="0"/>
                <a:cs typeface="Times New Roman" panose="02020603050405020304" pitchFamily="18" charset="0"/>
              </a:rPr>
              <a:t> </a:t>
            </a:r>
            <a:r>
              <a:rPr lang="en-US" altLang="zh-CN" sz="1200" dirty="0">
                <a:latin typeface="Times New Roman" panose="02020603050405020304" pitchFamily="18" charset="0"/>
                <a:cs typeface="Times New Roman" panose="02020603050405020304" pitchFamily="18" charset="0"/>
              </a:rPr>
              <a:t>control</a:t>
            </a:r>
            <a:r>
              <a:rPr lang="zh-CN" altLang="en-US" sz="1200" dirty="0">
                <a:latin typeface="Times New Roman" panose="02020603050405020304" pitchFamily="18" charset="0"/>
                <a:cs typeface="Times New Roman" panose="02020603050405020304" pitchFamily="18" charset="0"/>
              </a:rPr>
              <a:t> </a:t>
            </a:r>
            <a:r>
              <a:rPr lang="en-US" altLang="zh-CN" sz="1200" dirty="0">
                <a:latin typeface="Times New Roman" panose="02020603050405020304" pitchFamily="18" charset="0"/>
                <a:cs typeface="Times New Roman" panose="02020603050405020304" pitchFamily="18" charset="0"/>
              </a:rPr>
              <a:t>board</a:t>
            </a:r>
            <a:endParaRPr lang="zh-CN" altLang="en-US" sz="1200" dirty="0">
              <a:latin typeface="Times New Roman" panose="02020603050405020304" pitchFamily="18" charset="0"/>
              <a:cs typeface="Times New Roman" panose="02020603050405020304" pitchFamily="18" charset="0"/>
            </a:endParaRPr>
          </a:p>
        </p:txBody>
      </p:sp>
      <p:sp>
        <p:nvSpPr>
          <p:cNvPr id="36" name="文本框 35">
            <a:extLst>
              <a:ext uri="{FF2B5EF4-FFF2-40B4-BE49-F238E27FC236}">
                <a16:creationId xmlns:a16="http://schemas.microsoft.com/office/drawing/2014/main" id="{DC0A08C1-45F1-CD15-8A8E-EFFED8F14119}"/>
              </a:ext>
            </a:extLst>
          </p:cNvPr>
          <p:cNvSpPr txBox="1"/>
          <p:nvPr>
            <p:custDataLst>
              <p:tags r:id="rId12"/>
            </p:custDataLst>
          </p:nvPr>
        </p:nvSpPr>
        <p:spPr>
          <a:xfrm>
            <a:off x="5872929" y="4304654"/>
            <a:ext cx="1511646"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Indoor unit</a:t>
            </a:r>
          </a:p>
          <a:p>
            <a:r>
              <a:rPr lang="en-US" altLang="zh-CN" sz="1200" dirty="0">
                <a:latin typeface="Times New Roman" panose="02020603050405020304" pitchFamily="18" charset="0"/>
                <a:cs typeface="Times New Roman" panose="02020603050405020304" pitchFamily="18" charset="0"/>
              </a:rPr>
              <a:t>Master control board</a:t>
            </a:r>
          </a:p>
        </p:txBody>
      </p:sp>
      <p:pic>
        <p:nvPicPr>
          <p:cNvPr id="38" name="图片 37">
            <a:extLst>
              <a:ext uri="{FF2B5EF4-FFF2-40B4-BE49-F238E27FC236}">
                <a16:creationId xmlns:a16="http://schemas.microsoft.com/office/drawing/2014/main" id="{867E042C-4748-C233-2B17-46023DE13603}"/>
              </a:ext>
            </a:extLst>
          </p:cNvPr>
          <p:cNvPicPr>
            <a:picLocks noChangeAspect="1"/>
          </p:cNvPicPr>
          <p:nvPr>
            <p:custDataLst>
              <p:tags r:id="rId13"/>
            </p:custDataLst>
          </p:nvPr>
        </p:nvPicPr>
        <p:blipFill>
          <a:blip r:embed="rId31"/>
          <a:stretch>
            <a:fillRect/>
          </a:stretch>
        </p:blipFill>
        <p:spPr>
          <a:xfrm>
            <a:off x="5089886" y="5053137"/>
            <a:ext cx="633095" cy="426720"/>
          </a:xfrm>
          <a:prstGeom prst="rect">
            <a:avLst/>
          </a:prstGeom>
          <a:effectLst>
            <a:outerShdw blurRad="63500" sx="102000" sy="102000" algn="ctr" rotWithShape="0">
              <a:prstClr val="black">
                <a:alpha val="40000"/>
              </a:prstClr>
            </a:outerShdw>
          </a:effectLst>
        </p:spPr>
      </p:pic>
      <p:sp>
        <p:nvSpPr>
          <p:cNvPr id="39" name="文本框 38">
            <a:extLst>
              <a:ext uri="{FF2B5EF4-FFF2-40B4-BE49-F238E27FC236}">
                <a16:creationId xmlns:a16="http://schemas.microsoft.com/office/drawing/2014/main" id="{45C57611-EE7F-31BF-E8A4-72AA3BC39ED2}"/>
              </a:ext>
            </a:extLst>
          </p:cNvPr>
          <p:cNvSpPr txBox="1"/>
          <p:nvPr>
            <p:custDataLst>
              <p:tags r:id="rId14"/>
            </p:custDataLst>
          </p:nvPr>
        </p:nvSpPr>
        <p:spPr>
          <a:xfrm>
            <a:off x="5837599" y="5069824"/>
            <a:ext cx="1765935"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Kitchen and bathroom appliance master board</a:t>
            </a:r>
            <a:endParaRPr lang="zh-CN" altLang="en-US" sz="1200" dirty="0">
              <a:latin typeface="Times New Roman" panose="02020603050405020304" pitchFamily="18" charset="0"/>
              <a:cs typeface="Times New Roman" panose="02020603050405020304" pitchFamily="18" charset="0"/>
            </a:endParaRPr>
          </a:p>
        </p:txBody>
      </p:sp>
      <p:pic>
        <p:nvPicPr>
          <p:cNvPr id="41" name="图片 40">
            <a:extLst>
              <a:ext uri="{FF2B5EF4-FFF2-40B4-BE49-F238E27FC236}">
                <a16:creationId xmlns:a16="http://schemas.microsoft.com/office/drawing/2014/main" id="{8C9B75D3-21FF-6F29-4E23-1B1BD7724E5E}"/>
              </a:ext>
            </a:extLst>
          </p:cNvPr>
          <p:cNvPicPr>
            <a:picLocks noChangeAspect="1"/>
          </p:cNvPicPr>
          <p:nvPr>
            <p:custDataLst>
              <p:tags r:id="rId15"/>
            </p:custDataLst>
          </p:nvPr>
        </p:nvPicPr>
        <p:blipFill>
          <a:blip r:embed="rId26"/>
          <a:stretch>
            <a:fillRect/>
          </a:stretch>
        </p:blipFill>
        <p:spPr>
          <a:xfrm>
            <a:off x="7923256" y="2583622"/>
            <a:ext cx="347980" cy="671830"/>
          </a:xfrm>
          <a:prstGeom prst="rect">
            <a:avLst/>
          </a:prstGeom>
          <a:effectLst>
            <a:outerShdw blurRad="63500" sx="102000" sy="102000" algn="ctr" rotWithShape="0">
              <a:prstClr val="black">
                <a:alpha val="40000"/>
              </a:prstClr>
            </a:outerShdw>
          </a:effectLst>
        </p:spPr>
      </p:pic>
      <p:sp>
        <p:nvSpPr>
          <p:cNvPr id="47" name="文本框 46">
            <a:extLst>
              <a:ext uri="{FF2B5EF4-FFF2-40B4-BE49-F238E27FC236}">
                <a16:creationId xmlns:a16="http://schemas.microsoft.com/office/drawing/2014/main" id="{1848FC3D-BD2E-070C-187D-F309FCD3B822}"/>
              </a:ext>
            </a:extLst>
          </p:cNvPr>
          <p:cNvSpPr txBox="1"/>
          <p:nvPr>
            <p:custDataLst>
              <p:tags r:id="rId16"/>
            </p:custDataLst>
          </p:nvPr>
        </p:nvSpPr>
        <p:spPr>
          <a:xfrm>
            <a:off x="8510742" y="2751827"/>
            <a:ext cx="1867749"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Variable Frequency Drive</a:t>
            </a:r>
            <a:endParaRPr lang="zh-CN" altLang="en-US" sz="1200" dirty="0">
              <a:latin typeface="Times New Roman" panose="02020603050405020304" pitchFamily="18" charset="0"/>
              <a:cs typeface="Times New Roman" panose="02020603050405020304" pitchFamily="18" charset="0"/>
            </a:endParaRPr>
          </a:p>
          <a:p>
            <a:r>
              <a:rPr lang="en-US" altLang="zh-CN" sz="1200" dirty="0">
                <a:latin typeface="Times New Roman" panose="02020603050405020304" pitchFamily="18" charset="0"/>
                <a:cs typeface="Times New Roman" panose="02020603050405020304" pitchFamily="18" charset="0"/>
              </a:rPr>
              <a:t> for Ice Pressor</a:t>
            </a:r>
            <a:endParaRPr lang="zh-CN" altLang="en-US" sz="1200" dirty="0">
              <a:latin typeface="Times New Roman" panose="02020603050405020304" pitchFamily="18" charset="0"/>
              <a:cs typeface="Times New Roman" panose="02020603050405020304" pitchFamily="18" charset="0"/>
            </a:endParaRPr>
          </a:p>
        </p:txBody>
      </p:sp>
      <p:pic>
        <p:nvPicPr>
          <p:cNvPr id="48" name="图片 47">
            <a:extLst>
              <a:ext uri="{FF2B5EF4-FFF2-40B4-BE49-F238E27FC236}">
                <a16:creationId xmlns:a16="http://schemas.microsoft.com/office/drawing/2014/main" id="{E5B07702-EDC9-41E5-80A8-D5AAFC2CB7DB}"/>
              </a:ext>
            </a:extLst>
          </p:cNvPr>
          <p:cNvPicPr>
            <a:picLocks noChangeAspect="1"/>
          </p:cNvPicPr>
          <p:nvPr>
            <p:custDataLst>
              <p:tags r:id="rId17"/>
            </p:custDataLst>
          </p:nvPr>
        </p:nvPicPr>
        <p:blipFill>
          <a:blip r:embed="rId30"/>
          <a:stretch>
            <a:fillRect/>
          </a:stretch>
        </p:blipFill>
        <p:spPr>
          <a:xfrm>
            <a:off x="7811496" y="3438332"/>
            <a:ext cx="549275" cy="678180"/>
          </a:xfrm>
          <a:prstGeom prst="rect">
            <a:avLst/>
          </a:prstGeom>
          <a:effectLst>
            <a:outerShdw blurRad="63500" sx="102000" sy="102000" algn="ctr" rotWithShape="0">
              <a:prstClr val="black">
                <a:alpha val="40000"/>
              </a:prstClr>
            </a:outerShdw>
          </a:effectLst>
        </p:spPr>
      </p:pic>
      <p:sp>
        <p:nvSpPr>
          <p:cNvPr id="62" name="文本框 61">
            <a:extLst>
              <a:ext uri="{FF2B5EF4-FFF2-40B4-BE49-F238E27FC236}">
                <a16:creationId xmlns:a16="http://schemas.microsoft.com/office/drawing/2014/main" id="{B7CFC21B-AF1A-6E21-E2F6-091A76CEECBB}"/>
              </a:ext>
            </a:extLst>
          </p:cNvPr>
          <p:cNvSpPr txBox="1"/>
          <p:nvPr>
            <p:custDataLst>
              <p:tags r:id="rId18"/>
            </p:custDataLst>
          </p:nvPr>
        </p:nvSpPr>
        <p:spPr>
          <a:xfrm>
            <a:off x="8523965" y="3559617"/>
            <a:ext cx="1867751"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Variable Frequency Drive for Motor</a:t>
            </a:r>
            <a:endParaRPr lang="zh-CN" altLang="en-US" sz="1200" dirty="0">
              <a:latin typeface="Times New Roman" panose="02020603050405020304" pitchFamily="18" charset="0"/>
              <a:cs typeface="Times New Roman" panose="02020603050405020304" pitchFamily="18" charset="0"/>
            </a:endParaRPr>
          </a:p>
        </p:txBody>
      </p:sp>
      <p:pic>
        <p:nvPicPr>
          <p:cNvPr id="63" name="图片 62">
            <a:extLst>
              <a:ext uri="{FF2B5EF4-FFF2-40B4-BE49-F238E27FC236}">
                <a16:creationId xmlns:a16="http://schemas.microsoft.com/office/drawing/2014/main" id="{0EF2C0A6-EDFF-EBAD-7843-424611AA9098}"/>
              </a:ext>
            </a:extLst>
          </p:cNvPr>
          <p:cNvPicPr>
            <a:picLocks noChangeAspect="1"/>
          </p:cNvPicPr>
          <p:nvPr>
            <p:custDataLst>
              <p:tags r:id="rId19"/>
            </p:custDataLst>
          </p:nvPr>
        </p:nvPicPr>
        <p:blipFill>
          <a:blip r:embed="rId29"/>
          <a:stretch>
            <a:fillRect/>
          </a:stretch>
        </p:blipFill>
        <p:spPr>
          <a:xfrm>
            <a:off x="7787366" y="4374322"/>
            <a:ext cx="662940" cy="368300"/>
          </a:xfrm>
          <a:prstGeom prst="rect">
            <a:avLst/>
          </a:prstGeom>
          <a:effectLst>
            <a:outerShdw blurRad="63500" sx="102000" sy="102000" algn="ctr" rotWithShape="0">
              <a:prstClr val="black">
                <a:alpha val="40000"/>
              </a:prstClr>
            </a:outerShdw>
          </a:effectLst>
        </p:spPr>
      </p:pic>
      <p:sp>
        <p:nvSpPr>
          <p:cNvPr id="65" name="文本框 64">
            <a:extLst>
              <a:ext uri="{FF2B5EF4-FFF2-40B4-BE49-F238E27FC236}">
                <a16:creationId xmlns:a16="http://schemas.microsoft.com/office/drawing/2014/main" id="{60E45CAA-2D9A-0B3A-ECF3-5524AE67D2CC}"/>
              </a:ext>
            </a:extLst>
          </p:cNvPr>
          <p:cNvSpPr txBox="1"/>
          <p:nvPr>
            <p:custDataLst>
              <p:tags r:id="rId20"/>
            </p:custDataLst>
          </p:nvPr>
        </p:nvSpPr>
        <p:spPr>
          <a:xfrm>
            <a:off x="8523965" y="4235306"/>
            <a:ext cx="2995511" cy="646331"/>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Variable Frequency Drive for Indoor Unit</a:t>
            </a:r>
          </a:p>
          <a:p>
            <a:r>
              <a:rPr lang="en-US" altLang="zh-CN" sz="1200" dirty="0">
                <a:latin typeface="Times New Roman" panose="02020603050405020304" pitchFamily="18" charset="0"/>
                <a:cs typeface="Times New Roman" panose="02020603050405020304" pitchFamily="18" charset="0"/>
              </a:rPr>
              <a:t>Variable Frequency Drive for Air Compressor</a:t>
            </a:r>
          </a:p>
          <a:p>
            <a:r>
              <a:rPr lang="en-US" altLang="zh-CN" sz="1200" dirty="0">
                <a:latin typeface="Times New Roman" panose="02020603050405020304" pitchFamily="18" charset="0"/>
                <a:cs typeface="Times New Roman" panose="02020603050405020304" pitchFamily="18" charset="0"/>
              </a:rPr>
              <a:t>Dual variable frequency for outdoor unit</a:t>
            </a:r>
            <a:endParaRPr lang="zh-CN" altLang="en-US" sz="1200" dirty="0">
              <a:latin typeface="Times New Roman" panose="02020603050405020304" pitchFamily="18" charset="0"/>
              <a:cs typeface="Times New Roman" panose="02020603050405020304" pitchFamily="18" charset="0"/>
            </a:endParaRPr>
          </a:p>
        </p:txBody>
      </p:sp>
      <p:sp>
        <p:nvSpPr>
          <p:cNvPr id="72" name="文本框 71">
            <a:extLst>
              <a:ext uri="{FF2B5EF4-FFF2-40B4-BE49-F238E27FC236}">
                <a16:creationId xmlns:a16="http://schemas.microsoft.com/office/drawing/2014/main" id="{44DD0381-305D-ABD1-B80A-D5F37FE26773}"/>
              </a:ext>
            </a:extLst>
          </p:cNvPr>
          <p:cNvSpPr txBox="1"/>
          <p:nvPr>
            <p:custDataLst>
              <p:tags r:id="rId21"/>
            </p:custDataLst>
          </p:nvPr>
        </p:nvSpPr>
        <p:spPr>
          <a:xfrm>
            <a:off x="8529046" y="5117907"/>
            <a:ext cx="2750185"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Variable Frequency Drive for Fans (Household, Industrial)</a:t>
            </a:r>
            <a:endParaRPr lang="zh-CN" altLang="en-US" sz="1200" dirty="0">
              <a:latin typeface="Times New Roman" panose="02020603050405020304" pitchFamily="18" charset="0"/>
              <a:cs typeface="Times New Roman" panose="02020603050405020304" pitchFamily="18" charset="0"/>
            </a:endParaRPr>
          </a:p>
        </p:txBody>
      </p:sp>
      <p:sp>
        <p:nvSpPr>
          <p:cNvPr id="2" name="文本框 1">
            <a:extLst>
              <a:ext uri="{FF2B5EF4-FFF2-40B4-BE49-F238E27FC236}">
                <a16:creationId xmlns:a16="http://schemas.microsoft.com/office/drawing/2014/main" id="{7F71FC13-4209-7B13-DD56-8E4EE8F43088}"/>
              </a:ext>
            </a:extLst>
          </p:cNvPr>
          <p:cNvSpPr txBox="1"/>
          <p:nvPr/>
        </p:nvSpPr>
        <p:spPr>
          <a:xfrm>
            <a:off x="3006595" y="3485241"/>
            <a:ext cx="1518141"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Display control panel</a:t>
            </a:r>
          </a:p>
          <a:p>
            <a:r>
              <a:rPr lang="en-US" altLang="zh-CN" sz="1200" dirty="0">
                <a:latin typeface="Times New Roman" panose="02020603050405020304" pitchFamily="18" charset="0"/>
                <a:cs typeface="Times New Roman" panose="02020603050405020304" pitchFamily="18" charset="0"/>
              </a:rPr>
              <a:t>Touchpad</a:t>
            </a:r>
            <a:endParaRPr lang="zh-CN" altLang="en-US" sz="1400" dirty="0">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5D54CDBC-8B9E-2A8D-0AF4-3D60DDA197D9}"/>
              </a:ext>
            </a:extLst>
          </p:cNvPr>
          <p:cNvSpPr txBox="1"/>
          <p:nvPr/>
        </p:nvSpPr>
        <p:spPr>
          <a:xfrm>
            <a:off x="3024044" y="4362069"/>
            <a:ext cx="1518141"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Display control panel</a:t>
            </a:r>
          </a:p>
          <a:p>
            <a:r>
              <a:rPr lang="en-US" altLang="zh-CN" sz="1200" dirty="0">
                <a:latin typeface="Times New Roman" panose="02020603050405020304" pitchFamily="18" charset="0"/>
                <a:cs typeface="Times New Roman" panose="02020603050405020304" pitchFamily="18" charset="0"/>
              </a:rPr>
              <a:t>Touchpad</a:t>
            </a:r>
            <a:endParaRPr lang="zh-CN" altLang="en-US" sz="1400" dirty="0">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A47F6573-6A06-3A21-DE54-A1D4ECB6C6B5}"/>
              </a:ext>
            </a:extLst>
          </p:cNvPr>
          <p:cNvSpPr txBox="1"/>
          <p:nvPr>
            <p:custDataLst>
              <p:tags r:id="rId22"/>
            </p:custDataLst>
          </p:nvPr>
        </p:nvSpPr>
        <p:spPr>
          <a:xfrm>
            <a:off x="5892526" y="3580233"/>
            <a:ext cx="1492049" cy="276999"/>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Master</a:t>
            </a:r>
            <a:r>
              <a:rPr lang="zh-CN" altLang="en-US" sz="1200" dirty="0">
                <a:latin typeface="Times New Roman" panose="02020603050405020304" pitchFamily="18" charset="0"/>
                <a:cs typeface="Times New Roman" panose="02020603050405020304" pitchFamily="18" charset="0"/>
              </a:rPr>
              <a:t> </a:t>
            </a:r>
            <a:r>
              <a:rPr lang="en-US" altLang="zh-CN" sz="1200" dirty="0">
                <a:latin typeface="Times New Roman" panose="02020603050405020304" pitchFamily="18" charset="0"/>
                <a:cs typeface="Times New Roman" panose="02020603050405020304" pitchFamily="18" charset="0"/>
              </a:rPr>
              <a:t>control</a:t>
            </a:r>
            <a:r>
              <a:rPr lang="zh-CN" altLang="en-US" sz="1200" dirty="0">
                <a:latin typeface="Times New Roman" panose="02020603050405020304" pitchFamily="18" charset="0"/>
                <a:cs typeface="Times New Roman" panose="02020603050405020304" pitchFamily="18" charset="0"/>
              </a:rPr>
              <a:t> </a:t>
            </a:r>
            <a:r>
              <a:rPr lang="en-US" altLang="zh-CN" sz="1200" dirty="0">
                <a:latin typeface="Times New Roman" panose="02020603050405020304" pitchFamily="18" charset="0"/>
                <a:cs typeface="Times New Roman" panose="02020603050405020304" pitchFamily="18" charset="0"/>
              </a:rPr>
              <a:t>board</a:t>
            </a:r>
            <a:endParaRPr lang="zh-CN" altLang="en-US" sz="1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329135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71D16-2B9E-47D7-01A8-CDECB91AA4ED}"/>
            </a:ext>
          </a:extLst>
        </p:cNvPr>
        <p:cNvGrpSpPr/>
        <p:nvPr/>
      </p:nvGrpSpPr>
      <p:grpSpPr>
        <a:xfrm>
          <a:off x="0" y="0"/>
          <a:ext cx="0" cy="0"/>
          <a:chOff x="0" y="0"/>
          <a:chExt cx="0" cy="0"/>
        </a:xfrm>
      </p:grpSpPr>
      <p:sp>
        <p:nvSpPr>
          <p:cNvPr id="39" name="任意多边形: 形状 38">
            <a:extLst>
              <a:ext uri="{FF2B5EF4-FFF2-40B4-BE49-F238E27FC236}">
                <a16:creationId xmlns:a16="http://schemas.microsoft.com/office/drawing/2014/main" id="{500A9DB7-6A4F-FEA2-F4A0-468733124ACB}"/>
              </a:ext>
            </a:extLst>
          </p:cNvPr>
          <p:cNvSpPr/>
          <p:nvPr/>
        </p:nvSpPr>
        <p:spPr>
          <a:xfrm>
            <a:off x="4974672" y="1040235"/>
            <a:ext cx="1862356" cy="5394121"/>
          </a:xfrm>
          <a:custGeom>
            <a:avLst/>
            <a:gdLst>
              <a:gd name="connsiteX0" fmla="*/ 0 w 1862356"/>
              <a:gd name="connsiteY0" fmla="*/ 0 h 5410899"/>
              <a:gd name="connsiteX1" fmla="*/ 8389 w 1862356"/>
              <a:gd name="connsiteY1" fmla="*/ 5410899 h 5410899"/>
              <a:gd name="connsiteX2" fmla="*/ 1862356 w 1862356"/>
              <a:gd name="connsiteY2" fmla="*/ 3657600 h 5410899"/>
              <a:gd name="connsiteX3" fmla="*/ 1862356 w 1862356"/>
              <a:gd name="connsiteY3" fmla="*/ 1359016 h 5410899"/>
              <a:gd name="connsiteX4" fmla="*/ 0 w 1862356"/>
              <a:gd name="connsiteY4" fmla="*/ 0 h 5410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2356" h="5410899">
                <a:moveTo>
                  <a:pt x="0" y="0"/>
                </a:moveTo>
                <a:cubicBezTo>
                  <a:pt x="2796" y="1803633"/>
                  <a:pt x="5593" y="3607266"/>
                  <a:pt x="8389" y="5410899"/>
                </a:cubicBezTo>
                <a:lnTo>
                  <a:pt x="1862356" y="3657600"/>
                </a:lnTo>
                <a:lnTo>
                  <a:pt x="1862356" y="1359016"/>
                </a:lnTo>
                <a:lnTo>
                  <a:pt x="0" y="0"/>
                </a:lnTo>
                <a:close/>
              </a:path>
            </a:pathLst>
          </a:custGeom>
          <a:solidFill>
            <a:schemeClr val="accent5">
              <a:lumMod val="20000"/>
              <a:lumOff val="80000"/>
            </a:schemeClr>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a:extLst>
              <a:ext uri="{FF2B5EF4-FFF2-40B4-BE49-F238E27FC236}">
                <a16:creationId xmlns:a16="http://schemas.microsoft.com/office/drawing/2014/main" id="{A12263BF-2F1A-B09F-05F5-AD6E8835F900}"/>
              </a:ext>
            </a:extLst>
          </p:cNvPr>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pic>
        <p:nvPicPr>
          <p:cNvPr id="13" name="图片 12">
            <a:extLst>
              <a:ext uri="{FF2B5EF4-FFF2-40B4-BE49-F238E27FC236}">
                <a16:creationId xmlns:a16="http://schemas.microsoft.com/office/drawing/2014/main" id="{CE11391C-24F1-F27B-54AB-E11C084C3C2C}"/>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2" name="文本框 1">
            <a:extLst>
              <a:ext uri="{FF2B5EF4-FFF2-40B4-BE49-F238E27FC236}">
                <a16:creationId xmlns:a16="http://schemas.microsoft.com/office/drawing/2014/main" id="{C4DAC9E3-8231-B252-DFFE-17A9280EAB69}"/>
              </a:ext>
            </a:extLst>
          </p:cNvPr>
          <p:cNvSpPr txBox="1"/>
          <p:nvPr>
            <p:custDataLst>
              <p:tags r:id="rId2"/>
            </p:custDataLst>
          </p:nvPr>
        </p:nvSpPr>
        <p:spPr>
          <a:xfrm>
            <a:off x="392578" y="1595767"/>
            <a:ext cx="3954767" cy="472467"/>
          </a:xfrm>
          <a:prstGeom prst="rect">
            <a:avLst/>
          </a:prstGeom>
        </p:spPr>
        <p:txBody>
          <a:bodyPr vert="horz" wrap="square" lIns="91431" tIns="45715" rIns="91431" bIns="45715" rtlCol="0" anchor="ctr">
            <a:noAutofit/>
          </a:bodyPr>
          <a:lstStyle/>
          <a:p>
            <a:pPr lvl="0" indent="0" algn="ctr" fontAlgn="auto">
              <a:lnSpc>
                <a:spcPct val="100000"/>
              </a:lnSpc>
              <a:buClrTx/>
              <a:buSzTx/>
              <a:buFontTx/>
            </a:pPr>
            <a:r>
              <a:rPr lang="en-US" altLang="zh-CN" sz="2400" b="1" i="1" dirty="0">
                <a:solidFill>
                  <a:schemeClr val="accent1"/>
                </a:solidFill>
                <a:latin typeface="Times New Roman" panose="02020603050405020304" pitchFamily="18" charset="0"/>
                <a:ea typeface="微软雅黑" panose="020B0503020204020204" pitchFamily="34" charset="-122"/>
                <a:cs typeface="Times New Roman" panose="02020603050405020304" pitchFamily="18" charset="0"/>
                <a:sym typeface="+mn-ea"/>
              </a:rPr>
              <a:t>Inverter motor drive scheme</a:t>
            </a:r>
            <a:endParaRPr lang="en-US" altLang="zh-CN" i="1" dirty="0">
              <a:solidFill>
                <a:schemeClr val="tx1"/>
              </a:solidFill>
              <a:latin typeface="Times New Roman" panose="02020603050405020304" pitchFamily="18" charset="0"/>
              <a:ea typeface="黑体" panose="02010609060101010101" charset="-122"/>
              <a:cs typeface="Times New Roman" panose="02020603050405020304" pitchFamily="18" charset="0"/>
              <a:sym typeface="+mn-ea"/>
            </a:endParaRPr>
          </a:p>
        </p:txBody>
      </p:sp>
      <p:sp>
        <p:nvSpPr>
          <p:cNvPr id="5" name="文本框 4">
            <a:extLst>
              <a:ext uri="{FF2B5EF4-FFF2-40B4-BE49-F238E27FC236}">
                <a16:creationId xmlns:a16="http://schemas.microsoft.com/office/drawing/2014/main" id="{C2544BD7-C57D-B4F2-04B1-D70DD67EDC80}"/>
              </a:ext>
            </a:extLst>
          </p:cNvPr>
          <p:cNvSpPr txBox="1"/>
          <p:nvPr/>
        </p:nvSpPr>
        <p:spPr>
          <a:xfrm>
            <a:off x="465792" y="3021330"/>
            <a:ext cx="4585336" cy="2388411"/>
          </a:xfrm>
          <a:prstGeom prst="rect">
            <a:avLst/>
          </a:prstGeom>
          <a:noFill/>
        </p:spPr>
        <p:txBody>
          <a:bodyPr wrap="square">
            <a:spAutoFit/>
          </a:bodyPr>
          <a:lstStyle/>
          <a:p>
            <a:pPr lvl="0" indent="0" algn="l" fontAlgn="auto">
              <a:lnSpc>
                <a:spcPct val="100000"/>
              </a:lnSpc>
              <a:buClrTx/>
              <a:buSzTx/>
              <a:buFontTx/>
            </a:pPr>
            <a:r>
              <a:rPr lang="zh-CN" altLang="en-US" sz="1600" b="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sym typeface="+mn-ea"/>
              </a:rPr>
              <a:t>Algorithm </a:t>
            </a:r>
            <a:r>
              <a:rPr lang="en-US" altLang="zh-CN" sz="1600" b="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sym typeface="+mn-ea"/>
              </a:rPr>
              <a:t>S</a:t>
            </a:r>
            <a:r>
              <a:rPr lang="zh-CN" altLang="en-US" sz="1600" b="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sym typeface="+mn-ea"/>
              </a:rPr>
              <a:t>cheme</a:t>
            </a:r>
            <a:r>
              <a:rPr lang="en-US" altLang="zh-CN" sz="1600" b="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sym typeface="+mn-ea"/>
              </a:rPr>
              <a:t> Features</a:t>
            </a:r>
            <a:endParaRPr lang="zh-CN" altLang="en-US" sz="1600" b="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285750" lvl="0" indent="-285750" fontAlgn="auto">
              <a:lnSpc>
                <a:spcPct val="150000"/>
              </a:lnSpc>
              <a:spcBef>
                <a:spcPts val="0"/>
              </a:spcBef>
              <a:spcAft>
                <a:spcPts val="0"/>
              </a:spcAft>
              <a:buClrTx/>
              <a:buSzTx/>
              <a:buFont typeface="Arial" panose="020B0604020202020204" pitchFamily="34" charset="0"/>
              <a:buChar char="•"/>
            </a:pP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N</a:t>
            </a: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on-inductive startup algorithm</a:t>
            </a:r>
          </a:p>
          <a:p>
            <a:pPr marL="285750" lvl="0" indent="-285750" fontAlgn="auto">
              <a:lnSpc>
                <a:spcPct val="150000"/>
              </a:lnSpc>
              <a:spcBef>
                <a:spcPts val="0"/>
              </a:spcBef>
              <a:spcAft>
                <a:spcPts val="0"/>
              </a:spcAft>
              <a:buClrTx/>
              <a:buSzTx/>
              <a:buFont typeface="Arial" panose="020B0604020202020204" pitchFamily="34" charset="0"/>
              <a:buChar char="•"/>
            </a:pP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S</a:t>
            </a: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ingle resistance sampling</a:t>
            </a: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 R</a:t>
            </a: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econstruct three-phase current</a:t>
            </a:r>
          </a:p>
          <a:p>
            <a:pPr marL="285750" lvl="0" indent="-285750" fontAlgn="auto">
              <a:lnSpc>
                <a:spcPct val="150000"/>
              </a:lnSpc>
              <a:spcBef>
                <a:spcPts val="0"/>
              </a:spcBef>
              <a:spcAft>
                <a:spcPts val="0"/>
              </a:spcAft>
              <a:buClrTx/>
              <a:buSzTx/>
              <a:buFont typeface="Arial" panose="020B0604020202020204" pitchFamily="34" charset="0"/>
              <a:buChar char="•"/>
            </a:pP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Current loop, Speed loop</a:t>
            </a: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PI</a:t>
            </a: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 control</a:t>
            </a:r>
            <a:endPar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285750" lvl="0" indent="-285750" fontAlgn="auto">
              <a:lnSpc>
                <a:spcPct val="150000"/>
              </a:lnSpc>
              <a:spcBef>
                <a:spcPts val="0"/>
              </a:spcBef>
              <a:spcAft>
                <a:spcPts val="0"/>
              </a:spcAft>
              <a:buClrTx/>
              <a:buSzTx/>
              <a:buFont typeface="Arial" panose="020B0604020202020204" pitchFamily="34" charset="0"/>
              <a:buChar char="•"/>
            </a:pP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Senseless observer</a:t>
            </a: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 Estimate the motor position accurately</a:t>
            </a:r>
            <a:endParaRPr lang="zh-CN" altLang="en-US" sz="1000" i="1"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285750" lvl="0" indent="-285750" fontAlgn="auto">
              <a:lnSpc>
                <a:spcPct val="150000"/>
              </a:lnSpc>
              <a:spcBef>
                <a:spcPts val="0"/>
              </a:spcBef>
              <a:spcAft>
                <a:spcPts val="0"/>
              </a:spcAft>
              <a:buClrTx/>
              <a:buSzTx/>
              <a:buFont typeface="Arial" panose="020B0604020202020204" pitchFamily="34" charset="0"/>
              <a:buChar char="•"/>
            </a:pP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W</a:t>
            </a: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eak magnetic</a:t>
            </a: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 control</a:t>
            </a:r>
            <a:endPar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285750" lvl="0" indent="-285750" fontAlgn="auto">
              <a:lnSpc>
                <a:spcPct val="150000"/>
              </a:lnSpc>
              <a:spcBef>
                <a:spcPts val="0"/>
              </a:spcBef>
              <a:spcAft>
                <a:spcPts val="0"/>
              </a:spcAft>
              <a:buClrTx/>
              <a:buSzTx/>
              <a:buFont typeface="Arial" panose="020B0604020202020204" pitchFamily="34" charset="0"/>
              <a:buChar char="•"/>
            </a:pP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Support Tailwind Start</a:t>
            </a: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Headwind Start</a:t>
            </a:r>
          </a:p>
          <a:p>
            <a:pPr marL="285750" lvl="0" indent="-285750" fontAlgn="auto">
              <a:lnSpc>
                <a:spcPct val="150000"/>
              </a:lnSpc>
              <a:spcBef>
                <a:spcPts val="0"/>
              </a:spcBef>
              <a:spcAft>
                <a:spcPts val="0"/>
              </a:spcAft>
              <a:buClrTx/>
              <a:buSzTx/>
              <a:buFont typeface="Arial" panose="020B0604020202020204" pitchFamily="34" charset="0"/>
              <a:buChar char="•"/>
            </a:pP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Support</a:t>
            </a: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Constant Blowing Rate Control</a:t>
            </a:r>
            <a:endPar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a:p>
            <a:pPr marL="285750" lvl="0" indent="-285750" fontAlgn="auto">
              <a:lnSpc>
                <a:spcPct val="150000"/>
              </a:lnSpc>
              <a:spcBef>
                <a:spcPts val="0"/>
              </a:spcBef>
              <a:spcAft>
                <a:spcPts val="0"/>
              </a:spcAft>
              <a:buClrTx/>
              <a:buSzTx/>
              <a:buFont typeface="Arial" panose="020B0604020202020204" pitchFamily="34" charset="0"/>
              <a:buChar char="•"/>
            </a:pP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Multiple P</a:t>
            </a:r>
            <a:r>
              <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rotective measures</a:t>
            </a:r>
            <a:r>
              <a:rPr lang="zh-CN" altLang="en-US" sz="1000" i="1"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en-US" altLang="zh-CN" sz="1000" i="1"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en-US" altLang="zh-CN"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Overcurrent, Phase loss, Overvoltage,, Undervoltage, Overload, Overtemperature, Blocking </a:t>
            </a:r>
            <a:r>
              <a:rPr lang="en-US" altLang="zh-CN" sz="1000" dirty="0" err="1">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rPr>
              <a:t>etc</a:t>
            </a:r>
            <a:endParaRPr lang="zh-CN" altLang="en-US" sz="1000" dirty="0">
              <a:solidFill>
                <a:srgbClr val="011870"/>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70" name="文本框 69">
            <a:extLst>
              <a:ext uri="{FF2B5EF4-FFF2-40B4-BE49-F238E27FC236}">
                <a16:creationId xmlns:a16="http://schemas.microsoft.com/office/drawing/2014/main" id="{07519CCE-36B3-D0F4-7891-9D3ACE01D765}"/>
              </a:ext>
            </a:extLst>
          </p:cNvPr>
          <p:cNvSpPr txBox="1"/>
          <p:nvPr/>
        </p:nvSpPr>
        <p:spPr>
          <a:xfrm>
            <a:off x="4771239" y="3286509"/>
            <a:ext cx="2286000" cy="923330"/>
          </a:xfrm>
          <a:prstGeom prst="rect">
            <a:avLst/>
          </a:prstGeom>
          <a:noFill/>
        </p:spPr>
        <p:txBody>
          <a:bodyPr wrap="square" rtlCol="0">
            <a:spAutoFit/>
          </a:bodyPr>
          <a:lstStyle/>
          <a:p>
            <a:pPr algn="ctr"/>
            <a:r>
              <a:rPr lang="en-US" altLang="zh-CN" b="1" u="sng" dirty="0">
                <a:solidFill>
                  <a:schemeClr val="accent3">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COOPERATION CASE</a:t>
            </a:r>
          </a:p>
          <a:p>
            <a:endParaRPr lang="zh-CN" altLang="en-US" dirty="0"/>
          </a:p>
        </p:txBody>
      </p:sp>
      <p:grpSp>
        <p:nvGrpSpPr>
          <p:cNvPr id="105" name="组合 104">
            <a:extLst>
              <a:ext uri="{FF2B5EF4-FFF2-40B4-BE49-F238E27FC236}">
                <a16:creationId xmlns:a16="http://schemas.microsoft.com/office/drawing/2014/main" id="{73FD4390-2999-DB6A-5A6A-E5FA1A70D1A8}"/>
              </a:ext>
            </a:extLst>
          </p:cNvPr>
          <p:cNvGrpSpPr/>
          <p:nvPr/>
        </p:nvGrpSpPr>
        <p:grpSpPr>
          <a:xfrm>
            <a:off x="7438703" y="1042782"/>
            <a:ext cx="4207974" cy="1434255"/>
            <a:chOff x="5428615" y="1791970"/>
            <a:chExt cx="7303135" cy="2391410"/>
          </a:xfrm>
        </p:grpSpPr>
        <p:pic>
          <p:nvPicPr>
            <p:cNvPr id="71" name="图片 70">
              <a:extLst>
                <a:ext uri="{FF2B5EF4-FFF2-40B4-BE49-F238E27FC236}">
                  <a16:creationId xmlns:a16="http://schemas.microsoft.com/office/drawing/2014/main" id="{FD3E1497-B52F-2B4C-4D69-AFFCD2531111}"/>
                </a:ext>
              </a:extLst>
            </p:cNvPr>
            <p:cNvPicPr>
              <a:picLocks noChangeAspect="1"/>
            </p:cNvPicPr>
            <p:nvPr>
              <p:custDataLst>
                <p:tags r:id="rId12"/>
              </p:custDataLst>
            </p:nvPr>
          </p:nvPicPr>
          <p:blipFill>
            <a:blip r:embed="rId26"/>
            <a:stretch>
              <a:fillRect/>
            </a:stretch>
          </p:blipFill>
          <p:spPr>
            <a:xfrm>
              <a:off x="9923145" y="1791970"/>
              <a:ext cx="1128395" cy="2391410"/>
            </a:xfrm>
            <a:prstGeom prst="rect">
              <a:avLst/>
            </a:prstGeom>
          </p:spPr>
        </p:pic>
        <p:grpSp>
          <p:nvGrpSpPr>
            <p:cNvPr id="73" name="组合 72">
              <a:extLst>
                <a:ext uri="{FF2B5EF4-FFF2-40B4-BE49-F238E27FC236}">
                  <a16:creationId xmlns:a16="http://schemas.microsoft.com/office/drawing/2014/main" id="{AC930EED-3BA5-FDD4-88C7-740DD408922F}"/>
                </a:ext>
              </a:extLst>
            </p:cNvPr>
            <p:cNvGrpSpPr/>
            <p:nvPr/>
          </p:nvGrpSpPr>
          <p:grpSpPr>
            <a:xfrm>
              <a:off x="10386060" y="3197225"/>
              <a:ext cx="1373505" cy="56515"/>
              <a:chOff x="16847" y="1232"/>
              <a:chExt cx="4112" cy="170"/>
            </a:xfrm>
          </p:grpSpPr>
          <p:cxnSp>
            <p:nvCxnSpPr>
              <p:cNvPr id="74" name="直接连接符 73">
                <a:extLst>
                  <a:ext uri="{FF2B5EF4-FFF2-40B4-BE49-F238E27FC236}">
                    <a16:creationId xmlns:a16="http://schemas.microsoft.com/office/drawing/2014/main" id="{C18C3451-14D2-77E4-AF5A-2681D9C7C774}"/>
                  </a:ext>
                </a:extLst>
              </p:cNvPr>
              <p:cNvCxnSpPr/>
              <p:nvPr>
                <p:custDataLst>
                  <p:tags r:id="rId22"/>
                </p:custDataLst>
              </p:nvPr>
            </p:nvCxnSpPr>
            <p:spPr>
              <a:xfrm flipV="1">
                <a:off x="16978" y="1303"/>
                <a:ext cx="3981" cy="15"/>
              </a:xfrm>
              <a:prstGeom prst="line">
                <a:avLst/>
              </a:prstGeom>
              <a:solidFill>
                <a:schemeClr val="bg1">
                  <a:alpha val="0"/>
                </a:schemeClr>
              </a:solidFill>
              <a:ln>
                <a:solidFill>
                  <a:srgbClr val="1AC1ED"/>
                </a:solidFill>
              </a:ln>
              <a:effectLst>
                <a:glow rad="25400">
                  <a:srgbClr val="5FE7D9">
                    <a:alpha val="40000"/>
                  </a:srgbClr>
                </a:glow>
              </a:effectLst>
            </p:spPr>
            <p:style>
              <a:lnRef idx="1">
                <a:schemeClr val="accent1"/>
              </a:lnRef>
              <a:fillRef idx="0">
                <a:schemeClr val="accent1"/>
              </a:fillRef>
              <a:effectRef idx="0">
                <a:schemeClr val="accent1"/>
              </a:effectRef>
              <a:fontRef idx="minor">
                <a:schemeClr val="tx1"/>
              </a:fontRef>
            </p:style>
          </p:cxnSp>
          <p:sp>
            <p:nvSpPr>
              <p:cNvPr id="75" name="椭圆 74">
                <a:extLst>
                  <a:ext uri="{FF2B5EF4-FFF2-40B4-BE49-F238E27FC236}">
                    <a16:creationId xmlns:a16="http://schemas.microsoft.com/office/drawing/2014/main" id="{70C4692E-4382-3907-88B7-38899BB7BB3E}"/>
                  </a:ext>
                </a:extLst>
              </p:cNvPr>
              <p:cNvSpPr/>
              <p:nvPr>
                <p:custDataLst>
                  <p:tags r:id="rId23"/>
                </p:custDataLst>
              </p:nvPr>
            </p:nvSpPr>
            <p:spPr>
              <a:xfrm>
                <a:off x="16847" y="1232"/>
                <a:ext cx="170" cy="170"/>
              </a:xfrm>
              <a:prstGeom prst="ellipse">
                <a:avLst/>
              </a:prstGeom>
              <a:solidFill>
                <a:schemeClr val="bg1"/>
              </a:solidFill>
              <a:ln>
                <a:solidFill>
                  <a:srgbClr val="1A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a:extLst>
                <a:ext uri="{FF2B5EF4-FFF2-40B4-BE49-F238E27FC236}">
                  <a16:creationId xmlns:a16="http://schemas.microsoft.com/office/drawing/2014/main" id="{A66C9ED4-D02D-ED5D-595D-1170FA7F77E6}"/>
                </a:ext>
              </a:extLst>
            </p:cNvPr>
            <p:cNvGrpSpPr/>
            <p:nvPr/>
          </p:nvGrpSpPr>
          <p:grpSpPr>
            <a:xfrm>
              <a:off x="9320530" y="2657475"/>
              <a:ext cx="1259205" cy="55880"/>
              <a:chOff x="16892" y="1705"/>
              <a:chExt cx="1983" cy="88"/>
            </a:xfrm>
          </p:grpSpPr>
          <p:cxnSp>
            <p:nvCxnSpPr>
              <p:cNvPr id="77" name="直接连接符 76">
                <a:extLst>
                  <a:ext uri="{FF2B5EF4-FFF2-40B4-BE49-F238E27FC236}">
                    <a16:creationId xmlns:a16="http://schemas.microsoft.com/office/drawing/2014/main" id="{AB0EE66E-A679-8F4A-2383-8E907329EA24}"/>
                  </a:ext>
                </a:extLst>
              </p:cNvPr>
              <p:cNvCxnSpPr/>
              <p:nvPr>
                <p:custDataLst>
                  <p:tags r:id="rId20"/>
                </p:custDataLst>
              </p:nvPr>
            </p:nvCxnSpPr>
            <p:spPr>
              <a:xfrm flipH="1">
                <a:off x="16892" y="1749"/>
                <a:ext cx="1915" cy="2"/>
              </a:xfrm>
              <a:prstGeom prst="line">
                <a:avLst/>
              </a:prstGeom>
              <a:solidFill>
                <a:schemeClr val="bg1">
                  <a:alpha val="0"/>
                </a:schemeClr>
              </a:solidFill>
              <a:ln>
                <a:solidFill>
                  <a:srgbClr val="1AC1ED"/>
                </a:solidFill>
              </a:ln>
              <a:effectLst>
                <a:glow rad="25400">
                  <a:srgbClr val="5FE7D9">
                    <a:alpha val="40000"/>
                  </a:srgbClr>
                </a:glow>
              </a:effectLst>
            </p:spPr>
            <p:style>
              <a:lnRef idx="1">
                <a:schemeClr val="accent1"/>
              </a:lnRef>
              <a:fillRef idx="0">
                <a:schemeClr val="accent1"/>
              </a:fillRef>
              <a:effectRef idx="0">
                <a:schemeClr val="accent1"/>
              </a:effectRef>
              <a:fontRef idx="minor">
                <a:schemeClr val="tx1"/>
              </a:fontRef>
            </p:style>
          </p:cxnSp>
          <p:sp>
            <p:nvSpPr>
              <p:cNvPr id="78" name="椭圆 77">
                <a:extLst>
                  <a:ext uri="{FF2B5EF4-FFF2-40B4-BE49-F238E27FC236}">
                    <a16:creationId xmlns:a16="http://schemas.microsoft.com/office/drawing/2014/main" id="{9F03E83E-57EC-31ED-0200-1CA4B666B6A3}"/>
                  </a:ext>
                </a:extLst>
              </p:cNvPr>
              <p:cNvSpPr/>
              <p:nvPr>
                <p:custDataLst>
                  <p:tags r:id="rId21"/>
                </p:custDataLst>
              </p:nvPr>
            </p:nvSpPr>
            <p:spPr>
              <a:xfrm rot="10800000">
                <a:off x="18787" y="1705"/>
                <a:ext cx="89" cy="89"/>
              </a:xfrm>
              <a:prstGeom prst="ellipse">
                <a:avLst/>
              </a:prstGeom>
              <a:solidFill>
                <a:schemeClr val="bg1"/>
              </a:solidFill>
              <a:ln>
                <a:solidFill>
                  <a:srgbClr val="1A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a:extLst>
                <a:ext uri="{FF2B5EF4-FFF2-40B4-BE49-F238E27FC236}">
                  <a16:creationId xmlns:a16="http://schemas.microsoft.com/office/drawing/2014/main" id="{AED9699A-F9DC-6D07-25E5-06B80C58A693}"/>
                </a:ext>
              </a:extLst>
            </p:cNvPr>
            <p:cNvGrpSpPr/>
            <p:nvPr/>
          </p:nvGrpSpPr>
          <p:grpSpPr>
            <a:xfrm rot="10800000">
              <a:off x="8818245" y="3686810"/>
              <a:ext cx="1373505" cy="56515"/>
              <a:chOff x="16847" y="1232"/>
              <a:chExt cx="4112" cy="170"/>
            </a:xfrm>
          </p:grpSpPr>
          <p:cxnSp>
            <p:nvCxnSpPr>
              <p:cNvPr id="80" name="直接连接符 79">
                <a:extLst>
                  <a:ext uri="{FF2B5EF4-FFF2-40B4-BE49-F238E27FC236}">
                    <a16:creationId xmlns:a16="http://schemas.microsoft.com/office/drawing/2014/main" id="{550F71F6-0EAB-1688-F1CC-0945ADD77817}"/>
                  </a:ext>
                </a:extLst>
              </p:cNvPr>
              <p:cNvCxnSpPr/>
              <p:nvPr>
                <p:custDataLst>
                  <p:tags r:id="rId18"/>
                </p:custDataLst>
              </p:nvPr>
            </p:nvCxnSpPr>
            <p:spPr>
              <a:xfrm flipV="1">
                <a:off x="16978" y="1303"/>
                <a:ext cx="3981" cy="15"/>
              </a:xfrm>
              <a:prstGeom prst="line">
                <a:avLst/>
              </a:prstGeom>
              <a:solidFill>
                <a:schemeClr val="bg1">
                  <a:alpha val="0"/>
                </a:schemeClr>
              </a:solidFill>
              <a:ln>
                <a:solidFill>
                  <a:srgbClr val="1AC1ED"/>
                </a:solidFill>
              </a:ln>
              <a:effectLst>
                <a:glow rad="25400">
                  <a:srgbClr val="5FE7D9">
                    <a:alpha val="40000"/>
                  </a:srgbClr>
                </a:glow>
              </a:effectLst>
            </p:spPr>
            <p:style>
              <a:lnRef idx="1">
                <a:schemeClr val="accent1"/>
              </a:lnRef>
              <a:fillRef idx="0">
                <a:schemeClr val="accent1"/>
              </a:fillRef>
              <a:effectRef idx="0">
                <a:schemeClr val="accent1"/>
              </a:effectRef>
              <a:fontRef idx="minor">
                <a:schemeClr val="tx1"/>
              </a:fontRef>
            </p:style>
          </p:cxnSp>
          <p:sp>
            <p:nvSpPr>
              <p:cNvPr id="81" name="椭圆 80">
                <a:extLst>
                  <a:ext uri="{FF2B5EF4-FFF2-40B4-BE49-F238E27FC236}">
                    <a16:creationId xmlns:a16="http://schemas.microsoft.com/office/drawing/2014/main" id="{39719E09-9A84-6E43-C69F-6038E39C89B3}"/>
                  </a:ext>
                </a:extLst>
              </p:cNvPr>
              <p:cNvSpPr/>
              <p:nvPr>
                <p:custDataLst>
                  <p:tags r:id="rId19"/>
                </p:custDataLst>
              </p:nvPr>
            </p:nvSpPr>
            <p:spPr>
              <a:xfrm>
                <a:off x="16847" y="1232"/>
                <a:ext cx="170" cy="170"/>
              </a:xfrm>
              <a:prstGeom prst="ellipse">
                <a:avLst/>
              </a:prstGeom>
              <a:solidFill>
                <a:schemeClr val="bg1"/>
              </a:solidFill>
              <a:ln>
                <a:solidFill>
                  <a:srgbClr val="1AC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2" name="图片 81">
              <a:extLst>
                <a:ext uri="{FF2B5EF4-FFF2-40B4-BE49-F238E27FC236}">
                  <a16:creationId xmlns:a16="http://schemas.microsoft.com/office/drawing/2014/main" id="{639196A6-64FB-A289-08AA-308381202625}"/>
                </a:ext>
              </a:extLst>
            </p:cNvPr>
            <p:cNvPicPr>
              <a:picLocks noChangeAspect="1"/>
            </p:cNvPicPr>
            <p:nvPr>
              <p:custDataLst>
                <p:tags r:id="rId13"/>
              </p:custDataLst>
            </p:nvPr>
          </p:nvPicPr>
          <p:blipFill>
            <a:blip r:embed="rId27"/>
            <a:stretch>
              <a:fillRect/>
            </a:stretch>
          </p:blipFill>
          <p:spPr>
            <a:xfrm>
              <a:off x="7065010" y="3316605"/>
              <a:ext cx="1229995" cy="828040"/>
            </a:xfrm>
            <a:prstGeom prst="roundRect">
              <a:avLst/>
            </a:prstGeom>
            <a:effectLst>
              <a:outerShdw blurRad="50800" dist="38100" dir="2700000" algn="tl" rotWithShape="0">
                <a:prstClr val="black">
                  <a:alpha val="40000"/>
                </a:prstClr>
              </a:outerShdw>
            </a:effectLst>
          </p:spPr>
        </p:pic>
        <p:pic>
          <p:nvPicPr>
            <p:cNvPr id="83" name="图片 82">
              <a:extLst>
                <a:ext uri="{FF2B5EF4-FFF2-40B4-BE49-F238E27FC236}">
                  <a16:creationId xmlns:a16="http://schemas.microsoft.com/office/drawing/2014/main" id="{382F4B45-4C37-E454-6FEE-A1C4A1C3CDDB}"/>
                </a:ext>
              </a:extLst>
            </p:cNvPr>
            <p:cNvPicPr>
              <a:picLocks noChangeAspect="1"/>
            </p:cNvPicPr>
            <p:nvPr>
              <p:custDataLst>
                <p:tags r:id="rId14"/>
              </p:custDataLst>
            </p:nvPr>
          </p:nvPicPr>
          <p:blipFill>
            <a:blip r:embed="rId28"/>
            <a:stretch>
              <a:fillRect/>
            </a:stretch>
          </p:blipFill>
          <p:spPr>
            <a:xfrm>
              <a:off x="8535035" y="2238375"/>
              <a:ext cx="1014095" cy="828040"/>
            </a:xfrm>
            <a:prstGeom prst="roundRect">
              <a:avLst/>
            </a:prstGeom>
            <a:effectLst>
              <a:outerShdw blurRad="50800" dist="38100" dir="2700000" algn="tl" rotWithShape="0">
                <a:prstClr val="black">
                  <a:alpha val="40000"/>
                </a:prstClr>
              </a:outerShdw>
            </a:effectLst>
          </p:spPr>
        </p:pic>
        <p:pic>
          <p:nvPicPr>
            <p:cNvPr id="84" name="图片 83">
              <a:extLst>
                <a:ext uri="{FF2B5EF4-FFF2-40B4-BE49-F238E27FC236}">
                  <a16:creationId xmlns:a16="http://schemas.microsoft.com/office/drawing/2014/main" id="{C0C319D4-C747-2E1B-6CC9-2CC3D4B93B13}"/>
                </a:ext>
              </a:extLst>
            </p:cNvPr>
            <p:cNvPicPr>
              <a:picLocks noChangeAspect="1"/>
            </p:cNvPicPr>
            <p:nvPr>
              <p:custDataLst>
                <p:tags r:id="rId15"/>
              </p:custDataLst>
            </p:nvPr>
          </p:nvPicPr>
          <p:blipFill>
            <a:blip r:embed="rId29"/>
            <a:stretch>
              <a:fillRect/>
            </a:stretch>
          </p:blipFill>
          <p:spPr>
            <a:xfrm>
              <a:off x="8507730" y="3308985"/>
              <a:ext cx="1057275" cy="826770"/>
            </a:xfrm>
            <a:prstGeom prst="roundRect">
              <a:avLst/>
            </a:prstGeom>
            <a:effectLst>
              <a:outerShdw blurRad="50800" dist="38100" dir="2700000" algn="tl" rotWithShape="0">
                <a:prstClr val="black">
                  <a:alpha val="40000"/>
                </a:prstClr>
              </a:outerShdw>
            </a:effectLst>
          </p:spPr>
        </p:pic>
        <p:pic>
          <p:nvPicPr>
            <p:cNvPr id="85" name="图片 84">
              <a:extLst>
                <a:ext uri="{FF2B5EF4-FFF2-40B4-BE49-F238E27FC236}">
                  <a16:creationId xmlns:a16="http://schemas.microsoft.com/office/drawing/2014/main" id="{BBE5960E-67DA-6F3E-FA8F-B654DC0A7064}"/>
                </a:ext>
              </a:extLst>
            </p:cNvPr>
            <p:cNvPicPr>
              <a:picLocks noChangeAspect="1"/>
            </p:cNvPicPr>
            <p:nvPr>
              <p:custDataLst>
                <p:tags r:id="rId16"/>
              </p:custDataLst>
            </p:nvPr>
          </p:nvPicPr>
          <p:blipFill>
            <a:blip r:embed="rId30"/>
            <a:stretch>
              <a:fillRect/>
            </a:stretch>
          </p:blipFill>
          <p:spPr>
            <a:xfrm>
              <a:off x="11447145" y="2780665"/>
              <a:ext cx="1284605" cy="906145"/>
            </a:xfrm>
            <a:prstGeom prst="roundRect">
              <a:avLst/>
            </a:prstGeom>
            <a:effectLst>
              <a:outerShdw blurRad="50800" dist="38100" dir="2700000" algn="tl" rotWithShape="0">
                <a:prstClr val="black">
                  <a:alpha val="40000"/>
                </a:prstClr>
              </a:outerShdw>
            </a:effectLst>
          </p:spPr>
        </p:pic>
        <p:pic>
          <p:nvPicPr>
            <p:cNvPr id="95" name="图片 94" descr="1683524230775">
              <a:extLst>
                <a:ext uri="{FF2B5EF4-FFF2-40B4-BE49-F238E27FC236}">
                  <a16:creationId xmlns:a16="http://schemas.microsoft.com/office/drawing/2014/main" id="{BF83DB4C-95FE-1B4E-801A-77084FC0417D}"/>
                </a:ext>
              </a:extLst>
            </p:cNvPr>
            <p:cNvPicPr>
              <a:picLocks noChangeAspect="1"/>
            </p:cNvPicPr>
            <p:nvPr>
              <p:custDataLst>
                <p:tags r:id="rId17"/>
              </p:custDataLst>
            </p:nvPr>
          </p:nvPicPr>
          <p:blipFill>
            <a:blip r:embed="rId31"/>
            <a:srcRect l="9042" r="15802" b="-1645"/>
            <a:stretch>
              <a:fillRect/>
            </a:stretch>
          </p:blipFill>
          <p:spPr>
            <a:xfrm>
              <a:off x="5428615" y="3306445"/>
              <a:ext cx="1410335" cy="859790"/>
            </a:xfrm>
            <a:prstGeom prst="roundRect">
              <a:avLst/>
            </a:prstGeom>
            <a:effectLst>
              <a:outerShdw blurRad="50800" dist="38100" dir="2700000" algn="tl" rotWithShape="0">
                <a:prstClr val="black">
                  <a:alpha val="40000"/>
                </a:prstClr>
              </a:outerShdw>
            </a:effectLst>
          </p:spPr>
        </p:pic>
      </p:grpSp>
      <p:pic>
        <p:nvPicPr>
          <p:cNvPr id="94" name="图片 93">
            <a:extLst>
              <a:ext uri="{FF2B5EF4-FFF2-40B4-BE49-F238E27FC236}">
                <a16:creationId xmlns:a16="http://schemas.microsoft.com/office/drawing/2014/main" id="{57FF3AE1-D2F4-68D2-6A9B-97A94A01602A}"/>
              </a:ext>
            </a:extLst>
          </p:cNvPr>
          <p:cNvPicPr>
            <a:picLocks noChangeAspect="1"/>
          </p:cNvPicPr>
          <p:nvPr>
            <p:custDataLst>
              <p:tags r:id="rId3"/>
            </p:custDataLst>
          </p:nvPr>
        </p:nvPicPr>
        <p:blipFill>
          <a:blip r:embed="rId32"/>
          <a:stretch>
            <a:fillRect/>
          </a:stretch>
        </p:blipFill>
        <p:spPr>
          <a:xfrm>
            <a:off x="9329392" y="2619852"/>
            <a:ext cx="600642" cy="326062"/>
          </a:xfrm>
          <a:prstGeom prst="rect">
            <a:avLst/>
          </a:prstGeom>
        </p:spPr>
      </p:pic>
      <p:pic>
        <p:nvPicPr>
          <p:cNvPr id="98" name="图片 97">
            <a:extLst>
              <a:ext uri="{FF2B5EF4-FFF2-40B4-BE49-F238E27FC236}">
                <a16:creationId xmlns:a16="http://schemas.microsoft.com/office/drawing/2014/main" id="{2DA4B274-75CE-1789-81C0-154483D0F453}"/>
              </a:ext>
            </a:extLst>
          </p:cNvPr>
          <p:cNvPicPr>
            <a:picLocks noChangeAspect="1"/>
          </p:cNvPicPr>
          <p:nvPr/>
        </p:nvPicPr>
        <p:blipFill>
          <a:blip r:embed="rId33"/>
          <a:stretch>
            <a:fillRect/>
          </a:stretch>
        </p:blipFill>
        <p:spPr>
          <a:xfrm>
            <a:off x="10982312" y="2547921"/>
            <a:ext cx="496369" cy="431869"/>
          </a:xfrm>
          <a:prstGeom prst="rect">
            <a:avLst/>
          </a:prstGeom>
        </p:spPr>
      </p:pic>
      <p:grpSp>
        <p:nvGrpSpPr>
          <p:cNvPr id="123" name="组合 122">
            <a:extLst>
              <a:ext uri="{FF2B5EF4-FFF2-40B4-BE49-F238E27FC236}">
                <a16:creationId xmlns:a16="http://schemas.microsoft.com/office/drawing/2014/main" id="{502C0CA7-0D66-B5D3-783D-2DC70BAB88CF}"/>
              </a:ext>
            </a:extLst>
          </p:cNvPr>
          <p:cNvGrpSpPr/>
          <p:nvPr/>
        </p:nvGrpSpPr>
        <p:grpSpPr>
          <a:xfrm>
            <a:off x="7507411" y="3243560"/>
            <a:ext cx="4270375" cy="1539359"/>
            <a:chOff x="4548505" y="1949867"/>
            <a:chExt cx="7171055" cy="2833370"/>
          </a:xfrm>
        </p:grpSpPr>
        <p:pic>
          <p:nvPicPr>
            <p:cNvPr id="124" name="图片 123">
              <a:extLst>
                <a:ext uri="{FF2B5EF4-FFF2-40B4-BE49-F238E27FC236}">
                  <a16:creationId xmlns:a16="http://schemas.microsoft.com/office/drawing/2014/main" id="{728F611B-DF93-2697-F94D-537C54D0584B}"/>
                </a:ext>
              </a:extLst>
            </p:cNvPr>
            <p:cNvPicPr>
              <a:picLocks noChangeAspect="1"/>
            </p:cNvPicPr>
            <p:nvPr/>
          </p:nvPicPr>
          <p:blipFill>
            <a:blip r:embed="rId34"/>
            <a:stretch>
              <a:fillRect/>
            </a:stretch>
          </p:blipFill>
          <p:spPr>
            <a:xfrm>
              <a:off x="4548505" y="2727742"/>
              <a:ext cx="3092450" cy="1479550"/>
            </a:xfrm>
            <a:prstGeom prst="rect">
              <a:avLst/>
            </a:prstGeom>
          </p:spPr>
        </p:pic>
        <p:pic>
          <p:nvPicPr>
            <p:cNvPr id="125" name="图片 124">
              <a:extLst>
                <a:ext uri="{FF2B5EF4-FFF2-40B4-BE49-F238E27FC236}">
                  <a16:creationId xmlns:a16="http://schemas.microsoft.com/office/drawing/2014/main" id="{307A8AF2-381D-F12D-F2ED-6525EB6A1ADD}"/>
                </a:ext>
              </a:extLst>
            </p:cNvPr>
            <p:cNvPicPr>
              <a:picLocks noChangeAspect="1"/>
            </p:cNvPicPr>
            <p:nvPr/>
          </p:nvPicPr>
          <p:blipFill>
            <a:blip r:embed="rId35"/>
            <a:stretch>
              <a:fillRect/>
            </a:stretch>
          </p:blipFill>
          <p:spPr>
            <a:xfrm>
              <a:off x="10497820" y="1949867"/>
              <a:ext cx="1221740" cy="2833370"/>
            </a:xfrm>
            <a:prstGeom prst="rect">
              <a:avLst/>
            </a:prstGeom>
          </p:spPr>
        </p:pic>
        <p:pic>
          <p:nvPicPr>
            <p:cNvPr id="126" name="图片 125">
              <a:extLst>
                <a:ext uri="{FF2B5EF4-FFF2-40B4-BE49-F238E27FC236}">
                  <a16:creationId xmlns:a16="http://schemas.microsoft.com/office/drawing/2014/main" id="{23C7296D-2E40-C2B9-97C2-72C6D46B8FB6}"/>
                </a:ext>
              </a:extLst>
            </p:cNvPr>
            <p:cNvPicPr>
              <a:picLocks noChangeAspect="1"/>
            </p:cNvPicPr>
            <p:nvPr/>
          </p:nvPicPr>
          <p:blipFill>
            <a:blip r:embed="rId36"/>
            <a:stretch>
              <a:fillRect/>
            </a:stretch>
          </p:blipFill>
          <p:spPr>
            <a:xfrm>
              <a:off x="8437880" y="2534067"/>
              <a:ext cx="1531620" cy="1673225"/>
            </a:xfrm>
            <a:prstGeom prst="rect">
              <a:avLst/>
            </a:prstGeom>
          </p:spPr>
        </p:pic>
        <p:pic>
          <p:nvPicPr>
            <p:cNvPr id="127" name="图片 126">
              <a:extLst>
                <a:ext uri="{FF2B5EF4-FFF2-40B4-BE49-F238E27FC236}">
                  <a16:creationId xmlns:a16="http://schemas.microsoft.com/office/drawing/2014/main" id="{51120522-46F2-E3A8-3DAC-423C5D049F52}"/>
                </a:ext>
              </a:extLst>
            </p:cNvPr>
            <p:cNvPicPr>
              <a:picLocks noChangeAspect="1"/>
            </p:cNvPicPr>
            <p:nvPr/>
          </p:nvPicPr>
          <p:blipFill>
            <a:blip r:embed="rId37"/>
            <a:stretch>
              <a:fillRect/>
            </a:stretch>
          </p:blipFill>
          <p:spPr>
            <a:xfrm>
              <a:off x="7628255" y="3366552"/>
              <a:ext cx="655955" cy="974725"/>
            </a:xfrm>
            <a:prstGeom prst="rect">
              <a:avLst/>
            </a:prstGeom>
          </p:spPr>
        </p:pic>
        <p:cxnSp>
          <p:nvCxnSpPr>
            <p:cNvPr id="128" name="直接箭头连接符 127">
              <a:extLst>
                <a:ext uri="{FF2B5EF4-FFF2-40B4-BE49-F238E27FC236}">
                  <a16:creationId xmlns:a16="http://schemas.microsoft.com/office/drawing/2014/main" id="{FBA3F41D-990E-5397-BE7E-FFEE579FE7D6}"/>
                </a:ext>
              </a:extLst>
            </p:cNvPr>
            <p:cNvCxnSpPr>
              <a:stCxn id="126" idx="1"/>
            </p:cNvCxnSpPr>
            <p:nvPr/>
          </p:nvCxnSpPr>
          <p:spPr>
            <a:xfrm flipH="1" flipV="1">
              <a:off x="7441565" y="3365282"/>
              <a:ext cx="996315" cy="571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29" name="直接箭头连接符 128">
              <a:extLst>
                <a:ext uri="{FF2B5EF4-FFF2-40B4-BE49-F238E27FC236}">
                  <a16:creationId xmlns:a16="http://schemas.microsoft.com/office/drawing/2014/main" id="{20E76219-8CC7-BB24-761B-E0D06B006D74}"/>
                </a:ext>
              </a:extLst>
            </p:cNvPr>
            <p:cNvCxnSpPr>
              <a:cxnSpLocks/>
            </p:cNvCxnSpPr>
            <p:nvPr/>
          </p:nvCxnSpPr>
          <p:spPr>
            <a:xfrm flipV="1">
              <a:off x="9956800" y="3866297"/>
              <a:ext cx="831850" cy="1016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grpSp>
      <p:sp>
        <p:nvSpPr>
          <p:cNvPr id="135" name="文本框 134">
            <a:extLst>
              <a:ext uri="{FF2B5EF4-FFF2-40B4-BE49-F238E27FC236}">
                <a16:creationId xmlns:a16="http://schemas.microsoft.com/office/drawing/2014/main" id="{BE85DECD-49A6-4C24-78A4-DA5BFD1EDDD1}"/>
              </a:ext>
            </a:extLst>
          </p:cNvPr>
          <p:cNvSpPr txBox="1"/>
          <p:nvPr>
            <p:custDataLst>
              <p:tags r:id="rId4"/>
            </p:custDataLst>
          </p:nvPr>
        </p:nvSpPr>
        <p:spPr>
          <a:xfrm>
            <a:off x="7591652" y="4406453"/>
            <a:ext cx="1852295" cy="984136"/>
          </a:xfrm>
          <a:prstGeom prst="rect">
            <a:avLst/>
          </a:prstGeom>
        </p:spPr>
        <p:txBody>
          <a:bodyPr vert="horz" wrap="square" lIns="91431" tIns="45715" rIns="91431" bIns="45715" rtlCol="0" anchor="t" anchorCtr="0">
            <a:noAutofit/>
          </a:bodyPr>
          <a:lstStyle/>
          <a:p>
            <a:pPr lvl="0" algn="l">
              <a:lnSpc>
                <a:spcPct val="250000"/>
              </a:lnSpc>
              <a:buClrTx/>
              <a:buSzTx/>
              <a:buFontTx/>
            </a:pPr>
            <a:endParaRPr lang="zh-CN" altLang="en-US" sz="1200" b="1" dirty="0">
              <a:solidFill>
                <a:schemeClr val="tx1"/>
              </a:solidFill>
              <a:latin typeface="Arial" panose="020B0604020202020204" pitchFamily="34" charset="0"/>
              <a:ea typeface="微软雅黑" panose="020B0503020204020204" pitchFamily="34" charset="-122"/>
              <a:cs typeface="Arial" panose="020B0604020202020204" pitchFamily="34" charset="0"/>
              <a:sym typeface="+mn-ea"/>
            </a:endParaRPr>
          </a:p>
          <a:p>
            <a:pPr marL="285750" lvl="0" indent="-285750" algn="l" fontAlgn="auto">
              <a:lnSpc>
                <a:spcPct val="150000"/>
              </a:lnSpc>
              <a:buClrTx/>
              <a:buSzTx/>
              <a:buFont typeface="Arial" panose="020B0604020202020204" pitchFamily="34" charset="0"/>
              <a:buChar char="•"/>
            </a:pPr>
            <a:r>
              <a:rPr lang="en-US" altLang="zh-CN" sz="900" dirty="0">
                <a:latin typeface="Times New Roman" panose="02020603050405020304" pitchFamily="18" charset="0"/>
                <a:ea typeface="微软雅黑" panose="020B0503020204020204" pitchFamily="34" charset="-122"/>
                <a:cs typeface="Times New Roman" panose="02020603050405020304" pitchFamily="18" charset="0"/>
                <a:sym typeface="+mn-ea"/>
              </a:rPr>
              <a:t>Household Indoor Unit Integrated Main-Transformer Board</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pic>
        <p:nvPicPr>
          <p:cNvPr id="136" name="图片 135" descr="陆海logo">
            <a:extLst>
              <a:ext uri="{FF2B5EF4-FFF2-40B4-BE49-F238E27FC236}">
                <a16:creationId xmlns:a16="http://schemas.microsoft.com/office/drawing/2014/main" id="{2A9FACD7-5F87-02C5-41F0-127ECB2F46E5}"/>
              </a:ext>
            </a:extLst>
          </p:cNvPr>
          <p:cNvPicPr>
            <a:picLocks noChangeAspect="1"/>
          </p:cNvPicPr>
          <p:nvPr/>
        </p:nvPicPr>
        <p:blipFill>
          <a:blip r:embed="rId38"/>
          <a:stretch>
            <a:fillRect/>
          </a:stretch>
        </p:blipFill>
        <p:spPr>
          <a:xfrm>
            <a:off x="8165391" y="5525286"/>
            <a:ext cx="682625" cy="288290"/>
          </a:xfrm>
          <a:prstGeom prst="rect">
            <a:avLst/>
          </a:prstGeom>
        </p:spPr>
      </p:pic>
      <p:pic>
        <p:nvPicPr>
          <p:cNvPr id="138" name="Picture 2" descr="奥克斯LOGO图片含义/演变/变迁及品牌介绍 - LOGO设计趋势">
            <a:extLst>
              <a:ext uri="{FF2B5EF4-FFF2-40B4-BE49-F238E27FC236}">
                <a16:creationId xmlns:a16="http://schemas.microsoft.com/office/drawing/2014/main" id="{C8238945-7C22-B473-0FAB-6B7218CFF96A}"/>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10423426" y="4608554"/>
            <a:ext cx="704847" cy="395347"/>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4" descr="康创电子 - 商标 - 爱企查">
            <a:extLst>
              <a:ext uri="{FF2B5EF4-FFF2-40B4-BE49-F238E27FC236}">
                <a16:creationId xmlns:a16="http://schemas.microsoft.com/office/drawing/2014/main" id="{E130BD6B-C1CE-81CB-4FBD-4128555E6A1C}"/>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10405259" y="5481019"/>
            <a:ext cx="678744" cy="490422"/>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6" descr="Panel L4-浙江夏宝电器有限公司">
            <a:extLst>
              <a:ext uri="{FF2B5EF4-FFF2-40B4-BE49-F238E27FC236}">
                <a16:creationId xmlns:a16="http://schemas.microsoft.com/office/drawing/2014/main" id="{0AF51172-BAF5-C342-F5A3-DF1DB0C020DD}"/>
              </a:ext>
            </a:extLst>
          </p:cNvPr>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7898459" y="4646232"/>
            <a:ext cx="1089720" cy="217944"/>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B3EBD735-86A6-DE22-4926-D5A32ED22D1C}"/>
              </a:ext>
            </a:extLst>
          </p:cNvPr>
          <p:cNvSpPr txBox="1"/>
          <p:nvPr>
            <p:custDataLst>
              <p:tags r:id="rId5"/>
            </p:custDataLst>
          </p:nvPr>
        </p:nvSpPr>
        <p:spPr>
          <a:xfrm>
            <a:off x="7348976" y="2900055"/>
            <a:ext cx="1852295" cy="1271270"/>
          </a:xfrm>
          <a:prstGeom prst="rect">
            <a:avLst/>
          </a:prstGeom>
        </p:spPr>
        <p:txBody>
          <a:bodyPr vert="horz" wrap="square" lIns="91431" tIns="45715" rIns="91431" bIns="45715" rtlCol="0" anchor="t" anchorCtr="0">
            <a:noAutofit/>
          </a:bodyPr>
          <a:lstStyle/>
          <a:p>
            <a:pPr marL="285750" lvl="0" indent="-285750" algn="l" fontAlgn="auto">
              <a:lnSpc>
                <a:spcPct val="150000"/>
              </a:lnSpc>
              <a:buClrTx/>
              <a:buSzTx/>
              <a:buFont typeface="Arial" panose="020B0604020202020204" pitchFamily="34" charset="0"/>
              <a:buChar char="•"/>
            </a:pPr>
            <a:r>
              <a:rPr lang="en-US" altLang="zh-CN" sz="1100" dirty="0">
                <a:latin typeface="Times New Roman" panose="02020603050405020304" pitchFamily="18" charset="0"/>
                <a:ea typeface="微软雅黑" panose="020B0503020204020204" pitchFamily="34" charset="-122"/>
                <a:cs typeface="Times New Roman" panose="02020603050405020304" pitchFamily="18" charset="0"/>
                <a:sym typeface="+mn-ea"/>
              </a:rPr>
              <a:t>inverter refrigerator compressor</a:t>
            </a:r>
            <a:endParaRPr lang="zh-CN" altLang="en-US" sz="11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pic>
        <p:nvPicPr>
          <p:cNvPr id="7" name="图片 6" descr="澳柯玛logo">
            <a:extLst>
              <a:ext uri="{FF2B5EF4-FFF2-40B4-BE49-F238E27FC236}">
                <a16:creationId xmlns:a16="http://schemas.microsoft.com/office/drawing/2014/main" id="{2DC22070-D380-315E-19A0-C364DCFED9BF}"/>
              </a:ext>
            </a:extLst>
          </p:cNvPr>
          <p:cNvPicPr>
            <a:picLocks noChangeAspect="1"/>
          </p:cNvPicPr>
          <p:nvPr>
            <p:custDataLst>
              <p:tags r:id="rId6"/>
            </p:custDataLst>
          </p:nvPr>
        </p:nvPicPr>
        <p:blipFill>
          <a:blip r:embed="rId42"/>
          <a:srcRect l="7395" t="15202" r="4123" b="41943"/>
          <a:stretch>
            <a:fillRect/>
          </a:stretch>
        </p:blipFill>
        <p:spPr>
          <a:xfrm>
            <a:off x="7832857" y="2758892"/>
            <a:ext cx="655583" cy="162926"/>
          </a:xfrm>
          <a:prstGeom prst="rect">
            <a:avLst/>
          </a:prstGeom>
        </p:spPr>
      </p:pic>
      <p:sp>
        <p:nvSpPr>
          <p:cNvPr id="3" name="文本框 2">
            <a:extLst>
              <a:ext uri="{FF2B5EF4-FFF2-40B4-BE49-F238E27FC236}">
                <a16:creationId xmlns:a16="http://schemas.microsoft.com/office/drawing/2014/main" id="{F4DAAD38-BAD3-0B42-26D8-F2C1EACA0E59}"/>
              </a:ext>
            </a:extLst>
          </p:cNvPr>
          <p:cNvSpPr txBox="1"/>
          <p:nvPr/>
        </p:nvSpPr>
        <p:spPr>
          <a:xfrm>
            <a:off x="505309" y="408024"/>
            <a:ext cx="5603290" cy="523220"/>
          </a:xfrm>
          <a:prstGeom prst="rect">
            <a:avLst/>
          </a:prstGeom>
          <a:noFill/>
        </p:spPr>
        <p:txBody>
          <a:bodyPr wrap="square" rtlCol="0">
            <a:spAutoFit/>
          </a:bodyPr>
          <a:lstStyle/>
          <a:p>
            <a:pPr marR="0" indent="0" algn="l" defTabSz="914400" fontAlgn="auto">
              <a:lnSpc>
                <a:spcPct val="100000"/>
              </a:lnSpc>
              <a:spcBef>
                <a:spcPts val="0"/>
              </a:spcBef>
              <a:spcAft>
                <a:spcPts val="0"/>
              </a:spcAft>
              <a:buClrTx/>
              <a:buSzTx/>
              <a:buFontTx/>
              <a:buNone/>
              <a:defRPr/>
            </a:pP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rPr>
              <a:t>Application Field – White Goods</a:t>
            </a:r>
            <a:endPar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endParaRPr>
          </a:p>
        </p:txBody>
      </p:sp>
      <p:sp>
        <p:nvSpPr>
          <p:cNvPr id="8" name="文本框 7">
            <a:extLst>
              <a:ext uri="{FF2B5EF4-FFF2-40B4-BE49-F238E27FC236}">
                <a16:creationId xmlns:a16="http://schemas.microsoft.com/office/drawing/2014/main" id="{119F8F36-CEA2-7AA3-C361-36C0376CADCF}"/>
              </a:ext>
            </a:extLst>
          </p:cNvPr>
          <p:cNvSpPr txBox="1"/>
          <p:nvPr>
            <p:custDataLst>
              <p:tags r:id="rId7"/>
            </p:custDataLst>
          </p:nvPr>
        </p:nvSpPr>
        <p:spPr>
          <a:xfrm>
            <a:off x="8892336" y="2880067"/>
            <a:ext cx="1852295" cy="1271270"/>
          </a:xfrm>
          <a:prstGeom prst="rect">
            <a:avLst/>
          </a:prstGeom>
        </p:spPr>
        <p:txBody>
          <a:bodyPr vert="horz" wrap="square" lIns="91431" tIns="45715" rIns="91431" bIns="45715" rtlCol="0" anchor="t" anchorCtr="0">
            <a:noAutofit/>
          </a:bodyPr>
          <a:lstStyle/>
          <a:p>
            <a:pPr marL="285750" lvl="0" indent="-285750" algn="l" fontAlgn="auto">
              <a:lnSpc>
                <a:spcPct val="150000"/>
              </a:lnSpc>
              <a:buClrTx/>
              <a:buSzTx/>
              <a:buFont typeface="Arial" panose="020B0604020202020204" pitchFamily="34" charset="0"/>
              <a:buChar char="•"/>
            </a:pPr>
            <a:r>
              <a:rPr lang="en-US" altLang="zh-CN" sz="1100" dirty="0">
                <a:latin typeface="Times New Roman" panose="02020603050405020304" pitchFamily="18" charset="0"/>
                <a:ea typeface="微软雅黑" panose="020B0503020204020204" pitchFamily="34" charset="-122"/>
                <a:cs typeface="Times New Roman" panose="02020603050405020304" pitchFamily="18" charset="0"/>
                <a:sym typeface="+mn-ea"/>
              </a:rPr>
              <a:t>inverter refrigerator compressor</a:t>
            </a:r>
            <a:endParaRPr lang="zh-CN" altLang="en-US" sz="11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10" name="文本框 9">
            <a:extLst>
              <a:ext uri="{FF2B5EF4-FFF2-40B4-BE49-F238E27FC236}">
                <a16:creationId xmlns:a16="http://schemas.microsoft.com/office/drawing/2014/main" id="{2EC18993-14DF-2E01-C195-CB4D82CA575A}"/>
              </a:ext>
            </a:extLst>
          </p:cNvPr>
          <p:cNvSpPr txBox="1"/>
          <p:nvPr>
            <p:custDataLst>
              <p:tags r:id="rId8"/>
            </p:custDataLst>
          </p:nvPr>
        </p:nvSpPr>
        <p:spPr>
          <a:xfrm>
            <a:off x="10552303" y="2835448"/>
            <a:ext cx="1852295" cy="1271270"/>
          </a:xfrm>
          <a:prstGeom prst="rect">
            <a:avLst/>
          </a:prstGeom>
        </p:spPr>
        <p:txBody>
          <a:bodyPr vert="horz" wrap="square" lIns="91431" tIns="45715" rIns="91431" bIns="45715" rtlCol="0" anchor="t" anchorCtr="0">
            <a:noAutofit/>
          </a:bodyPr>
          <a:lstStyle/>
          <a:p>
            <a:pPr marL="285750" lvl="0" indent="-285750" algn="l" fontAlgn="auto">
              <a:lnSpc>
                <a:spcPct val="150000"/>
              </a:lnSpc>
              <a:buClrTx/>
              <a:buSzTx/>
              <a:buFont typeface="Arial" panose="020B0604020202020204" pitchFamily="34" charset="0"/>
              <a:buChar char="•"/>
            </a:pPr>
            <a:r>
              <a:rPr lang="en-US" altLang="zh-CN" sz="1100" dirty="0">
                <a:latin typeface="Times New Roman" panose="02020603050405020304" pitchFamily="18" charset="0"/>
                <a:ea typeface="微软雅黑" panose="020B0503020204020204" pitchFamily="34" charset="-122"/>
                <a:cs typeface="Times New Roman" panose="02020603050405020304" pitchFamily="18" charset="0"/>
                <a:sym typeface="+mn-ea"/>
              </a:rPr>
              <a:t>inverter refrigerator compressor</a:t>
            </a:r>
            <a:endParaRPr lang="zh-CN" altLang="en-US" sz="11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11" name="文本框 10">
            <a:extLst>
              <a:ext uri="{FF2B5EF4-FFF2-40B4-BE49-F238E27FC236}">
                <a16:creationId xmlns:a16="http://schemas.microsoft.com/office/drawing/2014/main" id="{AD91CEC7-945D-0DA5-BF88-5DAD7DA9623C}"/>
              </a:ext>
            </a:extLst>
          </p:cNvPr>
          <p:cNvSpPr txBox="1"/>
          <p:nvPr>
            <p:custDataLst>
              <p:tags r:id="rId9"/>
            </p:custDataLst>
          </p:nvPr>
        </p:nvSpPr>
        <p:spPr>
          <a:xfrm>
            <a:off x="7637724" y="5321508"/>
            <a:ext cx="1852295" cy="984136"/>
          </a:xfrm>
          <a:prstGeom prst="rect">
            <a:avLst/>
          </a:prstGeom>
        </p:spPr>
        <p:txBody>
          <a:bodyPr vert="horz" wrap="square" lIns="91431" tIns="45715" rIns="91431" bIns="45715" rtlCol="0" anchor="t" anchorCtr="0">
            <a:noAutofit/>
          </a:bodyPr>
          <a:lstStyle/>
          <a:p>
            <a:pPr lvl="0" algn="l">
              <a:lnSpc>
                <a:spcPct val="250000"/>
              </a:lnSpc>
              <a:buClrTx/>
              <a:buSzTx/>
              <a:buFontTx/>
            </a:pPr>
            <a:endParaRPr lang="zh-CN" altLang="en-US" sz="1200" b="1" dirty="0">
              <a:solidFill>
                <a:schemeClr val="tx1"/>
              </a:solidFill>
              <a:latin typeface="Arial" panose="020B0604020202020204" pitchFamily="34" charset="0"/>
              <a:ea typeface="微软雅黑" panose="020B0503020204020204" pitchFamily="34" charset="-122"/>
              <a:cs typeface="Arial" panose="020B0604020202020204" pitchFamily="34" charset="0"/>
              <a:sym typeface="+mn-ea"/>
            </a:endParaRPr>
          </a:p>
          <a:p>
            <a:pPr marL="285750" lvl="0" indent="-285750" algn="l" fontAlgn="auto">
              <a:lnSpc>
                <a:spcPct val="150000"/>
              </a:lnSpc>
              <a:buClrTx/>
              <a:buSzTx/>
              <a:buFont typeface="Arial" panose="020B0604020202020204" pitchFamily="34" charset="0"/>
              <a:buChar char="•"/>
            </a:pPr>
            <a:r>
              <a:rPr lang="en-US" altLang="zh-CN" sz="900" dirty="0">
                <a:latin typeface="Times New Roman" panose="02020603050405020304" pitchFamily="18" charset="0"/>
                <a:ea typeface="微软雅黑" panose="020B0503020204020204" pitchFamily="34" charset="-122"/>
                <a:cs typeface="Times New Roman" panose="02020603050405020304" pitchFamily="18" charset="0"/>
                <a:sym typeface="+mn-ea"/>
              </a:rPr>
              <a:t>Household Indoor Unit Integrated Main-Transformer Board</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12" name="文本框 11">
            <a:extLst>
              <a:ext uri="{FF2B5EF4-FFF2-40B4-BE49-F238E27FC236}">
                <a16:creationId xmlns:a16="http://schemas.microsoft.com/office/drawing/2014/main" id="{4BB46096-C65B-AAA1-EB44-778332964F8B}"/>
              </a:ext>
            </a:extLst>
          </p:cNvPr>
          <p:cNvSpPr txBox="1"/>
          <p:nvPr>
            <p:custDataLst>
              <p:tags r:id="rId10"/>
            </p:custDataLst>
          </p:nvPr>
        </p:nvSpPr>
        <p:spPr>
          <a:xfrm>
            <a:off x="9836008" y="4398223"/>
            <a:ext cx="1852295" cy="984136"/>
          </a:xfrm>
          <a:prstGeom prst="rect">
            <a:avLst/>
          </a:prstGeom>
        </p:spPr>
        <p:txBody>
          <a:bodyPr vert="horz" wrap="square" lIns="91431" tIns="45715" rIns="91431" bIns="45715" rtlCol="0" anchor="t" anchorCtr="0">
            <a:noAutofit/>
          </a:bodyPr>
          <a:lstStyle/>
          <a:p>
            <a:pPr lvl="0" algn="l">
              <a:lnSpc>
                <a:spcPct val="250000"/>
              </a:lnSpc>
              <a:buClrTx/>
              <a:buSzTx/>
              <a:buFontTx/>
            </a:pPr>
            <a:endParaRPr lang="zh-CN" altLang="en-US" sz="1200" b="1" dirty="0">
              <a:solidFill>
                <a:schemeClr val="tx1"/>
              </a:solidFill>
              <a:latin typeface="Arial" panose="020B0604020202020204" pitchFamily="34" charset="0"/>
              <a:ea typeface="微软雅黑" panose="020B0503020204020204" pitchFamily="34" charset="-122"/>
              <a:cs typeface="Arial" panose="020B0604020202020204" pitchFamily="34" charset="0"/>
              <a:sym typeface="+mn-ea"/>
            </a:endParaRPr>
          </a:p>
          <a:p>
            <a:pPr marL="285750" lvl="0" indent="-285750" algn="l" fontAlgn="auto">
              <a:lnSpc>
                <a:spcPct val="150000"/>
              </a:lnSpc>
              <a:buClrTx/>
              <a:buSzTx/>
              <a:buFont typeface="Arial" panose="020B0604020202020204" pitchFamily="34" charset="0"/>
              <a:buChar char="•"/>
            </a:pPr>
            <a:r>
              <a:rPr lang="en-US" altLang="zh-CN" sz="900" dirty="0">
                <a:latin typeface="Times New Roman" panose="02020603050405020304" pitchFamily="18" charset="0"/>
                <a:ea typeface="微软雅黑" panose="020B0503020204020204" pitchFamily="34" charset="-122"/>
                <a:cs typeface="Times New Roman" panose="02020603050405020304" pitchFamily="18" charset="0"/>
                <a:sym typeface="+mn-ea"/>
              </a:rPr>
              <a:t>Household Indoor Unit Integrated Main-Transformer Board</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
        <p:nvSpPr>
          <p:cNvPr id="17" name="文本框 16">
            <a:extLst>
              <a:ext uri="{FF2B5EF4-FFF2-40B4-BE49-F238E27FC236}">
                <a16:creationId xmlns:a16="http://schemas.microsoft.com/office/drawing/2014/main" id="{DB3FD4FC-4046-9B3C-0F65-E0CDCC527B1C}"/>
              </a:ext>
            </a:extLst>
          </p:cNvPr>
          <p:cNvSpPr txBox="1"/>
          <p:nvPr>
            <p:custDataLst>
              <p:tags r:id="rId11"/>
            </p:custDataLst>
          </p:nvPr>
        </p:nvSpPr>
        <p:spPr>
          <a:xfrm>
            <a:off x="9849701" y="5390589"/>
            <a:ext cx="1852295" cy="984136"/>
          </a:xfrm>
          <a:prstGeom prst="rect">
            <a:avLst/>
          </a:prstGeom>
        </p:spPr>
        <p:txBody>
          <a:bodyPr vert="horz" wrap="square" lIns="91431" tIns="45715" rIns="91431" bIns="45715" rtlCol="0" anchor="t" anchorCtr="0">
            <a:noAutofit/>
          </a:bodyPr>
          <a:lstStyle/>
          <a:p>
            <a:pPr lvl="0" algn="l">
              <a:lnSpc>
                <a:spcPct val="250000"/>
              </a:lnSpc>
              <a:buClrTx/>
              <a:buSzTx/>
              <a:buFontTx/>
            </a:pPr>
            <a:endParaRPr lang="zh-CN" altLang="en-US" sz="1200" b="1" dirty="0">
              <a:solidFill>
                <a:schemeClr val="tx1"/>
              </a:solidFill>
              <a:latin typeface="Arial" panose="020B0604020202020204" pitchFamily="34" charset="0"/>
              <a:ea typeface="微软雅黑" panose="020B0503020204020204" pitchFamily="34" charset="-122"/>
              <a:cs typeface="Arial" panose="020B0604020202020204" pitchFamily="34" charset="0"/>
              <a:sym typeface="+mn-ea"/>
            </a:endParaRPr>
          </a:p>
          <a:p>
            <a:pPr marL="285750" lvl="0" indent="-285750" algn="l" fontAlgn="auto">
              <a:lnSpc>
                <a:spcPct val="150000"/>
              </a:lnSpc>
              <a:buClrTx/>
              <a:buSzTx/>
              <a:buFont typeface="Arial" panose="020B0604020202020204" pitchFamily="34" charset="0"/>
              <a:buChar char="•"/>
            </a:pPr>
            <a:r>
              <a:rPr lang="en-US" altLang="zh-CN" sz="900" dirty="0">
                <a:latin typeface="Times New Roman" panose="02020603050405020304" pitchFamily="18" charset="0"/>
                <a:ea typeface="微软雅黑" panose="020B0503020204020204" pitchFamily="34" charset="-122"/>
                <a:cs typeface="Times New Roman" panose="02020603050405020304" pitchFamily="18" charset="0"/>
                <a:sym typeface="+mn-ea"/>
              </a:rPr>
              <a:t>Household Inverter</a:t>
            </a:r>
            <a:endParaRPr lang="zh-CN" altLang="en-US" sz="1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spTree>
    <p:custDataLst>
      <p:tags r:id="rId1"/>
    </p:custDataLst>
    <p:extLst>
      <p:ext uri="{BB962C8B-B14F-4D97-AF65-F5344CB8AC3E}">
        <p14:creationId xmlns:p14="http://schemas.microsoft.com/office/powerpoint/2010/main" val="2979600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635" y="1011304"/>
            <a:ext cx="12191365" cy="5405120"/>
          </a:xfrm>
          <a:prstGeom prst="rect">
            <a:avLst/>
          </a:prstGeom>
        </p:spPr>
      </p:pic>
      <p:sp>
        <p:nvSpPr>
          <p:cNvPr id="20" name="文本框 19"/>
          <p:cNvSpPr txBox="1"/>
          <p:nvPr/>
        </p:nvSpPr>
        <p:spPr>
          <a:xfrm>
            <a:off x="555442" y="406783"/>
            <a:ext cx="1021515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charset="-122"/>
                <a:cs typeface="Calibri" panose="020F0502020204030204" pitchFamily="34" charset="0"/>
                <a:sym typeface="+mn-ea"/>
              </a:rPr>
              <a:t>White Goods MCU Roadmap</a:t>
            </a:r>
          </a:p>
        </p:txBody>
      </p:sp>
      <p:cxnSp>
        <p:nvCxnSpPr>
          <p:cNvPr id="8" name="直接箭头连接符 7"/>
          <p:cNvCxnSpPr/>
          <p:nvPr/>
        </p:nvCxnSpPr>
        <p:spPr>
          <a:xfrm>
            <a:off x="724535" y="5979160"/>
            <a:ext cx="10763250" cy="12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p:nvPr/>
        </p:nvCxnSpPr>
        <p:spPr>
          <a:xfrm flipV="1">
            <a:off x="720725" y="1083945"/>
            <a:ext cx="6350" cy="4892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7" name="文本框 96"/>
          <p:cNvSpPr txBox="1"/>
          <p:nvPr/>
        </p:nvSpPr>
        <p:spPr>
          <a:xfrm>
            <a:off x="11431905" y="5847715"/>
            <a:ext cx="64960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时间</a:t>
            </a:r>
          </a:p>
        </p:txBody>
      </p:sp>
      <p:sp>
        <p:nvSpPr>
          <p:cNvPr id="50" name="文本框 49"/>
          <p:cNvSpPr txBox="1"/>
          <p:nvPr>
            <p:custDataLst>
              <p:tags r:id="rId1"/>
            </p:custDataLst>
          </p:nvPr>
        </p:nvSpPr>
        <p:spPr>
          <a:xfrm>
            <a:off x="5663019" y="6048058"/>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55" name="直接连接符 54"/>
          <p:cNvCxnSpPr/>
          <p:nvPr>
            <p:custDataLst>
              <p:tags r:id="rId2"/>
            </p:custDataLst>
          </p:nvPr>
        </p:nvCxnSpPr>
        <p:spPr>
          <a:xfrm rot="10800000">
            <a:off x="5979810" y="5839200"/>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custDataLst>
              <p:tags r:id="rId3"/>
            </p:custDataLst>
          </p:nvPr>
        </p:nvSpPr>
        <p:spPr>
          <a:xfrm>
            <a:off x="376910" y="6028690"/>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2019</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7" name="文本框 26"/>
          <p:cNvSpPr txBox="1"/>
          <p:nvPr>
            <p:custDataLst>
              <p:tags r:id="rId4"/>
            </p:custDataLst>
          </p:nvPr>
        </p:nvSpPr>
        <p:spPr>
          <a:xfrm>
            <a:off x="229750" y="4300113"/>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128</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8" name="文本框 27"/>
          <p:cNvSpPr txBox="1"/>
          <p:nvPr>
            <p:custDataLst>
              <p:tags r:id="rId5"/>
            </p:custDataLst>
          </p:nvPr>
        </p:nvSpPr>
        <p:spPr>
          <a:xfrm>
            <a:off x="229750" y="3295673"/>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256</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9" name="文本框 28"/>
          <p:cNvSpPr txBox="1"/>
          <p:nvPr>
            <p:custDataLst>
              <p:tags r:id="rId6"/>
            </p:custDataLst>
          </p:nvPr>
        </p:nvSpPr>
        <p:spPr>
          <a:xfrm>
            <a:off x="232290" y="1315037"/>
            <a:ext cx="713979"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512</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54" name="文本框 53"/>
          <p:cNvSpPr txBox="1"/>
          <p:nvPr>
            <p:custDataLst>
              <p:tags r:id="rId7"/>
            </p:custDataLst>
          </p:nvPr>
        </p:nvSpPr>
        <p:spPr>
          <a:xfrm>
            <a:off x="717063" y="891615"/>
            <a:ext cx="10706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Flash(KB)</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3" name="圆角矩形 26"/>
          <p:cNvSpPr/>
          <p:nvPr>
            <p:custDataLst>
              <p:tags r:id="rId8"/>
            </p:custDataLst>
          </p:nvPr>
        </p:nvSpPr>
        <p:spPr>
          <a:xfrm>
            <a:off x="1887208" y="1083945"/>
            <a:ext cx="775615" cy="184317"/>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Developing</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4" name="圆角矩形 26"/>
          <p:cNvSpPr/>
          <p:nvPr>
            <p:custDataLst>
              <p:tags r:id="rId9"/>
            </p:custDataLst>
          </p:nvPr>
        </p:nvSpPr>
        <p:spPr>
          <a:xfrm>
            <a:off x="3723446" y="1065890"/>
            <a:ext cx="1109811" cy="192213"/>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Mass</a:t>
            </a:r>
            <a:r>
              <a:rPr lang="zh-CN" altLang="en-US" sz="900" b="1" dirty="0">
                <a:solidFill>
                  <a:prstClr val="black"/>
                </a:solidFill>
                <a:latin typeface="Calibri" panose="020F0502020204030204" charset="0"/>
                <a:ea typeface="等线" panose="02010600030101010101" charset="-122"/>
                <a:cs typeface="Calibri" panose="020F0502020204030204" charset="0"/>
              </a:rPr>
              <a:t> </a:t>
            </a:r>
            <a:r>
              <a:rPr lang="en-US" altLang="zh-CN" sz="900" b="1" dirty="0">
                <a:solidFill>
                  <a:prstClr val="black"/>
                </a:solidFill>
                <a:latin typeface="Calibri" panose="020F0502020204030204" charset="0"/>
                <a:ea typeface="等线" panose="02010600030101010101" charset="-122"/>
                <a:cs typeface="Calibri" panose="020F0502020204030204" charset="0"/>
              </a:rPr>
              <a:t>Production</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12" name="文本框 11"/>
          <p:cNvSpPr txBox="1"/>
          <p:nvPr>
            <p:custDataLst>
              <p:tags r:id="rId10"/>
            </p:custDataLst>
          </p:nvPr>
        </p:nvSpPr>
        <p:spPr>
          <a:xfrm>
            <a:off x="4363208" y="6048058"/>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2023</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13" name="直接连接符 12"/>
          <p:cNvCxnSpPr/>
          <p:nvPr>
            <p:custDataLst>
              <p:tags r:id="rId11"/>
            </p:custDataLst>
          </p:nvPr>
        </p:nvCxnSpPr>
        <p:spPr>
          <a:xfrm rot="10800000">
            <a:off x="4700875" y="5846006"/>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custDataLst>
              <p:tags r:id="rId12"/>
            </p:custDataLst>
          </p:nvPr>
        </p:nvCxnSpPr>
        <p:spPr>
          <a:xfrm rot="10800000">
            <a:off x="7455342" y="5859147"/>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custDataLst>
              <p:tags r:id="rId13"/>
            </p:custDataLst>
          </p:nvPr>
        </p:nvSpPr>
        <p:spPr>
          <a:xfrm>
            <a:off x="7132181" y="6038477"/>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2025</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3" name="圆角矩形 26"/>
          <p:cNvSpPr/>
          <p:nvPr>
            <p:custDataLst>
              <p:tags r:id="rId14"/>
            </p:custDataLst>
          </p:nvPr>
        </p:nvSpPr>
        <p:spPr>
          <a:xfrm>
            <a:off x="2819841" y="1065410"/>
            <a:ext cx="775615" cy="184317"/>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Sample</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9" name="圆角矩形 26">
            <a:extLst>
              <a:ext uri="{FF2B5EF4-FFF2-40B4-BE49-F238E27FC236}">
                <a16:creationId xmlns:a16="http://schemas.microsoft.com/office/drawing/2014/main" id="{A6E99491-382C-B624-CB19-66E5ADE402C3}"/>
              </a:ext>
            </a:extLst>
          </p:cNvPr>
          <p:cNvSpPr/>
          <p:nvPr>
            <p:custDataLst>
              <p:tags r:id="rId15"/>
            </p:custDataLst>
          </p:nvPr>
        </p:nvSpPr>
        <p:spPr>
          <a:xfrm>
            <a:off x="781469" y="3677149"/>
            <a:ext cx="1246435" cy="150539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defRPr/>
            </a:pPr>
            <a:r>
              <a:rPr kumimoji="0" lang="zh-CN" altLang="en-US" sz="9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charset="-122"/>
              </a:rPr>
              <a:t>LC0xx</a:t>
            </a:r>
            <a:r>
              <a:rPr lang="zh-CN" altLang="en-US"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24</a:t>
            </a:r>
            <a:r>
              <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endParaRPr>
          </a:p>
          <a:p>
            <a:pPr marL="171450" indent="-171450">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32/48/64Pin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12Bit SAR ADC, </a:t>
            </a:r>
            <a:r>
              <a:rPr kumimoji="0" lang="zh-CN" altLang="en-US"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rPr>
              <a:t>OPA</a:t>
            </a:r>
            <a:r>
              <a:rPr kumimoji="0" lang="en-US" altLang="zh-CN"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rPr>
              <a:t>,</a:t>
            </a:r>
            <a:r>
              <a:rPr kumimoji="0" lang="zh-CN" altLang="en-US"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rPr>
              <a:t> </a:t>
            </a:r>
            <a:r>
              <a:rPr kumimoji="0" lang="en-US" altLang="zh-CN"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rPr>
              <a:t>USB</a:t>
            </a:r>
            <a:endParaRPr kumimoji="0" lang="zh-CN" altLang="en-US"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endParaRPr>
          </a:p>
        </p:txBody>
      </p:sp>
      <p:sp>
        <p:nvSpPr>
          <p:cNvPr id="10" name="圆角矩形 26">
            <a:extLst>
              <a:ext uri="{FF2B5EF4-FFF2-40B4-BE49-F238E27FC236}">
                <a16:creationId xmlns:a16="http://schemas.microsoft.com/office/drawing/2014/main" id="{A9C77195-FBE1-1213-99A2-A040DD8B3A9B}"/>
              </a:ext>
            </a:extLst>
          </p:cNvPr>
          <p:cNvSpPr/>
          <p:nvPr>
            <p:custDataLst>
              <p:tags r:id="rId16"/>
            </p:custDataLst>
          </p:nvPr>
        </p:nvSpPr>
        <p:spPr>
          <a:xfrm>
            <a:off x="2083582" y="4625914"/>
            <a:ext cx="1217907" cy="129323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LE0xx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128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11" name="圆角矩形 26">
            <a:extLst>
              <a:ext uri="{FF2B5EF4-FFF2-40B4-BE49-F238E27FC236}">
                <a16:creationId xmlns:a16="http://schemas.microsoft.com/office/drawing/2014/main" id="{800D80CA-D9FD-514D-5387-559B7E07C2D4}"/>
              </a:ext>
            </a:extLst>
          </p:cNvPr>
          <p:cNvSpPr/>
          <p:nvPr>
            <p:custDataLst>
              <p:tags r:id="rId17"/>
            </p:custDataLst>
          </p:nvPr>
        </p:nvSpPr>
        <p:spPr>
          <a:xfrm>
            <a:off x="3374443" y="4866940"/>
            <a:ext cx="1282652" cy="1093582"/>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LF0xx</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32/48/64Pin</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lang="en-US" altLang="zh-CN" sz="800" b="1" dirty="0">
              <a:solidFill>
                <a:prstClr val="black"/>
              </a:solidFill>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DAC, OPA</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,COMP</a:t>
            </a:r>
          </a:p>
        </p:txBody>
      </p:sp>
      <p:sp>
        <p:nvSpPr>
          <p:cNvPr id="22" name="圆角矩形 26">
            <a:extLst>
              <a:ext uri="{FF2B5EF4-FFF2-40B4-BE49-F238E27FC236}">
                <a16:creationId xmlns:a16="http://schemas.microsoft.com/office/drawing/2014/main" id="{5C66BB32-373C-3BF5-A224-59C782EA28C8}"/>
              </a:ext>
            </a:extLst>
          </p:cNvPr>
          <p:cNvSpPr/>
          <p:nvPr>
            <p:custDataLst>
              <p:tags r:id="rId18"/>
            </p:custDataLst>
          </p:nvPr>
        </p:nvSpPr>
        <p:spPr>
          <a:xfrm>
            <a:off x="3372576" y="2683398"/>
            <a:ext cx="1246435" cy="163449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FR0xx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48MHzUpto 384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32/64/100Pin, 12Bit SAR ADC </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CAN/LIN/SPI/IIC/USART/</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TSI</a:t>
            </a:r>
          </a:p>
        </p:txBody>
      </p:sp>
      <p:sp>
        <p:nvSpPr>
          <p:cNvPr id="24" name="文本框 23">
            <a:extLst>
              <a:ext uri="{FF2B5EF4-FFF2-40B4-BE49-F238E27FC236}">
                <a16:creationId xmlns:a16="http://schemas.microsoft.com/office/drawing/2014/main" id="{08BF2159-B0D0-C035-027E-461D5F965768}"/>
              </a:ext>
            </a:extLst>
          </p:cNvPr>
          <p:cNvSpPr txBox="1"/>
          <p:nvPr>
            <p:custDataLst>
              <p:tags r:id="rId19"/>
            </p:custDataLst>
          </p:nvPr>
        </p:nvSpPr>
        <p:spPr>
          <a:xfrm>
            <a:off x="229491" y="2291233"/>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384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33" name="圆角矩形 26">
            <a:extLst>
              <a:ext uri="{FF2B5EF4-FFF2-40B4-BE49-F238E27FC236}">
                <a16:creationId xmlns:a16="http://schemas.microsoft.com/office/drawing/2014/main" id="{EB14E79F-4966-73A9-C547-6CFE8FDA83A2}"/>
              </a:ext>
            </a:extLst>
          </p:cNvPr>
          <p:cNvSpPr/>
          <p:nvPr>
            <p:custDataLst>
              <p:tags r:id="rId20"/>
            </p:custDataLst>
          </p:nvPr>
        </p:nvSpPr>
        <p:spPr>
          <a:xfrm>
            <a:off x="4684713" y="3518245"/>
            <a:ext cx="1245499" cy="169749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FK5xx</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系列</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 80MHz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32/48/64/100</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QSPI</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/IIC/USART /</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USB</a:t>
            </a:r>
          </a:p>
        </p:txBody>
      </p:sp>
      <p:sp>
        <p:nvSpPr>
          <p:cNvPr id="34" name="圆角矩形 26">
            <a:extLst>
              <a:ext uri="{FF2B5EF4-FFF2-40B4-BE49-F238E27FC236}">
                <a16:creationId xmlns:a16="http://schemas.microsoft.com/office/drawing/2014/main" id="{242C8124-995F-B9F9-A29E-B58EEDE0D519}"/>
              </a:ext>
            </a:extLst>
          </p:cNvPr>
          <p:cNvSpPr/>
          <p:nvPr>
            <p:custDataLst>
              <p:tags r:id="rId21"/>
            </p:custDataLst>
          </p:nvPr>
        </p:nvSpPr>
        <p:spPr>
          <a:xfrm>
            <a:off x="4673937" y="1466317"/>
            <a:ext cx="1294458" cy="1783614"/>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FG0xx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64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48/64/100/144Pin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/LIN/SPI/IIC/USART /SENT</a:t>
            </a:r>
          </a:p>
          <a:p>
            <a:pPr marR="0" lvl="0" algn="l" defTabSz="914400" rtl="0" eaLnBrk="1" fontAlgn="auto" latinLnBrk="0" hangingPunct="1">
              <a:lnSpc>
                <a:spcPct val="100000"/>
              </a:lnSpc>
              <a:spcBef>
                <a:spcPts val="0"/>
              </a:spcBef>
              <a:spcAft>
                <a:spcPts val="0"/>
              </a:spcAft>
              <a:buClrTx/>
              <a:buSzTx/>
              <a:defRPr/>
            </a:pP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38" name="文本框 37">
            <a:extLst>
              <a:ext uri="{FF2B5EF4-FFF2-40B4-BE49-F238E27FC236}">
                <a16:creationId xmlns:a16="http://schemas.microsoft.com/office/drawing/2014/main" id="{F365415B-CA08-CF64-3F6A-A5842150C02D}"/>
              </a:ext>
            </a:extLst>
          </p:cNvPr>
          <p:cNvSpPr txBox="1"/>
          <p:nvPr>
            <p:custDataLst>
              <p:tags r:id="rId22"/>
            </p:custDataLst>
          </p:nvPr>
        </p:nvSpPr>
        <p:spPr>
          <a:xfrm>
            <a:off x="315594" y="5010601"/>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64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41" name="圆角矩形 26">
            <a:extLst>
              <a:ext uri="{FF2B5EF4-FFF2-40B4-BE49-F238E27FC236}">
                <a16:creationId xmlns:a16="http://schemas.microsoft.com/office/drawing/2014/main" id="{6A7A8B94-C7C0-13CA-F7D0-6BD8E5925046}"/>
              </a:ext>
            </a:extLst>
          </p:cNvPr>
          <p:cNvSpPr/>
          <p:nvPr>
            <p:custDataLst>
              <p:tags r:id="rId23"/>
            </p:custDataLst>
          </p:nvPr>
        </p:nvSpPr>
        <p:spPr>
          <a:xfrm>
            <a:off x="6008313" y="4625914"/>
            <a:ext cx="1402861" cy="1319847"/>
          </a:xfrm>
          <a:prstGeom prst="roundRect">
            <a:avLst/>
          </a:prstGeom>
          <a:solidFill>
            <a:srgbClr val="FFC000"/>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LR0xx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32/44/48Pin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lang="en-US" altLang="zh-CN" sz="900" b="1" dirty="0">
              <a:solidFill>
                <a:prstClr val="black"/>
              </a:solidFill>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42" name="圆角矩形 26">
            <a:extLst>
              <a:ext uri="{FF2B5EF4-FFF2-40B4-BE49-F238E27FC236}">
                <a16:creationId xmlns:a16="http://schemas.microsoft.com/office/drawing/2014/main" id="{6589D81D-6148-AB85-AD9B-A674175D722A}"/>
              </a:ext>
            </a:extLst>
          </p:cNvPr>
          <p:cNvSpPr/>
          <p:nvPr>
            <p:custDataLst>
              <p:tags r:id="rId24"/>
            </p:custDataLst>
          </p:nvPr>
        </p:nvSpPr>
        <p:spPr>
          <a:xfrm>
            <a:off x="6006804" y="2698084"/>
            <a:ext cx="1294459" cy="1634495"/>
          </a:xfrm>
          <a:prstGeom prst="roundRect">
            <a:avLst/>
          </a:prstGeom>
          <a:solidFill>
            <a:srgbClr val="FFC000"/>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FH</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0xx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lang="en-US" altLang="zh-CN" sz="800" b="1" dirty="0">
                <a:solidFill>
                  <a:prstClr val="black"/>
                </a:solidFill>
                <a:latin typeface="Calibri" panose="020F0502020204030204" charset="0"/>
                <a:ea typeface="等线" panose="02010600030101010101" charset="-122"/>
                <a:cs typeface="Calibri" panose="020F0502020204030204" charset="0"/>
              </a:rPr>
              <a:t>72</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MHz</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lang="en-US" altLang="zh-CN" sz="800" b="1" dirty="0">
                <a:solidFill>
                  <a:prstClr val="black"/>
                </a:solidFill>
                <a:latin typeface="Calibri" panose="020F0502020204030204" charset="0"/>
                <a:ea typeface="等线" panose="02010600030101010101" charset="-122"/>
                <a:cs typeface="Calibri" panose="020F0502020204030204" charset="0"/>
              </a:rPr>
              <a:t>384</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lang="en-US" altLang="zh-CN" sz="800" b="1" dirty="0">
                <a:solidFill>
                  <a:prstClr val="black"/>
                </a:solidFill>
                <a:latin typeface="Calibri" panose="020F0502020204030204" charset="0"/>
                <a:ea typeface="等线" panose="02010600030101010101" charset="-122"/>
                <a:cs typeface="Calibri" panose="020F0502020204030204" charset="0"/>
              </a:rPr>
              <a:t>32</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32/48/64/80/100Pin</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dirty="0">
                <a:solidFill>
                  <a:prstClr val="black"/>
                </a:solidFill>
                <a:latin typeface="Calibri" panose="020F0502020204030204" charset="0"/>
                <a:ea typeface="等线" panose="02010600030101010101" charset="-122"/>
                <a:cs typeface="Calibri" panose="020F0502020204030204" charset="0"/>
              </a:rPr>
              <a:t>12bit ADC, DAC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CAN/SENT/QSPI/I2C/USART/</a:t>
            </a:r>
            <a:r>
              <a:rPr kumimoji="0" lang="en-US" altLang="zh-CN"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TSI</a:t>
            </a:r>
            <a:endParaRPr kumimoji="0" lang="zh-CN" altLang="en-US"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p:txBody>
      </p:sp>
      <p:sp>
        <p:nvSpPr>
          <p:cNvPr id="43" name="圆角矩形 26">
            <a:extLst>
              <a:ext uri="{FF2B5EF4-FFF2-40B4-BE49-F238E27FC236}">
                <a16:creationId xmlns:a16="http://schemas.microsoft.com/office/drawing/2014/main" id="{0B53FF09-B145-5632-21A4-041E90FB7DFA}"/>
              </a:ext>
            </a:extLst>
          </p:cNvPr>
          <p:cNvSpPr/>
          <p:nvPr>
            <p:custDataLst>
              <p:tags r:id="rId25"/>
            </p:custDataLst>
          </p:nvPr>
        </p:nvSpPr>
        <p:spPr>
          <a:xfrm>
            <a:off x="7514523" y="4637557"/>
            <a:ext cx="1297102" cy="1306934"/>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6LH0xx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zh-CN" altLang="en-US" sz="900" b="1" dirty="0">
                <a:solidFill>
                  <a:schemeClr val="tx1"/>
                </a:solidFill>
                <a:latin typeface="Calibri" panose="020F0502020204030204" charset="0"/>
                <a:cs typeface="Calibri" panose="020F0502020204030204" charset="0"/>
              </a:rPr>
              <a:t>Cortex-M0</a:t>
            </a:r>
            <a:r>
              <a:rPr lang="en-US" altLang="zh-CN" sz="900" b="1" dirty="0">
                <a:solidFill>
                  <a:schemeClr val="tx1"/>
                </a:solidFill>
                <a:latin typeface="Calibri" panose="020F0502020204030204" charset="0"/>
                <a:cs typeface="Calibri" panose="020F0502020204030204" charset="0"/>
              </a:rPr>
              <a:t>, 72MHz</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upto128</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16</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endParaRPr lang="en-US" altLang="zh-CN"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sym typeface="+mn-ea"/>
              </a:rPr>
              <a:t>32/48/64Pin</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12Bit SAR ADC, SPI/IIC/USART</a:t>
            </a:r>
          </a:p>
        </p:txBody>
      </p:sp>
      <p:sp>
        <p:nvSpPr>
          <p:cNvPr id="45" name="圆角矩形 26">
            <a:extLst>
              <a:ext uri="{FF2B5EF4-FFF2-40B4-BE49-F238E27FC236}">
                <a16:creationId xmlns:a16="http://schemas.microsoft.com/office/drawing/2014/main" id="{6367F520-627D-C850-5B25-7FE8CD745332}"/>
              </a:ext>
            </a:extLst>
          </p:cNvPr>
          <p:cNvSpPr/>
          <p:nvPr>
            <p:custDataLst>
              <p:tags r:id="rId26"/>
            </p:custDataLst>
          </p:nvPr>
        </p:nvSpPr>
        <p:spPr>
          <a:xfrm>
            <a:off x="7480478" y="1083945"/>
            <a:ext cx="1281759" cy="2190779"/>
          </a:xfrm>
          <a:prstGeom prst="roundRect">
            <a:avLst/>
          </a:prstGeom>
          <a:solidFill>
            <a:srgbClr val="A3CF62"/>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FH5</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200MHz</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1M</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FLASH, </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256</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48/64/80/100Pin</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dirty="0">
                <a:solidFill>
                  <a:prstClr val="black"/>
                </a:solidFill>
                <a:latin typeface="Calibri" panose="020F0502020204030204" charset="0"/>
                <a:ea typeface="等线" panose="02010600030101010101" charset="-122"/>
                <a:cs typeface="Calibri" panose="020F0502020204030204" charset="0"/>
              </a:rPr>
              <a:t>5Msps ADC, DAC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dirty="0">
                <a:solidFill>
                  <a:prstClr val="black"/>
                </a:solidFill>
                <a:latin typeface="Calibri" panose="020F0502020204030204" charset="0"/>
                <a:ea typeface="等线" panose="02010600030101010101" charset="-122"/>
                <a:cs typeface="Calibri" panose="020F0502020204030204" charset="0"/>
              </a:rPr>
              <a:t>USB</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/USART/SDIO/</a:t>
            </a:r>
            <a:r>
              <a:rPr kumimoji="0" lang="en-US" altLang="zh-CN"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TSI/TFT-LCD</a:t>
            </a:r>
            <a:endParaRPr kumimoji="0" lang="zh-CN" altLang="en-US"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p:txBody>
      </p:sp>
      <p:sp>
        <p:nvSpPr>
          <p:cNvPr id="47" name="圆角矩形 26">
            <a:extLst>
              <a:ext uri="{FF2B5EF4-FFF2-40B4-BE49-F238E27FC236}">
                <a16:creationId xmlns:a16="http://schemas.microsoft.com/office/drawing/2014/main" id="{27F1053D-F725-9BDD-0E2A-F6ED2D3DD390}"/>
              </a:ext>
            </a:extLst>
          </p:cNvPr>
          <p:cNvSpPr/>
          <p:nvPr>
            <p:custDataLst>
              <p:tags r:id="rId27"/>
            </p:custDataLst>
          </p:nvPr>
        </p:nvSpPr>
        <p:spPr>
          <a:xfrm>
            <a:off x="8871783" y="3593545"/>
            <a:ext cx="1294459" cy="1697495"/>
          </a:xfrm>
          <a:prstGeom prst="roundRect">
            <a:avLst/>
          </a:prstGeom>
          <a:solidFill>
            <a:srgbClr val="A3CF62"/>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LD</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5xx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 </a:t>
            </a:r>
            <a:r>
              <a:rPr lang="en-US" altLang="zh-CN" sz="900" b="1" dirty="0">
                <a:solidFill>
                  <a:prstClr val="black"/>
                </a:solidFill>
                <a:latin typeface="Calibri" panose="020F0502020204030204" charset="0"/>
                <a:ea typeface="等线" panose="02010600030101010101" charset="-122"/>
                <a:cs typeface="Calibri" panose="020F0502020204030204" charset="0"/>
              </a:rPr>
              <a:t>168</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48/64/80/100</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900" b="1" dirty="0">
                <a:solidFill>
                  <a:schemeClr val="tx1"/>
                </a:solidFill>
                <a:latin typeface="Calibri" panose="020F0502020204030204" charset="0"/>
                <a:ea typeface="等线" panose="02010600030101010101" charset="-122"/>
                <a:cs typeface="Calibri" panose="020F0502020204030204" charset="0"/>
              </a:rPr>
              <a:t>CAN</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QSPI</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/IIC/USART/</a:t>
            </a: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Cordic</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DSP</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FPU</a:t>
            </a:r>
          </a:p>
        </p:txBody>
      </p:sp>
      <p:sp>
        <p:nvSpPr>
          <p:cNvPr id="49" name="圆角矩形 26">
            <a:extLst>
              <a:ext uri="{FF2B5EF4-FFF2-40B4-BE49-F238E27FC236}">
                <a16:creationId xmlns:a16="http://schemas.microsoft.com/office/drawing/2014/main" id="{627359AB-50CB-32CA-BE14-09DBA2862F21}"/>
              </a:ext>
            </a:extLst>
          </p:cNvPr>
          <p:cNvSpPr/>
          <p:nvPr>
            <p:custDataLst>
              <p:tags r:id="rId28"/>
            </p:custDataLst>
          </p:nvPr>
        </p:nvSpPr>
        <p:spPr>
          <a:xfrm>
            <a:off x="10240185" y="1733229"/>
            <a:ext cx="1294459" cy="2596114"/>
          </a:xfrm>
          <a:prstGeom prst="roundRect">
            <a:avLst/>
          </a:prstGeom>
          <a:solidFill>
            <a:srgbClr val="A3CF62"/>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FX5</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200MHz</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512</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64</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64/80/100Pin</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dirty="0">
                <a:solidFill>
                  <a:prstClr val="black"/>
                </a:solidFill>
                <a:latin typeface="Calibri" panose="020F0502020204030204" charset="0"/>
                <a:ea typeface="等线" panose="02010600030101010101" charset="-122"/>
                <a:cs typeface="Calibri" panose="020F0502020204030204" charset="0"/>
              </a:rPr>
              <a:t>12bit ADC, DAC,OPA,COMP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CAN/QSPI/I2C/USART/</a:t>
            </a:r>
            <a:r>
              <a:rPr lang="en-US" altLang="zh-CN" sz="800" b="1" dirty="0">
                <a:solidFill>
                  <a:srgbClr val="FF0000"/>
                </a:solidFill>
                <a:latin typeface="Calibri" panose="020F0502020204030204" charset="0"/>
                <a:ea typeface="等线" panose="02010600030101010101" charset="-122"/>
                <a:cs typeface="Calibri" panose="020F0502020204030204" charset="0"/>
              </a:rPr>
              <a:t>DSP/FPU</a:t>
            </a:r>
            <a:endParaRPr kumimoji="0" lang="zh-CN" altLang="en-US"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p:txBody>
      </p:sp>
      <p:sp>
        <p:nvSpPr>
          <p:cNvPr id="51" name="圆角矩形 26">
            <a:extLst>
              <a:ext uri="{FF2B5EF4-FFF2-40B4-BE49-F238E27FC236}">
                <a16:creationId xmlns:a16="http://schemas.microsoft.com/office/drawing/2014/main" id="{1D053F01-2F86-556B-BFC5-ED0C2B32847A}"/>
              </a:ext>
            </a:extLst>
          </p:cNvPr>
          <p:cNvSpPr/>
          <p:nvPr>
            <p:custDataLst>
              <p:tags r:id="rId29"/>
            </p:custDataLst>
          </p:nvPr>
        </p:nvSpPr>
        <p:spPr>
          <a:xfrm>
            <a:off x="10240185" y="4625914"/>
            <a:ext cx="1402861" cy="1319847"/>
          </a:xfrm>
          <a:prstGeom prst="roundRect">
            <a:avLst/>
          </a:prstGeom>
          <a:solidFill>
            <a:srgbClr val="A3CF62"/>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FC</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0xx </a:t>
            </a:r>
            <a:r>
              <a:rPr lang="en-US" altLang="zh-CN" sz="900" b="1" dirty="0">
                <a:solidFill>
                  <a:prstClr val="black"/>
                </a:solidFill>
                <a:latin typeface="微软雅黑" panose="020B0503020204020204" pitchFamily="34" charset="-122"/>
                <a:ea typeface="微软雅黑" panose="020B0503020204020204" pitchFamily="3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lang="en-US" altLang="zh-CN" sz="900" b="1" dirty="0">
                <a:solidFill>
                  <a:prstClr val="black"/>
                </a:solidFill>
                <a:latin typeface="Calibri" panose="020F0502020204030204" charset="0"/>
                <a:ea typeface="等线" panose="02010600030101010101" charset="-122"/>
                <a:cs typeface="Calibri" panose="020F0502020204030204" charset="0"/>
              </a:rPr>
              <a:t>48</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lang="en-US" altLang="zh-CN" sz="900" b="1" dirty="0">
                <a:solidFill>
                  <a:prstClr val="black"/>
                </a:solidFill>
                <a:latin typeface="Calibri" panose="020F0502020204030204" charset="0"/>
                <a:ea typeface="等线" panose="02010600030101010101" charset="-122"/>
                <a:cs typeface="Calibri" panose="020F0502020204030204" charset="0"/>
              </a:rPr>
              <a:t>32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24/32/48Pin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lang="en-US" altLang="zh-CN" sz="900" b="1" dirty="0">
              <a:solidFill>
                <a:prstClr val="black"/>
              </a:solidFill>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SAR ADC/SPI/I2C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1B11002-6681-67EA-ED36-034E4C6728E7}"/>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0040182" y="2431256"/>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7" name="图片 6">
            <a:extLst>
              <a:ext uri="{FF2B5EF4-FFF2-40B4-BE49-F238E27FC236}">
                <a16:creationId xmlns:a16="http://schemas.microsoft.com/office/drawing/2014/main" id="{6F087C27-2943-FA76-445E-10CE2A65F570}"/>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2093556" y="1107582"/>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9" name="图片 8">
            <a:extLst>
              <a:ext uri="{FF2B5EF4-FFF2-40B4-BE49-F238E27FC236}">
                <a16:creationId xmlns:a16="http://schemas.microsoft.com/office/drawing/2014/main" id="{AD24DCF8-6752-377F-8F34-06127AC8D693}"/>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0040336" y="3745174"/>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11" name="图片 10">
            <a:extLst>
              <a:ext uri="{FF2B5EF4-FFF2-40B4-BE49-F238E27FC236}">
                <a16:creationId xmlns:a16="http://schemas.microsoft.com/office/drawing/2014/main" id="{BA09376B-5DF8-AF85-D770-A5A71CF310C1}"/>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6062370" y="1107582"/>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13" name="图片 12">
            <a:extLst>
              <a:ext uri="{FF2B5EF4-FFF2-40B4-BE49-F238E27FC236}">
                <a16:creationId xmlns:a16="http://schemas.microsoft.com/office/drawing/2014/main" id="{82C1A573-EFB6-0210-768E-9B72D986051C}"/>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104566" y="2439225"/>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15" name="图片 14">
            <a:extLst>
              <a:ext uri="{FF2B5EF4-FFF2-40B4-BE49-F238E27FC236}">
                <a16:creationId xmlns:a16="http://schemas.microsoft.com/office/drawing/2014/main" id="{29DA7298-A5E5-33A7-4625-33FD3C4E88FE}"/>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2093556" y="2439225"/>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18" name="图片 17">
            <a:extLst>
              <a:ext uri="{FF2B5EF4-FFF2-40B4-BE49-F238E27FC236}">
                <a16:creationId xmlns:a16="http://schemas.microsoft.com/office/drawing/2014/main" id="{B0FB3012-4957-1955-9DCD-402FBF68864E}"/>
              </a:ext>
            </a:extLst>
          </p:cNvPr>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10031184" y="1107582"/>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20" name="图片 19">
            <a:extLst>
              <a:ext uri="{FF2B5EF4-FFF2-40B4-BE49-F238E27FC236}">
                <a16:creationId xmlns:a16="http://schemas.microsoft.com/office/drawing/2014/main" id="{C91A7C5E-E748-E747-B6AE-F324CB84EEB8}"/>
              </a:ext>
            </a:extLst>
          </p:cNvPr>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4077963" y="2439225"/>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22" name="图片 21">
            <a:extLst>
              <a:ext uri="{FF2B5EF4-FFF2-40B4-BE49-F238E27FC236}">
                <a16:creationId xmlns:a16="http://schemas.microsoft.com/office/drawing/2014/main" id="{857EB050-EB53-9CE7-3B85-9EEF53AD3628}"/>
              </a:ext>
            </a:extLst>
          </p:cNvPr>
          <p:cNvPicPr>
            <a:picLocks/>
          </p:cNvPicPr>
          <p:nvPr/>
        </p:nvPicPr>
        <p:blipFill rotWithShape="1">
          <a:blip r:embed="rId11" cstate="print">
            <a:extLst>
              <a:ext uri="{28A0092B-C50C-407E-A947-70E740481C1C}">
                <a14:useLocalDpi xmlns:a14="http://schemas.microsoft.com/office/drawing/2010/main" val="0"/>
              </a:ext>
            </a:extLst>
          </a:blip>
          <a:srcRect b="3704"/>
          <a:stretch/>
        </p:blipFill>
        <p:spPr>
          <a:xfrm>
            <a:off x="8046777" y="1107582"/>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24" name="图片 23">
            <a:extLst>
              <a:ext uri="{FF2B5EF4-FFF2-40B4-BE49-F238E27FC236}">
                <a16:creationId xmlns:a16="http://schemas.microsoft.com/office/drawing/2014/main" id="{BC05427B-ED93-91E8-3708-F8200C2985D9}"/>
              </a:ext>
            </a:extLst>
          </p:cNvPr>
          <p:cNvPicPr>
            <a:picLocks/>
          </p:cNvPicPr>
          <p:nvPr/>
        </p:nvPicPr>
        <p:blipFill>
          <a:blip r:embed="rId12" cstate="print">
            <a:extLst>
              <a:ext uri="{28A0092B-C50C-407E-A947-70E740481C1C}">
                <a14:useLocalDpi xmlns:a14="http://schemas.microsoft.com/office/drawing/2010/main" val="0"/>
              </a:ext>
            </a:extLst>
          </a:blip>
          <a:stretch>
            <a:fillRect/>
          </a:stretch>
        </p:blipFill>
        <p:spPr>
          <a:xfrm>
            <a:off x="4077963" y="1107582"/>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26" name="图片 25">
            <a:extLst>
              <a:ext uri="{FF2B5EF4-FFF2-40B4-BE49-F238E27FC236}">
                <a16:creationId xmlns:a16="http://schemas.microsoft.com/office/drawing/2014/main" id="{4A3723C5-7714-C666-95EB-AD95CA6B7C57}"/>
              </a:ext>
            </a:extLst>
          </p:cNvPr>
          <p:cNvPicPr>
            <a:picLocks/>
          </p:cNvPicPr>
          <p:nvPr/>
        </p:nvPicPr>
        <p:blipFill rotWithShape="1">
          <a:blip r:embed="rId13" cstate="print">
            <a:extLst>
              <a:ext uri="{28A0092B-C50C-407E-A947-70E740481C1C}">
                <a14:useLocalDpi xmlns:a14="http://schemas.microsoft.com/office/drawing/2010/main" val="0"/>
              </a:ext>
            </a:extLst>
          </a:blip>
          <a:srcRect l="10004" t="18519" r="11200" b="23148"/>
          <a:stretch/>
        </p:blipFill>
        <p:spPr>
          <a:xfrm>
            <a:off x="8046777" y="2439867"/>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28" name="图片 27">
            <a:extLst>
              <a:ext uri="{FF2B5EF4-FFF2-40B4-BE49-F238E27FC236}">
                <a16:creationId xmlns:a16="http://schemas.microsoft.com/office/drawing/2014/main" id="{C78B78AE-CA73-773E-D28A-2C77E95B562E}"/>
              </a:ext>
            </a:extLst>
          </p:cNvPr>
          <p:cNvPicPr>
            <a:picLocks/>
          </p:cNvPicPr>
          <p:nvPr/>
        </p:nvPicPr>
        <p:blipFill>
          <a:blip r:embed="rId14" cstate="print">
            <a:extLst>
              <a:ext uri="{28A0092B-C50C-407E-A947-70E740481C1C}">
                <a14:useLocalDpi xmlns:a14="http://schemas.microsoft.com/office/drawing/2010/main" val="0"/>
              </a:ext>
            </a:extLst>
          </a:blip>
          <a:stretch>
            <a:fillRect/>
          </a:stretch>
        </p:blipFill>
        <p:spPr>
          <a:xfrm>
            <a:off x="109149" y="1107582"/>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32" name="图片 31">
            <a:extLst>
              <a:ext uri="{FF2B5EF4-FFF2-40B4-BE49-F238E27FC236}">
                <a16:creationId xmlns:a16="http://schemas.microsoft.com/office/drawing/2014/main" id="{CB78A6D8-FF7E-34FC-8B1B-4C02800F67EB}"/>
              </a:ext>
            </a:extLst>
          </p:cNvPr>
          <p:cNvPicPr>
            <a:picLocks/>
          </p:cNvPicPr>
          <p:nvPr/>
        </p:nvPicPr>
        <p:blipFill>
          <a:blip r:embed="rId15" cstate="print">
            <a:extLst>
              <a:ext uri="{28A0092B-C50C-407E-A947-70E740481C1C}">
                <a14:useLocalDpi xmlns:a14="http://schemas.microsoft.com/office/drawing/2010/main" val="0"/>
              </a:ext>
            </a:extLst>
          </a:blip>
          <a:stretch>
            <a:fillRect/>
          </a:stretch>
        </p:blipFill>
        <p:spPr>
          <a:xfrm>
            <a:off x="104566" y="3745176"/>
            <a:ext cx="1800000" cy="1080000"/>
          </a:xfrm>
          <a:prstGeom prst="rect">
            <a:avLst/>
          </a:prstGeom>
        </p:spPr>
        <p:style>
          <a:lnRef idx="2">
            <a:schemeClr val="accent3"/>
          </a:lnRef>
          <a:fillRef idx="1">
            <a:schemeClr val="lt1"/>
          </a:fillRef>
          <a:effectRef idx="0">
            <a:schemeClr val="accent3"/>
          </a:effectRef>
          <a:fontRef idx="minor">
            <a:schemeClr val="dk1"/>
          </a:fontRef>
        </p:style>
      </p:pic>
      <p:pic>
        <p:nvPicPr>
          <p:cNvPr id="35" name="图片 34">
            <a:extLst>
              <a:ext uri="{FF2B5EF4-FFF2-40B4-BE49-F238E27FC236}">
                <a16:creationId xmlns:a16="http://schemas.microsoft.com/office/drawing/2014/main" id="{CBABA535-87A6-6A2B-B401-602082CB6C6C}"/>
              </a:ext>
            </a:extLst>
          </p:cNvPr>
          <p:cNvPicPr>
            <a:picLocks/>
          </p:cNvPicPr>
          <p:nvPr/>
        </p:nvPicPr>
        <p:blipFill rotWithShape="1">
          <a:blip r:embed="rId16" cstate="print">
            <a:extLst>
              <a:ext uri="{28A0092B-C50C-407E-A947-70E740481C1C}">
                <a14:useLocalDpi xmlns:a14="http://schemas.microsoft.com/office/drawing/2010/main" val="0"/>
              </a:ext>
            </a:extLst>
          </a:blip>
          <a:srcRect r="20481"/>
          <a:stretch/>
        </p:blipFill>
        <p:spPr>
          <a:xfrm>
            <a:off x="6062370" y="2439225"/>
            <a:ext cx="1800000" cy="1080000"/>
          </a:xfrm>
          <a:prstGeom prst="rect">
            <a:avLst/>
          </a:prstGeom>
        </p:spPr>
        <p:style>
          <a:lnRef idx="2">
            <a:schemeClr val="accent3"/>
          </a:lnRef>
          <a:fillRef idx="1">
            <a:schemeClr val="lt1"/>
          </a:fillRef>
          <a:effectRef idx="0">
            <a:schemeClr val="accent3"/>
          </a:effectRef>
          <a:fontRef idx="minor">
            <a:schemeClr val="dk1"/>
          </a:fontRef>
        </p:style>
      </p:pic>
      <p:sp>
        <p:nvSpPr>
          <p:cNvPr id="2" name="文本框 1">
            <a:extLst>
              <a:ext uri="{FF2B5EF4-FFF2-40B4-BE49-F238E27FC236}">
                <a16:creationId xmlns:a16="http://schemas.microsoft.com/office/drawing/2014/main" id="{053A55F9-68C8-8CD0-99F6-FB96BC18D46E}"/>
              </a:ext>
            </a:extLst>
          </p:cNvPr>
          <p:cNvSpPr txBox="1"/>
          <p:nvPr/>
        </p:nvSpPr>
        <p:spPr>
          <a:xfrm>
            <a:off x="293738" y="2164403"/>
            <a:ext cx="1519979"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Wireless</a:t>
            </a:r>
            <a:r>
              <a:rPr lang="zh-CN" altLang="en-US" sz="1050" b="1" dirty="0">
                <a:latin typeface="Times New Roman" panose="02020603050405020304" pitchFamily="18" charset="0"/>
                <a:cs typeface="Times New Roman" panose="02020603050405020304" pitchFamily="18" charset="0"/>
              </a:rPr>
              <a:t> </a:t>
            </a:r>
            <a:r>
              <a:rPr lang="en-US" altLang="zh-CN" sz="1050" b="1" dirty="0">
                <a:latin typeface="Times New Roman" panose="02020603050405020304" pitchFamily="18" charset="0"/>
                <a:cs typeface="Times New Roman" panose="02020603050405020304" pitchFamily="18" charset="0"/>
              </a:rPr>
              <a:t>charging</a:t>
            </a:r>
            <a:endParaRPr lang="zh-CN" altLang="en-US" sz="1050" b="1" dirty="0">
              <a:latin typeface="Times New Roman" panose="02020603050405020304" pitchFamily="18" charset="0"/>
              <a:cs typeface="Times New Roman" panose="02020603050405020304" pitchFamily="18" charset="0"/>
            </a:endParaRPr>
          </a:p>
        </p:txBody>
      </p:sp>
      <p:sp>
        <p:nvSpPr>
          <p:cNvPr id="4" name="文本框 3">
            <a:extLst>
              <a:ext uri="{FF2B5EF4-FFF2-40B4-BE49-F238E27FC236}">
                <a16:creationId xmlns:a16="http://schemas.microsoft.com/office/drawing/2014/main" id="{3F92D41C-C008-225D-6F4B-995191970067}"/>
              </a:ext>
            </a:extLst>
          </p:cNvPr>
          <p:cNvSpPr txBox="1"/>
          <p:nvPr/>
        </p:nvSpPr>
        <p:spPr>
          <a:xfrm>
            <a:off x="2532288" y="2161089"/>
            <a:ext cx="1359441"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OBC</a:t>
            </a:r>
            <a:r>
              <a:rPr lang="zh-CN" altLang="en-US" sz="1050" b="1" dirty="0">
                <a:latin typeface="Times New Roman" panose="02020603050405020304" pitchFamily="18" charset="0"/>
                <a:cs typeface="Times New Roman" panose="02020603050405020304" pitchFamily="18" charset="0"/>
              </a:rPr>
              <a:t>、</a:t>
            </a:r>
            <a:r>
              <a:rPr lang="en-US" altLang="zh-CN" sz="1050" b="1" dirty="0">
                <a:latin typeface="Times New Roman" panose="02020603050405020304" pitchFamily="18" charset="0"/>
                <a:cs typeface="Times New Roman" panose="02020603050405020304" pitchFamily="18" charset="0"/>
              </a:rPr>
              <a:t>ACDC</a:t>
            </a:r>
            <a:endParaRPr lang="zh-CN" altLang="en-US" sz="1050" b="1" dirty="0">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21F613E9-6872-A2A7-1F1A-043123A87E3B}"/>
              </a:ext>
            </a:extLst>
          </p:cNvPr>
          <p:cNvSpPr txBox="1"/>
          <p:nvPr/>
        </p:nvSpPr>
        <p:spPr>
          <a:xfrm>
            <a:off x="4257608" y="2097392"/>
            <a:ext cx="1911022" cy="430887"/>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Seat ventilation/</a:t>
            </a:r>
            <a:r>
              <a:rPr lang="en-US" altLang="zh-CN" sz="1050" b="1" i="0" dirty="0">
                <a:effectLst/>
                <a:latin typeface="Times New Roman" panose="02020603050405020304" pitchFamily="18" charset="0"/>
                <a:cs typeface="Times New Roman" panose="02020603050405020304" pitchFamily="18" charset="0"/>
              </a:rPr>
              <a:t>heating, Lumbar support massage </a:t>
            </a:r>
            <a:endParaRPr lang="zh-CN" altLang="en-US" sz="1050" b="1" dirty="0">
              <a:latin typeface="Times New Roman" panose="02020603050405020304" pitchFamily="18" charset="0"/>
              <a:cs typeface="Times New Roman" panose="02020603050405020304" pitchFamily="18" charset="0"/>
            </a:endParaRPr>
          </a:p>
        </p:txBody>
      </p:sp>
      <p:sp>
        <p:nvSpPr>
          <p:cNvPr id="8" name="文本框 7">
            <a:extLst>
              <a:ext uri="{FF2B5EF4-FFF2-40B4-BE49-F238E27FC236}">
                <a16:creationId xmlns:a16="http://schemas.microsoft.com/office/drawing/2014/main" id="{7BC1D1BF-3C66-C5CF-F9B0-BAC5FAE690E8}"/>
              </a:ext>
            </a:extLst>
          </p:cNvPr>
          <p:cNvSpPr txBox="1"/>
          <p:nvPr/>
        </p:nvSpPr>
        <p:spPr>
          <a:xfrm>
            <a:off x="6057608" y="2173600"/>
            <a:ext cx="1826916"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Window combination switch</a:t>
            </a:r>
            <a:endParaRPr lang="zh-CN" altLang="en-US" sz="1050" b="1" dirty="0">
              <a:latin typeface="Times New Roman" panose="02020603050405020304" pitchFamily="18" charset="0"/>
              <a:cs typeface="Times New Roman" panose="02020603050405020304" pitchFamily="18" charset="0"/>
            </a:endParaRPr>
          </a:p>
        </p:txBody>
      </p:sp>
      <p:sp>
        <p:nvSpPr>
          <p:cNvPr id="10" name="文本框 9">
            <a:extLst>
              <a:ext uri="{FF2B5EF4-FFF2-40B4-BE49-F238E27FC236}">
                <a16:creationId xmlns:a16="http://schemas.microsoft.com/office/drawing/2014/main" id="{9AC2FF82-2FE4-73A5-B676-E17C57B15894}"/>
              </a:ext>
            </a:extLst>
          </p:cNvPr>
          <p:cNvSpPr txBox="1"/>
          <p:nvPr/>
        </p:nvSpPr>
        <p:spPr>
          <a:xfrm>
            <a:off x="8335795" y="2164403"/>
            <a:ext cx="1242433"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Sunroof controller</a:t>
            </a:r>
            <a:endParaRPr lang="zh-CN" altLang="en-US" sz="1050" b="1" dirty="0">
              <a:latin typeface="Times New Roman" panose="02020603050405020304" pitchFamily="18" charset="0"/>
              <a:cs typeface="Times New Roman" panose="02020603050405020304" pitchFamily="18" charset="0"/>
            </a:endParaRPr>
          </a:p>
        </p:txBody>
      </p:sp>
      <p:sp>
        <p:nvSpPr>
          <p:cNvPr id="12" name="文本框 11">
            <a:extLst>
              <a:ext uri="{FF2B5EF4-FFF2-40B4-BE49-F238E27FC236}">
                <a16:creationId xmlns:a16="http://schemas.microsoft.com/office/drawing/2014/main" id="{D3C77BDF-A7C3-ED7E-C3CC-A5C1986D2CF5}"/>
              </a:ext>
            </a:extLst>
          </p:cNvPr>
          <p:cNvSpPr txBox="1"/>
          <p:nvPr/>
        </p:nvSpPr>
        <p:spPr>
          <a:xfrm>
            <a:off x="10428110" y="2181017"/>
            <a:ext cx="1229277"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Panel switch</a:t>
            </a:r>
            <a:endParaRPr lang="zh-CN" altLang="en-US" sz="1050" b="1" dirty="0">
              <a:latin typeface="Times New Roman" panose="02020603050405020304" pitchFamily="18" charset="0"/>
              <a:cs typeface="Times New Roman" panose="02020603050405020304" pitchFamily="18" charset="0"/>
            </a:endParaRPr>
          </a:p>
        </p:txBody>
      </p:sp>
      <p:sp>
        <p:nvSpPr>
          <p:cNvPr id="14" name="文本框 13">
            <a:extLst>
              <a:ext uri="{FF2B5EF4-FFF2-40B4-BE49-F238E27FC236}">
                <a16:creationId xmlns:a16="http://schemas.microsoft.com/office/drawing/2014/main" id="{5F63532B-1ED7-31B1-0E64-7B7C7B2A6E71}"/>
              </a:ext>
            </a:extLst>
          </p:cNvPr>
          <p:cNvSpPr txBox="1"/>
          <p:nvPr/>
        </p:nvSpPr>
        <p:spPr>
          <a:xfrm>
            <a:off x="-80213" y="3413763"/>
            <a:ext cx="2221440" cy="415498"/>
          </a:xfrm>
          <a:prstGeom prst="rect">
            <a:avLst/>
          </a:prstGeom>
          <a:noFill/>
        </p:spPr>
        <p:txBody>
          <a:bodyPr wrap="square" rtlCol="0">
            <a:spAutoFit/>
          </a:bodyPr>
          <a:lstStyle/>
          <a:p>
            <a:pPr algn="ctr"/>
            <a:r>
              <a:rPr lang="en-US" altLang="zh-CN" sz="1050" b="1" dirty="0">
                <a:latin typeface="Times New Roman" panose="02020603050405020304" pitchFamily="18" charset="0"/>
                <a:cs typeface="Times New Roman" panose="02020603050405020304" pitchFamily="18" charset="0"/>
              </a:rPr>
              <a:t>Steering wheel combination switch</a:t>
            </a:r>
          </a:p>
          <a:p>
            <a:pPr algn="ctr"/>
            <a:r>
              <a:rPr lang="en-US" altLang="zh-CN" sz="1050" b="1" dirty="0">
                <a:latin typeface="Times New Roman" panose="02020603050405020304" pitchFamily="18" charset="0"/>
                <a:cs typeface="Times New Roman" panose="02020603050405020304" pitchFamily="18" charset="0"/>
              </a:rPr>
              <a:t>Shift lever</a:t>
            </a:r>
            <a:endParaRPr lang="zh-CN" altLang="en-US" sz="1050" b="1" dirty="0">
              <a:latin typeface="Times New Roman" panose="02020603050405020304" pitchFamily="18" charset="0"/>
              <a:cs typeface="Times New Roman" panose="02020603050405020304" pitchFamily="18" charset="0"/>
            </a:endParaRPr>
          </a:p>
        </p:txBody>
      </p:sp>
      <p:sp>
        <p:nvSpPr>
          <p:cNvPr id="16" name="文本框 15">
            <a:extLst>
              <a:ext uri="{FF2B5EF4-FFF2-40B4-BE49-F238E27FC236}">
                <a16:creationId xmlns:a16="http://schemas.microsoft.com/office/drawing/2014/main" id="{19287E46-7460-5031-DF5C-F26E564F497E}"/>
              </a:ext>
            </a:extLst>
          </p:cNvPr>
          <p:cNvSpPr txBox="1"/>
          <p:nvPr/>
        </p:nvSpPr>
        <p:spPr>
          <a:xfrm>
            <a:off x="2259776" y="3483013"/>
            <a:ext cx="1510969"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Interior ambient light</a:t>
            </a:r>
            <a:endParaRPr lang="zh-CN" altLang="en-US" sz="1050" b="1" dirty="0">
              <a:latin typeface="Times New Roman" panose="02020603050405020304" pitchFamily="18" charset="0"/>
              <a:cs typeface="Times New Roman" panose="02020603050405020304" pitchFamily="18" charset="0"/>
            </a:endParaRPr>
          </a:p>
        </p:txBody>
      </p:sp>
      <p:sp>
        <p:nvSpPr>
          <p:cNvPr id="21" name="文本框 20">
            <a:extLst>
              <a:ext uri="{FF2B5EF4-FFF2-40B4-BE49-F238E27FC236}">
                <a16:creationId xmlns:a16="http://schemas.microsoft.com/office/drawing/2014/main" id="{7DFC1BBF-9140-B3C8-30A1-81095F4E713B}"/>
              </a:ext>
            </a:extLst>
          </p:cNvPr>
          <p:cNvSpPr txBox="1"/>
          <p:nvPr/>
        </p:nvSpPr>
        <p:spPr>
          <a:xfrm>
            <a:off x="4439213" y="3502351"/>
            <a:ext cx="1086498"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NFC digital key</a:t>
            </a:r>
            <a:endParaRPr lang="zh-CN" altLang="en-US" sz="1050" b="1" dirty="0">
              <a:latin typeface="Times New Roman" panose="02020603050405020304" pitchFamily="18" charset="0"/>
              <a:cs typeface="Times New Roman" panose="02020603050405020304" pitchFamily="18" charset="0"/>
            </a:endParaRPr>
          </a:p>
        </p:txBody>
      </p:sp>
      <p:sp>
        <p:nvSpPr>
          <p:cNvPr id="23" name="文本框 22">
            <a:extLst>
              <a:ext uri="{FF2B5EF4-FFF2-40B4-BE49-F238E27FC236}">
                <a16:creationId xmlns:a16="http://schemas.microsoft.com/office/drawing/2014/main" id="{E25C0B68-AF77-B3A2-C997-30B897C1F226}"/>
              </a:ext>
            </a:extLst>
          </p:cNvPr>
          <p:cNvSpPr txBox="1"/>
          <p:nvPr/>
        </p:nvSpPr>
        <p:spPr>
          <a:xfrm>
            <a:off x="6475901" y="3476941"/>
            <a:ext cx="1446486"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Foot-kick sensor</a:t>
            </a:r>
            <a:endParaRPr lang="zh-CN" altLang="en-US" sz="1050" b="1" dirty="0">
              <a:latin typeface="Times New Roman" panose="02020603050405020304" pitchFamily="18" charset="0"/>
              <a:cs typeface="Times New Roman" panose="02020603050405020304" pitchFamily="18" charset="0"/>
            </a:endParaRPr>
          </a:p>
        </p:txBody>
      </p:sp>
      <p:sp>
        <p:nvSpPr>
          <p:cNvPr id="25" name="文本框 24">
            <a:extLst>
              <a:ext uri="{FF2B5EF4-FFF2-40B4-BE49-F238E27FC236}">
                <a16:creationId xmlns:a16="http://schemas.microsoft.com/office/drawing/2014/main" id="{AC671CAC-F1CB-F5DA-24B0-35292FB9C114}"/>
              </a:ext>
            </a:extLst>
          </p:cNvPr>
          <p:cNvSpPr txBox="1"/>
          <p:nvPr/>
        </p:nvSpPr>
        <p:spPr>
          <a:xfrm>
            <a:off x="8127342" y="3475140"/>
            <a:ext cx="1753713" cy="276999"/>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Rear combination tailli</a:t>
            </a:r>
            <a:r>
              <a:rPr lang="en-US" altLang="zh-CN" sz="1200" b="1" dirty="0">
                <a:latin typeface="Times New Roman" panose="02020603050405020304" pitchFamily="18" charset="0"/>
                <a:cs typeface="Times New Roman" panose="02020603050405020304" pitchFamily="18" charset="0"/>
              </a:rPr>
              <a:t>ght</a:t>
            </a:r>
            <a:endParaRPr lang="zh-CN" altLang="en-US" sz="1200" b="1" dirty="0">
              <a:latin typeface="Times New Roman" panose="02020603050405020304" pitchFamily="18" charset="0"/>
              <a:cs typeface="Times New Roman" panose="02020603050405020304" pitchFamily="18" charset="0"/>
            </a:endParaRPr>
          </a:p>
        </p:txBody>
      </p:sp>
      <p:sp>
        <p:nvSpPr>
          <p:cNvPr id="27" name="文本框 26">
            <a:extLst>
              <a:ext uri="{FF2B5EF4-FFF2-40B4-BE49-F238E27FC236}">
                <a16:creationId xmlns:a16="http://schemas.microsoft.com/office/drawing/2014/main" id="{B3A02DC5-3AE8-6883-3962-62F1D4FA9088}"/>
              </a:ext>
            </a:extLst>
          </p:cNvPr>
          <p:cNvSpPr txBox="1"/>
          <p:nvPr/>
        </p:nvSpPr>
        <p:spPr>
          <a:xfrm>
            <a:off x="10209948" y="3481886"/>
            <a:ext cx="1630757"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Seat adjustment switch</a:t>
            </a:r>
            <a:endParaRPr lang="zh-CN" altLang="en-US" sz="1050" b="1" dirty="0">
              <a:latin typeface="Times New Roman" panose="02020603050405020304" pitchFamily="18" charset="0"/>
              <a:cs typeface="Times New Roman" panose="02020603050405020304" pitchFamily="18" charset="0"/>
            </a:endParaRPr>
          </a:p>
        </p:txBody>
      </p:sp>
      <p:sp>
        <p:nvSpPr>
          <p:cNvPr id="29" name="文本框 28">
            <a:extLst>
              <a:ext uri="{FF2B5EF4-FFF2-40B4-BE49-F238E27FC236}">
                <a16:creationId xmlns:a16="http://schemas.microsoft.com/office/drawing/2014/main" id="{3586C80B-31BF-8D66-755F-FD82A8F1D116}"/>
              </a:ext>
            </a:extLst>
          </p:cNvPr>
          <p:cNvSpPr txBox="1"/>
          <p:nvPr/>
        </p:nvSpPr>
        <p:spPr>
          <a:xfrm>
            <a:off x="137655" y="4797800"/>
            <a:ext cx="1838884"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Central control touch switch</a:t>
            </a:r>
            <a:endParaRPr lang="zh-CN" altLang="en-US" sz="1050" b="1" dirty="0">
              <a:latin typeface="Times New Roman" panose="02020603050405020304" pitchFamily="18" charset="0"/>
              <a:cs typeface="Times New Roman" panose="02020603050405020304" pitchFamily="18" charset="0"/>
            </a:endParaRPr>
          </a:p>
        </p:txBody>
      </p:sp>
      <p:sp>
        <p:nvSpPr>
          <p:cNvPr id="30" name="文本框 29">
            <a:extLst>
              <a:ext uri="{FF2B5EF4-FFF2-40B4-BE49-F238E27FC236}">
                <a16:creationId xmlns:a16="http://schemas.microsoft.com/office/drawing/2014/main" id="{9E71C736-099C-07D5-581E-B634457A674A}"/>
              </a:ext>
            </a:extLst>
          </p:cNvPr>
          <p:cNvSpPr txBox="1"/>
          <p:nvPr/>
        </p:nvSpPr>
        <p:spPr>
          <a:xfrm>
            <a:off x="9993172" y="4793004"/>
            <a:ext cx="2170347" cy="253916"/>
          </a:xfrm>
          <a:prstGeom prst="rect">
            <a:avLst/>
          </a:prstGeom>
          <a:noFill/>
        </p:spPr>
        <p:txBody>
          <a:bodyPr wrap="square" rtlCol="0">
            <a:spAutoFit/>
          </a:bodyPr>
          <a:lstStyle/>
          <a:p>
            <a:pPr lvl="0"/>
            <a:r>
              <a:rPr lang="en-US" altLang="zh-CN" sz="1050" b="1" dirty="0">
                <a:latin typeface="Times New Roman" panose="02020603050405020304" pitchFamily="18" charset="0"/>
                <a:cs typeface="Times New Roman" panose="02020603050405020304" pitchFamily="18" charset="0"/>
              </a:rPr>
              <a:t>PM2.5 sensor, Fragrance system</a:t>
            </a:r>
            <a:endParaRPr lang="zh-CN" altLang="en-US" sz="1050" b="1" dirty="0">
              <a:latin typeface="Times New Roman" panose="02020603050405020304" pitchFamily="18" charset="0"/>
              <a:cs typeface="Times New Roman" panose="02020603050405020304" pitchFamily="18" charset="0"/>
            </a:endParaRPr>
          </a:p>
        </p:txBody>
      </p:sp>
      <p:sp>
        <p:nvSpPr>
          <p:cNvPr id="31" name="文本框 30">
            <a:extLst>
              <a:ext uri="{FF2B5EF4-FFF2-40B4-BE49-F238E27FC236}">
                <a16:creationId xmlns:a16="http://schemas.microsoft.com/office/drawing/2014/main" id="{C12FDC8E-CD7E-A3BA-B50E-7B240ABDF640}"/>
              </a:ext>
            </a:extLst>
          </p:cNvPr>
          <p:cNvSpPr txBox="1"/>
          <p:nvPr/>
        </p:nvSpPr>
        <p:spPr>
          <a:xfrm>
            <a:off x="4287973" y="4777301"/>
            <a:ext cx="1448247"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Window lift, anti-clip</a:t>
            </a:r>
          </a:p>
        </p:txBody>
      </p:sp>
      <p:pic>
        <p:nvPicPr>
          <p:cNvPr id="34" name="图片 33">
            <a:extLst>
              <a:ext uri="{FF2B5EF4-FFF2-40B4-BE49-F238E27FC236}">
                <a16:creationId xmlns:a16="http://schemas.microsoft.com/office/drawing/2014/main" id="{0B93B06F-5A1D-D6BD-9EBD-3CFC7C9AA0A2}"/>
              </a:ext>
            </a:extLst>
          </p:cNvPr>
          <p:cNvPicPr>
            <a:picLocks/>
          </p:cNvPicPr>
          <p:nvPr/>
        </p:nvPicPr>
        <p:blipFill>
          <a:blip r:embed="rId17">
            <a:extLst>
              <a:ext uri="{28A0092B-C50C-407E-A947-70E740481C1C}">
                <a14:useLocalDpi xmlns:a14="http://schemas.microsoft.com/office/drawing/2010/main" val="0"/>
              </a:ext>
            </a:extLst>
          </a:blip>
          <a:stretch>
            <a:fillRect/>
          </a:stretch>
        </p:blipFill>
        <p:spPr>
          <a:xfrm>
            <a:off x="6062370" y="3745176"/>
            <a:ext cx="1800000" cy="1080000"/>
          </a:xfrm>
          <a:prstGeom prst="rect">
            <a:avLst/>
          </a:prstGeom>
        </p:spPr>
        <p:style>
          <a:lnRef idx="2">
            <a:schemeClr val="accent3"/>
          </a:lnRef>
          <a:fillRef idx="1">
            <a:schemeClr val="lt1"/>
          </a:fillRef>
          <a:effectRef idx="0">
            <a:schemeClr val="accent3"/>
          </a:effectRef>
          <a:fontRef idx="minor">
            <a:schemeClr val="dk1"/>
          </a:fontRef>
        </p:style>
      </p:pic>
      <p:sp>
        <p:nvSpPr>
          <p:cNvPr id="36" name="文本框 35">
            <a:extLst>
              <a:ext uri="{FF2B5EF4-FFF2-40B4-BE49-F238E27FC236}">
                <a16:creationId xmlns:a16="http://schemas.microsoft.com/office/drawing/2014/main" id="{48412B18-6E05-BCD5-259A-4BC51B44C39D}"/>
              </a:ext>
            </a:extLst>
          </p:cNvPr>
          <p:cNvSpPr txBox="1"/>
          <p:nvPr/>
        </p:nvSpPr>
        <p:spPr>
          <a:xfrm>
            <a:off x="5871975" y="4775265"/>
            <a:ext cx="2158242"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Air conditioning controller, switch</a:t>
            </a:r>
          </a:p>
        </p:txBody>
      </p:sp>
      <p:pic>
        <p:nvPicPr>
          <p:cNvPr id="38" name="图片 37">
            <a:extLst>
              <a:ext uri="{FF2B5EF4-FFF2-40B4-BE49-F238E27FC236}">
                <a16:creationId xmlns:a16="http://schemas.microsoft.com/office/drawing/2014/main" id="{4BBB6AC9-2AD9-EB4D-3C07-7FF76C27AF86}"/>
              </a:ext>
            </a:extLst>
          </p:cNvPr>
          <p:cNvPicPr>
            <a:picLocks/>
          </p:cNvPicPr>
          <p:nvPr/>
        </p:nvPicPr>
        <p:blipFill>
          <a:blip r:embed="rId18" cstate="print">
            <a:extLst>
              <a:ext uri="{28A0092B-C50C-407E-A947-70E740481C1C}">
                <a14:useLocalDpi xmlns:a14="http://schemas.microsoft.com/office/drawing/2010/main" val="0"/>
              </a:ext>
            </a:extLst>
          </a:blip>
          <a:stretch>
            <a:fillRect/>
          </a:stretch>
        </p:blipFill>
        <p:spPr>
          <a:xfrm>
            <a:off x="8046893" y="3745174"/>
            <a:ext cx="1800000" cy="1080000"/>
          </a:xfrm>
          <a:prstGeom prst="rect">
            <a:avLst/>
          </a:prstGeom>
        </p:spPr>
        <p:style>
          <a:lnRef idx="2">
            <a:schemeClr val="accent3"/>
          </a:lnRef>
          <a:fillRef idx="1">
            <a:schemeClr val="lt1"/>
          </a:fillRef>
          <a:effectRef idx="0">
            <a:schemeClr val="accent3"/>
          </a:effectRef>
          <a:fontRef idx="minor">
            <a:schemeClr val="dk1"/>
          </a:fontRef>
        </p:style>
      </p:pic>
      <p:sp>
        <p:nvSpPr>
          <p:cNvPr id="39" name="文本框 38">
            <a:extLst>
              <a:ext uri="{FF2B5EF4-FFF2-40B4-BE49-F238E27FC236}">
                <a16:creationId xmlns:a16="http://schemas.microsoft.com/office/drawing/2014/main" id="{44449809-4B4E-AB95-F89E-CFCA66FF6E0A}"/>
              </a:ext>
            </a:extLst>
          </p:cNvPr>
          <p:cNvSpPr txBox="1"/>
          <p:nvPr/>
        </p:nvSpPr>
        <p:spPr>
          <a:xfrm>
            <a:off x="7999690" y="4808241"/>
            <a:ext cx="1974124"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Rotary screen motor controller</a:t>
            </a:r>
          </a:p>
        </p:txBody>
      </p:sp>
      <p:pic>
        <p:nvPicPr>
          <p:cNvPr id="41" name="图片 40">
            <a:extLst>
              <a:ext uri="{FF2B5EF4-FFF2-40B4-BE49-F238E27FC236}">
                <a16:creationId xmlns:a16="http://schemas.microsoft.com/office/drawing/2014/main" id="{3F3C8A0D-46F6-4E91-8FD8-7AEBA2A0203D}"/>
              </a:ext>
            </a:extLst>
          </p:cNvPr>
          <p:cNvPicPr>
            <a:picLocks/>
          </p:cNvPicPr>
          <p:nvPr/>
        </p:nvPicPr>
        <p:blipFill rotWithShape="1">
          <a:blip r:embed="rId19" cstate="print">
            <a:extLst>
              <a:ext uri="{28A0092B-C50C-407E-A947-70E740481C1C}">
                <a14:useLocalDpi xmlns:a14="http://schemas.microsoft.com/office/drawing/2010/main" val="0"/>
              </a:ext>
            </a:extLst>
          </a:blip>
          <a:srcRect b="13533"/>
          <a:stretch/>
        </p:blipFill>
        <p:spPr>
          <a:xfrm>
            <a:off x="2093440" y="3760012"/>
            <a:ext cx="1800000" cy="1080000"/>
          </a:xfrm>
          <a:prstGeom prst="rect">
            <a:avLst/>
          </a:prstGeom>
        </p:spPr>
        <p:style>
          <a:lnRef idx="2">
            <a:schemeClr val="accent3"/>
          </a:lnRef>
          <a:fillRef idx="1">
            <a:schemeClr val="lt1"/>
          </a:fillRef>
          <a:effectRef idx="0">
            <a:schemeClr val="accent3"/>
          </a:effectRef>
          <a:fontRef idx="minor">
            <a:schemeClr val="dk1"/>
          </a:fontRef>
        </p:style>
      </p:pic>
      <p:sp>
        <p:nvSpPr>
          <p:cNvPr id="42" name="文本框 41">
            <a:extLst>
              <a:ext uri="{FF2B5EF4-FFF2-40B4-BE49-F238E27FC236}">
                <a16:creationId xmlns:a16="http://schemas.microsoft.com/office/drawing/2014/main" id="{910E4D42-C3E0-6A0B-BA38-78DC75D5E58D}"/>
              </a:ext>
            </a:extLst>
          </p:cNvPr>
          <p:cNvSpPr txBox="1"/>
          <p:nvPr/>
        </p:nvSpPr>
        <p:spPr>
          <a:xfrm>
            <a:off x="2328017" y="4803324"/>
            <a:ext cx="1374068"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Touch reading light</a:t>
            </a:r>
            <a:endParaRPr lang="zh-CN" altLang="en-US" sz="1050" b="1" dirty="0">
              <a:latin typeface="Times New Roman" panose="02020603050405020304" pitchFamily="18" charset="0"/>
              <a:cs typeface="Times New Roman" panose="02020603050405020304" pitchFamily="18" charset="0"/>
            </a:endParaRPr>
          </a:p>
        </p:txBody>
      </p:sp>
      <p:pic>
        <p:nvPicPr>
          <p:cNvPr id="45" name="图片 44">
            <a:extLst>
              <a:ext uri="{FF2B5EF4-FFF2-40B4-BE49-F238E27FC236}">
                <a16:creationId xmlns:a16="http://schemas.microsoft.com/office/drawing/2014/main" id="{D0BB370F-68B4-C7C2-78D2-E2FADAE17171}"/>
              </a:ext>
            </a:extLst>
          </p:cNvPr>
          <p:cNvPicPr>
            <a:picLocks/>
          </p:cNvPicPr>
          <p:nvPr/>
        </p:nvPicPr>
        <p:blipFill rotWithShape="1">
          <a:blip r:embed="rId20" cstate="print">
            <a:extLst>
              <a:ext uri="{28A0092B-C50C-407E-A947-70E740481C1C}">
                <a14:useLocalDpi xmlns:a14="http://schemas.microsoft.com/office/drawing/2010/main" val="0"/>
              </a:ext>
            </a:extLst>
          </a:blip>
          <a:srcRect t="7075" b="4693"/>
          <a:stretch/>
        </p:blipFill>
        <p:spPr>
          <a:xfrm>
            <a:off x="99021" y="5051127"/>
            <a:ext cx="1800000" cy="1080000"/>
          </a:xfrm>
          <a:prstGeom prst="rect">
            <a:avLst/>
          </a:prstGeom>
          <a:ln>
            <a:noFill/>
          </a:ln>
          <a:effectLst>
            <a:softEdge rad="112500"/>
          </a:effectLst>
        </p:spPr>
        <p:style>
          <a:lnRef idx="2">
            <a:schemeClr val="accent3"/>
          </a:lnRef>
          <a:fillRef idx="1">
            <a:schemeClr val="lt1"/>
          </a:fillRef>
          <a:effectRef idx="0">
            <a:schemeClr val="accent3"/>
          </a:effectRef>
          <a:fontRef idx="minor">
            <a:schemeClr val="dk1"/>
          </a:fontRef>
        </p:style>
      </p:pic>
      <p:sp>
        <p:nvSpPr>
          <p:cNvPr id="46" name="文本框 45">
            <a:extLst>
              <a:ext uri="{FF2B5EF4-FFF2-40B4-BE49-F238E27FC236}">
                <a16:creationId xmlns:a16="http://schemas.microsoft.com/office/drawing/2014/main" id="{E856FFA5-ABAB-3BF7-6437-D428DF97B2FD}"/>
              </a:ext>
            </a:extLst>
          </p:cNvPr>
          <p:cNvSpPr txBox="1"/>
          <p:nvPr/>
        </p:nvSpPr>
        <p:spPr>
          <a:xfrm>
            <a:off x="215875" y="6130780"/>
            <a:ext cx="1645802"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Power tailgate controller</a:t>
            </a:r>
          </a:p>
        </p:txBody>
      </p:sp>
      <p:pic>
        <p:nvPicPr>
          <p:cNvPr id="48" name="图片 47">
            <a:extLst>
              <a:ext uri="{FF2B5EF4-FFF2-40B4-BE49-F238E27FC236}">
                <a16:creationId xmlns:a16="http://schemas.microsoft.com/office/drawing/2014/main" id="{4C3DEA19-EBF3-19E7-95AA-C19F7D74F9B9}"/>
              </a:ext>
            </a:extLst>
          </p:cNvPr>
          <p:cNvPicPr>
            <a:picLocks/>
          </p:cNvPicPr>
          <p:nvPr/>
        </p:nvPicPr>
        <p:blipFill>
          <a:blip r:embed="rId21" cstate="print">
            <a:extLst>
              <a:ext uri="{28A0092B-C50C-407E-A947-70E740481C1C}">
                <a14:useLocalDpi xmlns:a14="http://schemas.microsoft.com/office/drawing/2010/main" val="0"/>
              </a:ext>
            </a:extLst>
          </a:blip>
          <a:stretch>
            <a:fillRect/>
          </a:stretch>
        </p:blipFill>
        <p:spPr>
          <a:xfrm>
            <a:off x="2087660" y="5050823"/>
            <a:ext cx="1800000" cy="1080000"/>
          </a:xfrm>
          <a:prstGeom prst="rect">
            <a:avLst/>
          </a:prstGeom>
        </p:spPr>
        <p:style>
          <a:lnRef idx="2">
            <a:schemeClr val="accent3"/>
          </a:lnRef>
          <a:fillRef idx="1">
            <a:schemeClr val="lt1"/>
          </a:fillRef>
          <a:effectRef idx="0">
            <a:schemeClr val="accent3"/>
          </a:effectRef>
          <a:fontRef idx="minor">
            <a:schemeClr val="dk1"/>
          </a:fontRef>
        </p:style>
      </p:pic>
      <p:sp>
        <p:nvSpPr>
          <p:cNvPr id="49" name="文本框 48">
            <a:extLst>
              <a:ext uri="{FF2B5EF4-FFF2-40B4-BE49-F238E27FC236}">
                <a16:creationId xmlns:a16="http://schemas.microsoft.com/office/drawing/2014/main" id="{D446DD7F-520C-0ECC-B12E-DA2F5DED3EAA}"/>
              </a:ext>
            </a:extLst>
          </p:cNvPr>
          <p:cNvSpPr txBox="1"/>
          <p:nvPr/>
        </p:nvSpPr>
        <p:spPr>
          <a:xfrm>
            <a:off x="2103779" y="6122073"/>
            <a:ext cx="1791045"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Touch, power door handles</a:t>
            </a:r>
          </a:p>
        </p:txBody>
      </p:sp>
      <p:pic>
        <p:nvPicPr>
          <p:cNvPr id="51" name="图片 50">
            <a:extLst>
              <a:ext uri="{FF2B5EF4-FFF2-40B4-BE49-F238E27FC236}">
                <a16:creationId xmlns:a16="http://schemas.microsoft.com/office/drawing/2014/main" id="{674D2AC8-4D87-5BAB-B26B-950DB5C3165C}"/>
              </a:ext>
            </a:extLst>
          </p:cNvPr>
          <p:cNvPicPr>
            <a:picLocks/>
          </p:cNvPicPr>
          <p:nvPr/>
        </p:nvPicPr>
        <p:blipFill rotWithShape="1">
          <a:blip r:embed="rId22" cstate="print">
            <a:extLst>
              <a:ext uri="{28A0092B-C50C-407E-A947-70E740481C1C}">
                <a14:useLocalDpi xmlns:a14="http://schemas.microsoft.com/office/drawing/2010/main" val="0"/>
              </a:ext>
            </a:extLst>
          </a:blip>
          <a:srcRect l="16374" t="11266" r="17140" b="1"/>
          <a:stretch/>
        </p:blipFill>
        <p:spPr>
          <a:xfrm>
            <a:off x="4078597" y="5051126"/>
            <a:ext cx="1800000" cy="1080000"/>
          </a:xfrm>
          <a:prstGeom prst="rect">
            <a:avLst/>
          </a:prstGeom>
        </p:spPr>
        <p:style>
          <a:lnRef idx="2">
            <a:schemeClr val="accent3"/>
          </a:lnRef>
          <a:fillRef idx="1">
            <a:schemeClr val="lt1"/>
          </a:fillRef>
          <a:effectRef idx="0">
            <a:schemeClr val="accent3"/>
          </a:effectRef>
          <a:fontRef idx="minor">
            <a:schemeClr val="dk1"/>
          </a:fontRef>
        </p:style>
      </p:pic>
      <p:sp>
        <p:nvSpPr>
          <p:cNvPr id="52" name="文本框 51">
            <a:extLst>
              <a:ext uri="{FF2B5EF4-FFF2-40B4-BE49-F238E27FC236}">
                <a16:creationId xmlns:a16="http://schemas.microsoft.com/office/drawing/2014/main" id="{41499DB7-74B2-BCDC-2020-2E705B54DFEF}"/>
              </a:ext>
            </a:extLst>
          </p:cNvPr>
          <p:cNvSpPr txBox="1"/>
          <p:nvPr/>
        </p:nvSpPr>
        <p:spPr>
          <a:xfrm>
            <a:off x="4190585" y="6122073"/>
            <a:ext cx="1645802"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Tire pressure monitoring</a:t>
            </a:r>
          </a:p>
        </p:txBody>
      </p:sp>
      <p:pic>
        <p:nvPicPr>
          <p:cNvPr id="56" name="图片 55">
            <a:extLst>
              <a:ext uri="{FF2B5EF4-FFF2-40B4-BE49-F238E27FC236}">
                <a16:creationId xmlns:a16="http://schemas.microsoft.com/office/drawing/2014/main" id="{B303C747-BC77-15A1-770B-36AA2A13BB2B}"/>
              </a:ext>
            </a:extLst>
          </p:cNvPr>
          <p:cNvPicPr>
            <a:picLocks/>
          </p:cNvPicPr>
          <p:nvPr/>
        </p:nvPicPr>
        <p:blipFill>
          <a:blip r:embed="rId23" cstate="print">
            <a:extLst>
              <a:ext uri="{28A0092B-C50C-407E-A947-70E740481C1C}">
                <a14:useLocalDpi xmlns:a14="http://schemas.microsoft.com/office/drawing/2010/main" val="0"/>
              </a:ext>
            </a:extLst>
          </a:blip>
          <a:stretch>
            <a:fillRect/>
          </a:stretch>
        </p:blipFill>
        <p:spPr>
          <a:xfrm>
            <a:off x="6062370" y="5052265"/>
            <a:ext cx="1800000" cy="1080000"/>
          </a:xfrm>
          <a:prstGeom prst="rect">
            <a:avLst/>
          </a:prstGeom>
        </p:spPr>
        <p:style>
          <a:lnRef idx="2">
            <a:schemeClr val="accent3"/>
          </a:lnRef>
          <a:fillRef idx="1">
            <a:schemeClr val="lt1"/>
          </a:fillRef>
          <a:effectRef idx="0">
            <a:schemeClr val="accent3"/>
          </a:effectRef>
          <a:fontRef idx="minor">
            <a:schemeClr val="dk1"/>
          </a:fontRef>
        </p:style>
      </p:pic>
      <p:sp>
        <p:nvSpPr>
          <p:cNvPr id="57" name="文本框 56">
            <a:extLst>
              <a:ext uri="{FF2B5EF4-FFF2-40B4-BE49-F238E27FC236}">
                <a16:creationId xmlns:a16="http://schemas.microsoft.com/office/drawing/2014/main" id="{2B276FDF-0195-82F5-1EF2-EFFC7BD7E22B}"/>
              </a:ext>
            </a:extLst>
          </p:cNvPr>
          <p:cNvSpPr txBox="1"/>
          <p:nvPr/>
        </p:nvSpPr>
        <p:spPr>
          <a:xfrm>
            <a:off x="6044907" y="6131919"/>
            <a:ext cx="1852318"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Flip screen motor controller</a:t>
            </a:r>
          </a:p>
        </p:txBody>
      </p:sp>
      <p:pic>
        <p:nvPicPr>
          <p:cNvPr id="33" name="图片 32">
            <a:extLst>
              <a:ext uri="{FF2B5EF4-FFF2-40B4-BE49-F238E27FC236}">
                <a16:creationId xmlns:a16="http://schemas.microsoft.com/office/drawing/2014/main" id="{A795DDD4-606A-1E49-8609-3CF555FFBD87}"/>
              </a:ext>
            </a:extLst>
          </p:cNvPr>
          <p:cNvPicPr>
            <a:picLocks/>
          </p:cNvPicPr>
          <p:nvPr/>
        </p:nvPicPr>
        <p:blipFill>
          <a:blip r:embed="rId24" cstate="print">
            <a:extLst>
              <a:ext uri="{28A0092B-C50C-407E-A947-70E740481C1C}">
                <a14:useLocalDpi xmlns:a14="http://schemas.microsoft.com/office/drawing/2010/main" val="0"/>
              </a:ext>
            </a:extLst>
          </a:blip>
          <a:stretch>
            <a:fillRect/>
          </a:stretch>
        </p:blipFill>
        <p:spPr>
          <a:xfrm>
            <a:off x="8067924" y="5050823"/>
            <a:ext cx="1800000" cy="1080000"/>
          </a:xfrm>
          <a:prstGeom prst="rect">
            <a:avLst/>
          </a:prstGeom>
          <a:ln>
            <a:noFill/>
          </a:ln>
          <a:effectLst>
            <a:softEdge rad="112500"/>
          </a:effectLst>
        </p:spPr>
        <p:style>
          <a:lnRef idx="2">
            <a:schemeClr val="accent3"/>
          </a:lnRef>
          <a:fillRef idx="1">
            <a:schemeClr val="lt1"/>
          </a:fillRef>
          <a:effectRef idx="0">
            <a:schemeClr val="accent3"/>
          </a:effectRef>
          <a:fontRef idx="minor">
            <a:schemeClr val="dk1"/>
          </a:fontRef>
        </p:style>
      </p:pic>
      <p:sp>
        <p:nvSpPr>
          <p:cNvPr id="37" name="文本框 36">
            <a:extLst>
              <a:ext uri="{FF2B5EF4-FFF2-40B4-BE49-F238E27FC236}">
                <a16:creationId xmlns:a16="http://schemas.microsoft.com/office/drawing/2014/main" id="{49C7B100-49CA-9C83-1E41-7CC9F440FA3C}"/>
              </a:ext>
            </a:extLst>
          </p:cNvPr>
          <p:cNvSpPr txBox="1"/>
          <p:nvPr/>
        </p:nvSpPr>
        <p:spPr>
          <a:xfrm>
            <a:off x="8046143" y="6094750"/>
            <a:ext cx="1974123" cy="415498"/>
          </a:xfrm>
          <a:prstGeom prst="rect">
            <a:avLst/>
          </a:prstGeom>
          <a:noFill/>
        </p:spPr>
        <p:txBody>
          <a:bodyPr wrap="square" rtlCol="0">
            <a:spAutoFit/>
          </a:bodyPr>
          <a:lstStyle/>
          <a:p>
            <a:pPr algn="ctr"/>
            <a:r>
              <a:rPr lang="en-US" altLang="zh-CN" sz="1050" b="1" dirty="0">
                <a:latin typeface="Times New Roman" panose="02020603050405020304" pitchFamily="18" charset="0"/>
                <a:cs typeface="Times New Roman" panose="02020603050405020304" pitchFamily="18" charset="0"/>
              </a:rPr>
              <a:t>Thermal Management System PTC</a:t>
            </a:r>
          </a:p>
        </p:txBody>
      </p:sp>
      <p:pic>
        <p:nvPicPr>
          <p:cNvPr id="43" name="图片 42">
            <a:extLst>
              <a:ext uri="{FF2B5EF4-FFF2-40B4-BE49-F238E27FC236}">
                <a16:creationId xmlns:a16="http://schemas.microsoft.com/office/drawing/2014/main" id="{2BF69BF4-EE11-B334-D5B2-0D0E9752803F}"/>
              </a:ext>
            </a:extLst>
          </p:cNvPr>
          <p:cNvPicPr>
            <a:picLocks/>
          </p:cNvPicPr>
          <p:nvPr/>
        </p:nvPicPr>
        <p:blipFill>
          <a:blip r:embed="rId25" cstate="print">
            <a:extLst>
              <a:ext uri="{28A0092B-C50C-407E-A947-70E740481C1C}">
                <a14:useLocalDpi xmlns:a14="http://schemas.microsoft.com/office/drawing/2010/main" val="0"/>
              </a:ext>
            </a:extLst>
          </a:blip>
          <a:stretch>
            <a:fillRect/>
          </a:stretch>
        </p:blipFill>
        <p:spPr>
          <a:xfrm>
            <a:off x="10031183" y="5049720"/>
            <a:ext cx="1800000" cy="1080000"/>
          </a:xfrm>
          <a:prstGeom prst="rect">
            <a:avLst/>
          </a:prstGeom>
        </p:spPr>
        <p:style>
          <a:lnRef idx="2">
            <a:schemeClr val="accent3"/>
          </a:lnRef>
          <a:fillRef idx="1">
            <a:schemeClr val="lt1"/>
          </a:fillRef>
          <a:effectRef idx="0">
            <a:schemeClr val="accent3"/>
          </a:effectRef>
          <a:fontRef idx="minor">
            <a:schemeClr val="dk1"/>
          </a:fontRef>
        </p:style>
      </p:pic>
      <p:sp>
        <p:nvSpPr>
          <p:cNvPr id="44" name="文本框 43">
            <a:extLst>
              <a:ext uri="{FF2B5EF4-FFF2-40B4-BE49-F238E27FC236}">
                <a16:creationId xmlns:a16="http://schemas.microsoft.com/office/drawing/2014/main" id="{4778AFD0-4DCD-3FEC-5506-CDCABDB30F34}"/>
              </a:ext>
            </a:extLst>
          </p:cNvPr>
          <p:cNvSpPr txBox="1"/>
          <p:nvPr/>
        </p:nvSpPr>
        <p:spPr>
          <a:xfrm>
            <a:off x="10088221" y="6130780"/>
            <a:ext cx="1732568" cy="253916"/>
          </a:xfrm>
          <a:prstGeom prst="rect">
            <a:avLst/>
          </a:prstGeom>
          <a:noFill/>
        </p:spPr>
        <p:txBody>
          <a:bodyPr wrap="square" rtlCol="0">
            <a:spAutoFit/>
          </a:bodyPr>
          <a:lstStyle/>
          <a:p>
            <a:r>
              <a:rPr lang="en-US" altLang="zh-CN" sz="1050" b="1" dirty="0">
                <a:latin typeface="Times New Roman" panose="02020603050405020304" pitchFamily="18" charset="0"/>
                <a:cs typeface="Times New Roman" panose="02020603050405020304" pitchFamily="18" charset="0"/>
              </a:rPr>
              <a:t>Combined instrumentation</a:t>
            </a:r>
          </a:p>
        </p:txBody>
      </p:sp>
      <p:pic>
        <p:nvPicPr>
          <p:cNvPr id="50" name="图片 49">
            <a:extLst>
              <a:ext uri="{FF2B5EF4-FFF2-40B4-BE49-F238E27FC236}">
                <a16:creationId xmlns:a16="http://schemas.microsoft.com/office/drawing/2014/main" id="{33C3BB6D-EE90-A9DA-AEC8-91F6D8791107}"/>
              </a:ext>
            </a:extLst>
          </p:cNvPr>
          <p:cNvPicPr>
            <a:picLocks/>
          </p:cNvPicPr>
          <p:nvPr/>
        </p:nvPicPr>
        <p:blipFill>
          <a:blip r:embed="rId26" cstate="print">
            <a:extLst>
              <a:ext uri="{28A0092B-C50C-407E-A947-70E740481C1C}">
                <a14:useLocalDpi xmlns:a14="http://schemas.microsoft.com/office/drawing/2010/main" val="0"/>
              </a:ext>
            </a:extLst>
          </a:blip>
          <a:stretch>
            <a:fillRect/>
          </a:stretch>
        </p:blipFill>
        <p:spPr>
          <a:xfrm>
            <a:off x="4077003" y="3750959"/>
            <a:ext cx="1800000" cy="1080000"/>
          </a:xfrm>
          <a:prstGeom prst="rect">
            <a:avLst/>
          </a:prstGeom>
          <a:ln>
            <a:noFill/>
          </a:ln>
          <a:effectLst>
            <a:softEdge rad="112500"/>
          </a:effectLst>
        </p:spPr>
        <p:style>
          <a:lnRef idx="2">
            <a:schemeClr val="accent3"/>
          </a:lnRef>
          <a:fillRef idx="1">
            <a:schemeClr val="lt1"/>
          </a:fillRef>
          <a:effectRef idx="0">
            <a:schemeClr val="accent3"/>
          </a:effectRef>
          <a:fontRef idx="minor">
            <a:schemeClr val="dk1"/>
          </a:fontRef>
        </p:style>
      </p:pic>
      <p:sp>
        <p:nvSpPr>
          <p:cNvPr id="17" name="文本框 16">
            <a:extLst>
              <a:ext uri="{FF2B5EF4-FFF2-40B4-BE49-F238E27FC236}">
                <a16:creationId xmlns:a16="http://schemas.microsoft.com/office/drawing/2014/main" id="{04BE0352-44F8-EFE9-1B8D-BDCE499CF175}"/>
              </a:ext>
            </a:extLst>
          </p:cNvPr>
          <p:cNvSpPr txBox="1"/>
          <p:nvPr/>
        </p:nvSpPr>
        <p:spPr>
          <a:xfrm>
            <a:off x="-337214" y="411238"/>
            <a:ext cx="6898640" cy="523220"/>
          </a:xfrm>
          <a:prstGeom prst="rect">
            <a:avLst/>
          </a:prstGeom>
          <a:noFill/>
        </p:spPr>
        <p:txBody>
          <a:bodyPr wrap="square" rtlCol="0">
            <a:spAutoFit/>
          </a:bodyPr>
          <a:lstStyle/>
          <a:p>
            <a:pPr marR="0" indent="0" algn="ctr" defTabSz="914400" fontAlgn="auto">
              <a:lnSpc>
                <a:spcPct val="100000"/>
              </a:lnSpc>
              <a:spcBef>
                <a:spcPts val="0"/>
              </a:spcBef>
              <a:spcAft>
                <a:spcPts val="0"/>
              </a:spcAft>
              <a:buClrTx/>
              <a:buSzTx/>
              <a:buFontTx/>
              <a:buNone/>
              <a:defRPr/>
            </a:pP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rPr>
              <a:t>Application Field – Automotive</a:t>
            </a:r>
            <a:endPar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图片 1"/>
          <p:cNvPicPr>
            <a:picLocks noChangeAspect="1"/>
          </p:cNvPicPr>
          <p:nvPr>
            <p:custDataLst>
              <p:tags r:id="rId1"/>
            </p:custDataLst>
          </p:nvPr>
        </p:nvPicPr>
        <p:blipFill>
          <a:blip r:embed="rId43"/>
          <a:stretch>
            <a:fillRect/>
          </a:stretch>
        </p:blipFill>
        <p:spPr>
          <a:xfrm>
            <a:off x="76200" y="1033463"/>
            <a:ext cx="12047538" cy="5405437"/>
          </a:xfrm>
          <a:prstGeom prst="rect">
            <a:avLst/>
          </a:prstGeom>
          <a:noFill/>
          <a:ln cap="flat">
            <a:noFill/>
            <a:prstDash val="solid"/>
            <a:round/>
            <a:headEnd type="none" w="med" len="med"/>
            <a:tailEnd type="none" w="med" len="med"/>
          </a:ln>
        </p:spPr>
      </p:pic>
      <p:sp>
        <p:nvSpPr>
          <p:cNvPr id="33796" name="六边形 192"/>
          <p:cNvSpPr/>
          <p:nvPr>
            <p:custDataLst>
              <p:tags r:id="rId2"/>
            </p:custDataLst>
          </p:nvPr>
        </p:nvSpPr>
        <p:spPr>
          <a:xfrm>
            <a:off x="1587500" y="4945063"/>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797" name="六边形 193"/>
          <p:cNvSpPr/>
          <p:nvPr>
            <p:custDataLst>
              <p:tags r:id="rId3"/>
            </p:custDataLst>
          </p:nvPr>
        </p:nvSpPr>
        <p:spPr>
          <a:xfrm>
            <a:off x="149225" y="4173538"/>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798" name="六边形 194"/>
          <p:cNvSpPr/>
          <p:nvPr>
            <p:custDataLst>
              <p:tags r:id="rId4"/>
            </p:custDataLst>
          </p:nvPr>
        </p:nvSpPr>
        <p:spPr>
          <a:xfrm>
            <a:off x="1601788" y="339090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799" name="六边形 195"/>
          <p:cNvSpPr/>
          <p:nvPr>
            <p:custDataLst>
              <p:tags r:id="rId5"/>
            </p:custDataLst>
          </p:nvPr>
        </p:nvSpPr>
        <p:spPr>
          <a:xfrm>
            <a:off x="3036888" y="414020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0" name="六边形 196"/>
          <p:cNvSpPr/>
          <p:nvPr>
            <p:custDataLst>
              <p:tags r:id="rId6"/>
            </p:custDataLst>
          </p:nvPr>
        </p:nvSpPr>
        <p:spPr>
          <a:xfrm>
            <a:off x="4494213" y="490855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1" name="六边形 197"/>
          <p:cNvSpPr/>
          <p:nvPr>
            <p:custDataLst>
              <p:tags r:id="rId7"/>
            </p:custDataLst>
          </p:nvPr>
        </p:nvSpPr>
        <p:spPr>
          <a:xfrm>
            <a:off x="141288" y="2613025"/>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2" name="六边形 198"/>
          <p:cNvSpPr/>
          <p:nvPr>
            <p:custDataLst>
              <p:tags r:id="rId8"/>
            </p:custDataLst>
          </p:nvPr>
        </p:nvSpPr>
        <p:spPr>
          <a:xfrm>
            <a:off x="1584325" y="1855788"/>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3" name="六边形 199"/>
          <p:cNvSpPr/>
          <p:nvPr>
            <p:custDataLst>
              <p:tags r:id="rId9"/>
            </p:custDataLst>
          </p:nvPr>
        </p:nvSpPr>
        <p:spPr>
          <a:xfrm>
            <a:off x="3028950" y="2586038"/>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4" name="六边形 200"/>
          <p:cNvSpPr/>
          <p:nvPr>
            <p:custDataLst>
              <p:tags r:id="rId10"/>
            </p:custDataLst>
          </p:nvPr>
        </p:nvSpPr>
        <p:spPr>
          <a:xfrm>
            <a:off x="4481513" y="3370263"/>
            <a:ext cx="1719262"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5" name="六边形 201"/>
          <p:cNvSpPr/>
          <p:nvPr>
            <p:custDataLst>
              <p:tags r:id="rId11"/>
            </p:custDataLst>
          </p:nvPr>
        </p:nvSpPr>
        <p:spPr>
          <a:xfrm>
            <a:off x="5935663" y="4116388"/>
            <a:ext cx="1719262"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6" name="六边形 202"/>
          <p:cNvSpPr/>
          <p:nvPr>
            <p:custDataLst>
              <p:tags r:id="rId12"/>
            </p:custDataLst>
          </p:nvPr>
        </p:nvSpPr>
        <p:spPr>
          <a:xfrm>
            <a:off x="4481513" y="184785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7" name="六边形 204"/>
          <p:cNvSpPr/>
          <p:nvPr>
            <p:custDataLst>
              <p:tags r:id="rId13"/>
            </p:custDataLst>
          </p:nvPr>
        </p:nvSpPr>
        <p:spPr>
          <a:xfrm>
            <a:off x="5924550" y="2601913"/>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8" name="六边形 205"/>
          <p:cNvSpPr/>
          <p:nvPr>
            <p:custDataLst>
              <p:tags r:id="rId14"/>
            </p:custDataLst>
          </p:nvPr>
        </p:nvSpPr>
        <p:spPr>
          <a:xfrm>
            <a:off x="7386638" y="4873625"/>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09" name="六边形 206"/>
          <p:cNvSpPr/>
          <p:nvPr>
            <p:custDataLst>
              <p:tags r:id="rId15"/>
            </p:custDataLst>
          </p:nvPr>
        </p:nvSpPr>
        <p:spPr>
          <a:xfrm>
            <a:off x="7394575" y="3346450"/>
            <a:ext cx="1719263"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10" name="六边形 207"/>
          <p:cNvSpPr/>
          <p:nvPr>
            <p:custDataLst>
              <p:tags r:id="rId16"/>
            </p:custDataLst>
          </p:nvPr>
        </p:nvSpPr>
        <p:spPr>
          <a:xfrm>
            <a:off x="8847138" y="409575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11" name="六边形 208"/>
          <p:cNvSpPr/>
          <p:nvPr>
            <p:custDataLst>
              <p:tags r:id="rId17"/>
            </p:custDataLst>
          </p:nvPr>
        </p:nvSpPr>
        <p:spPr>
          <a:xfrm>
            <a:off x="10306050" y="4840288"/>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sp>
        <p:nvSpPr>
          <p:cNvPr id="33812" name="梯形 236"/>
          <p:cNvSpPr/>
          <p:nvPr>
            <p:custDataLst>
              <p:tags r:id="rId18"/>
            </p:custDataLst>
          </p:nvPr>
        </p:nvSpPr>
        <p:spPr>
          <a:xfrm>
            <a:off x="141290" y="5701859"/>
            <a:ext cx="1728042" cy="734866"/>
          </a:xfrm>
          <a:prstGeom prst="trapezoid">
            <a:avLst>
              <a:gd name="adj" fmla="val 51269"/>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uLnTx/>
              <a:uFillTx/>
            </a:endParaRPr>
          </a:p>
        </p:txBody>
      </p:sp>
      <p:sp>
        <p:nvSpPr>
          <p:cNvPr id="33813" name="梯形 237"/>
          <p:cNvSpPr/>
          <p:nvPr>
            <p:custDataLst>
              <p:tags r:id="rId19"/>
            </p:custDataLst>
          </p:nvPr>
        </p:nvSpPr>
        <p:spPr>
          <a:xfrm>
            <a:off x="3053422" y="5655019"/>
            <a:ext cx="1728042" cy="781706"/>
          </a:xfrm>
          <a:prstGeom prst="trapezoid">
            <a:avLst>
              <a:gd name="adj" fmla="val 51269"/>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uLnTx/>
              <a:uFillTx/>
            </a:endParaRPr>
          </a:p>
        </p:txBody>
      </p:sp>
      <p:sp>
        <p:nvSpPr>
          <p:cNvPr id="33814" name="梯形 238"/>
          <p:cNvSpPr/>
          <p:nvPr>
            <p:custDataLst>
              <p:tags r:id="rId20"/>
            </p:custDataLst>
          </p:nvPr>
        </p:nvSpPr>
        <p:spPr>
          <a:xfrm>
            <a:off x="5948048" y="5633623"/>
            <a:ext cx="1728042" cy="803102"/>
          </a:xfrm>
          <a:prstGeom prst="trapezoid">
            <a:avLst>
              <a:gd name="adj" fmla="val 51269"/>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uLnTx/>
              <a:uFillTx/>
            </a:endParaRPr>
          </a:p>
        </p:txBody>
      </p:sp>
      <p:sp>
        <p:nvSpPr>
          <p:cNvPr id="33815" name="梯形 239"/>
          <p:cNvSpPr/>
          <p:nvPr>
            <p:custDataLst>
              <p:tags r:id="rId21"/>
            </p:custDataLst>
          </p:nvPr>
        </p:nvSpPr>
        <p:spPr>
          <a:xfrm>
            <a:off x="8860883" y="5618373"/>
            <a:ext cx="1728042" cy="818351"/>
          </a:xfrm>
          <a:prstGeom prst="trapezoid">
            <a:avLst>
              <a:gd name="adj" fmla="val 51269"/>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uLnTx/>
              <a:uFillTx/>
            </a:endParaRPr>
          </a:p>
        </p:txBody>
      </p:sp>
      <p:sp>
        <p:nvSpPr>
          <p:cNvPr id="33816" name="直角三角形 240"/>
          <p:cNvSpPr/>
          <p:nvPr>
            <p:custDataLst>
              <p:tags r:id="rId22"/>
            </p:custDataLst>
          </p:nvPr>
        </p:nvSpPr>
        <p:spPr>
          <a:xfrm rot="16200000">
            <a:off x="11547659" y="5792383"/>
            <a:ext cx="846771" cy="441909"/>
          </a:xfrm>
          <a:prstGeom prst="rtTriangle">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uLnTx/>
              <a:uFillTx/>
            </a:endParaRPr>
          </a:p>
        </p:txBody>
      </p:sp>
      <p:pic>
        <p:nvPicPr>
          <p:cNvPr id="33817" name="图片 241"/>
          <p:cNvPicPr/>
          <p:nvPr>
            <p:custDataLst>
              <p:tags r:id="rId23"/>
            </p:custDataLst>
          </p:nvPr>
        </p:nvPicPr>
        <p:blipFill>
          <a:blip r:embed="rId44"/>
          <a:srcRect t="29630" b="38083"/>
          <a:stretch>
            <a:fillRect/>
          </a:stretch>
        </p:blipFill>
        <p:spPr>
          <a:xfrm>
            <a:off x="10650538" y="5156200"/>
            <a:ext cx="1079500" cy="814388"/>
          </a:xfrm>
          <a:prstGeom prst="rect">
            <a:avLst/>
          </a:prstGeom>
          <a:solidFill>
            <a:srgbClr val="FFFFFF"/>
          </a:solidFill>
          <a:ln w="12700" cap="flat">
            <a:noFill/>
            <a:prstDash val="solid"/>
            <a:miter lim="800000"/>
            <a:headEnd type="none" w="med" len="med"/>
            <a:tailEnd type="none" w="med" len="med"/>
          </a:ln>
        </p:spPr>
      </p:pic>
      <p:pic>
        <p:nvPicPr>
          <p:cNvPr id="33818" name="图片 242"/>
          <p:cNvPicPr/>
          <p:nvPr>
            <p:custDataLst>
              <p:tags r:id="rId24"/>
            </p:custDataLst>
          </p:nvPr>
        </p:nvPicPr>
        <p:blipFill>
          <a:blip r:embed="rId45"/>
          <a:srcRect b="31208"/>
          <a:stretch>
            <a:fillRect/>
          </a:stretch>
        </p:blipFill>
        <p:spPr>
          <a:xfrm>
            <a:off x="7712075" y="5078413"/>
            <a:ext cx="1079500" cy="1079500"/>
          </a:xfrm>
          <a:prstGeom prst="rect">
            <a:avLst/>
          </a:prstGeom>
          <a:solidFill>
            <a:srgbClr val="FFFFFF"/>
          </a:solidFill>
          <a:ln w="12700" cap="flat">
            <a:noFill/>
            <a:prstDash val="solid"/>
            <a:miter lim="800000"/>
            <a:headEnd type="none" w="med" len="med"/>
            <a:tailEnd type="none" w="med" len="med"/>
          </a:ln>
        </p:spPr>
      </p:pic>
      <p:pic>
        <p:nvPicPr>
          <p:cNvPr id="33819" name="图片 243"/>
          <p:cNvPicPr/>
          <p:nvPr>
            <p:custDataLst>
              <p:tags r:id="rId25"/>
            </p:custDataLst>
          </p:nvPr>
        </p:nvPicPr>
        <p:blipFill>
          <a:blip r:embed="rId46"/>
          <a:stretch>
            <a:fillRect/>
          </a:stretch>
        </p:blipFill>
        <p:spPr>
          <a:xfrm>
            <a:off x="6253163" y="4264025"/>
            <a:ext cx="1079500" cy="1079500"/>
          </a:xfrm>
          <a:prstGeom prst="rect">
            <a:avLst/>
          </a:prstGeom>
          <a:solidFill>
            <a:srgbClr val="FFFFFF"/>
          </a:solidFill>
          <a:ln w="12700" cap="flat">
            <a:noFill/>
            <a:prstDash val="solid"/>
            <a:miter lim="800000"/>
            <a:headEnd type="none" w="med" len="med"/>
            <a:tailEnd type="none" w="med" len="med"/>
          </a:ln>
        </p:spPr>
      </p:pic>
      <p:pic>
        <p:nvPicPr>
          <p:cNvPr id="33820" name="图片 244"/>
          <p:cNvPicPr/>
          <p:nvPr>
            <p:custDataLst>
              <p:tags r:id="rId26"/>
            </p:custDataLst>
          </p:nvPr>
        </p:nvPicPr>
        <p:blipFill>
          <a:blip r:embed="rId47"/>
          <a:stretch>
            <a:fillRect/>
          </a:stretch>
        </p:blipFill>
        <p:spPr>
          <a:xfrm>
            <a:off x="7724775" y="3551238"/>
            <a:ext cx="1079500" cy="1079500"/>
          </a:xfrm>
          <a:prstGeom prst="rect">
            <a:avLst/>
          </a:prstGeom>
          <a:solidFill>
            <a:srgbClr val="FFFFFF"/>
          </a:solidFill>
          <a:ln w="12700" cap="flat">
            <a:noFill/>
            <a:prstDash val="solid"/>
            <a:miter lim="800000"/>
            <a:headEnd type="none" w="med" len="med"/>
            <a:tailEnd type="none" w="med" len="med"/>
          </a:ln>
        </p:spPr>
      </p:pic>
      <p:pic>
        <p:nvPicPr>
          <p:cNvPr id="33821" name="图片 246"/>
          <p:cNvPicPr/>
          <p:nvPr>
            <p:custDataLst>
              <p:tags r:id="rId27"/>
            </p:custDataLst>
          </p:nvPr>
        </p:nvPicPr>
        <p:blipFill>
          <a:blip r:embed="rId48"/>
          <a:stretch>
            <a:fillRect/>
          </a:stretch>
        </p:blipFill>
        <p:spPr>
          <a:xfrm>
            <a:off x="9178925" y="4281488"/>
            <a:ext cx="1079500" cy="1079500"/>
          </a:xfrm>
          <a:prstGeom prst="rect">
            <a:avLst/>
          </a:prstGeom>
          <a:solidFill>
            <a:srgbClr val="FFFFFF"/>
          </a:solidFill>
          <a:ln w="12700" cap="flat">
            <a:noFill/>
            <a:prstDash val="solid"/>
            <a:miter lim="800000"/>
            <a:headEnd type="none" w="med" len="med"/>
            <a:tailEnd type="none" w="med" len="med"/>
          </a:ln>
        </p:spPr>
      </p:pic>
      <p:pic>
        <p:nvPicPr>
          <p:cNvPr id="33822" name="图片 247"/>
          <p:cNvPicPr/>
          <p:nvPr>
            <p:custDataLst>
              <p:tags r:id="rId28"/>
            </p:custDataLst>
          </p:nvPr>
        </p:nvPicPr>
        <p:blipFill>
          <a:blip r:embed="rId49"/>
          <a:stretch>
            <a:fillRect/>
          </a:stretch>
        </p:blipFill>
        <p:spPr>
          <a:xfrm>
            <a:off x="4806950" y="5129213"/>
            <a:ext cx="1079500" cy="1079500"/>
          </a:xfrm>
          <a:prstGeom prst="rect">
            <a:avLst/>
          </a:prstGeom>
          <a:noFill/>
          <a:ln cap="flat">
            <a:noFill/>
            <a:prstDash val="solid"/>
            <a:round/>
            <a:headEnd type="none" w="med" len="med"/>
            <a:tailEnd type="none" w="med" len="med"/>
          </a:ln>
        </p:spPr>
      </p:pic>
      <p:pic>
        <p:nvPicPr>
          <p:cNvPr id="33823" name="图片 248"/>
          <p:cNvPicPr/>
          <p:nvPr>
            <p:custDataLst>
              <p:tags r:id="rId29"/>
            </p:custDataLst>
          </p:nvPr>
        </p:nvPicPr>
        <p:blipFill>
          <a:blip r:embed="rId50"/>
          <a:stretch>
            <a:fillRect/>
          </a:stretch>
        </p:blipFill>
        <p:spPr>
          <a:xfrm>
            <a:off x="1874838" y="2014538"/>
            <a:ext cx="1079500" cy="1079500"/>
          </a:xfrm>
          <a:prstGeom prst="rect">
            <a:avLst/>
          </a:prstGeom>
          <a:solidFill>
            <a:srgbClr val="FFFFFF"/>
          </a:solidFill>
          <a:ln w="12700" cap="flat">
            <a:noFill/>
            <a:prstDash val="solid"/>
            <a:miter lim="800000"/>
            <a:headEnd type="none" w="med" len="med"/>
            <a:tailEnd type="none" w="med" len="med"/>
          </a:ln>
        </p:spPr>
      </p:pic>
      <p:pic>
        <p:nvPicPr>
          <p:cNvPr id="33824" name="图片 249"/>
          <p:cNvPicPr/>
          <p:nvPr>
            <p:custDataLst>
              <p:tags r:id="rId30"/>
            </p:custDataLst>
          </p:nvPr>
        </p:nvPicPr>
        <p:blipFill>
          <a:blip r:embed="rId51"/>
          <a:stretch>
            <a:fillRect/>
          </a:stretch>
        </p:blipFill>
        <p:spPr>
          <a:xfrm>
            <a:off x="3354388" y="2860675"/>
            <a:ext cx="1079500" cy="804863"/>
          </a:xfrm>
          <a:prstGeom prst="rect">
            <a:avLst/>
          </a:prstGeom>
          <a:solidFill>
            <a:srgbClr val="FFFFFF"/>
          </a:solidFill>
          <a:ln w="12700" cap="flat">
            <a:noFill/>
            <a:prstDash val="solid"/>
            <a:miter lim="800000"/>
            <a:headEnd type="none" w="med" len="med"/>
            <a:tailEnd type="none" w="med" len="med"/>
          </a:ln>
        </p:spPr>
      </p:pic>
      <p:pic>
        <p:nvPicPr>
          <p:cNvPr id="33825" name="图片 250"/>
          <p:cNvPicPr/>
          <p:nvPr>
            <p:custDataLst>
              <p:tags r:id="rId31"/>
            </p:custDataLst>
          </p:nvPr>
        </p:nvPicPr>
        <p:blipFill>
          <a:blip r:embed="rId52"/>
          <a:stretch>
            <a:fillRect/>
          </a:stretch>
        </p:blipFill>
        <p:spPr>
          <a:xfrm>
            <a:off x="3354388" y="4359275"/>
            <a:ext cx="1079500" cy="1079500"/>
          </a:xfrm>
          <a:prstGeom prst="rect">
            <a:avLst/>
          </a:prstGeom>
          <a:noFill/>
          <a:ln cap="flat">
            <a:noFill/>
            <a:prstDash val="solid"/>
            <a:round/>
            <a:headEnd type="none" w="med" len="med"/>
            <a:tailEnd type="none" w="med" len="med"/>
          </a:ln>
        </p:spPr>
      </p:pic>
      <p:pic>
        <p:nvPicPr>
          <p:cNvPr id="33826" name="图片 251"/>
          <p:cNvPicPr/>
          <p:nvPr>
            <p:custDataLst>
              <p:tags r:id="rId32"/>
            </p:custDataLst>
          </p:nvPr>
        </p:nvPicPr>
        <p:blipFill>
          <a:blip r:embed="rId53"/>
          <a:stretch>
            <a:fillRect/>
          </a:stretch>
        </p:blipFill>
        <p:spPr>
          <a:xfrm>
            <a:off x="4800600" y="2055813"/>
            <a:ext cx="1079500" cy="1079500"/>
          </a:xfrm>
          <a:prstGeom prst="rect">
            <a:avLst/>
          </a:prstGeom>
          <a:noFill/>
          <a:ln cap="flat">
            <a:noFill/>
            <a:prstDash val="solid"/>
            <a:round/>
            <a:headEnd type="none" w="med" len="med"/>
            <a:tailEnd type="none" w="med" len="med"/>
          </a:ln>
        </p:spPr>
      </p:pic>
      <p:pic>
        <p:nvPicPr>
          <p:cNvPr id="33827" name="图片 252"/>
          <p:cNvPicPr/>
          <p:nvPr>
            <p:custDataLst>
              <p:tags r:id="rId33"/>
            </p:custDataLst>
          </p:nvPr>
        </p:nvPicPr>
        <p:blipFill>
          <a:blip r:embed="rId54"/>
          <a:stretch>
            <a:fillRect/>
          </a:stretch>
        </p:blipFill>
        <p:spPr>
          <a:xfrm>
            <a:off x="4784725" y="3602038"/>
            <a:ext cx="1079500" cy="1074737"/>
          </a:xfrm>
          <a:prstGeom prst="rect">
            <a:avLst/>
          </a:prstGeom>
          <a:noFill/>
          <a:ln cap="flat">
            <a:noFill/>
            <a:prstDash val="solid"/>
            <a:round/>
            <a:headEnd type="none" w="med" len="med"/>
            <a:tailEnd type="none" w="med" len="med"/>
          </a:ln>
        </p:spPr>
      </p:pic>
      <p:pic>
        <p:nvPicPr>
          <p:cNvPr id="33828" name="图片 253"/>
          <p:cNvPicPr/>
          <p:nvPr>
            <p:custDataLst>
              <p:tags r:id="rId34"/>
            </p:custDataLst>
          </p:nvPr>
        </p:nvPicPr>
        <p:blipFill>
          <a:blip r:embed="rId55"/>
          <a:srcRect t="13780" b="12348"/>
          <a:stretch>
            <a:fillRect/>
          </a:stretch>
        </p:blipFill>
        <p:spPr>
          <a:xfrm>
            <a:off x="468313" y="2947988"/>
            <a:ext cx="1079500" cy="798512"/>
          </a:xfrm>
          <a:prstGeom prst="rect">
            <a:avLst/>
          </a:prstGeom>
          <a:noFill/>
          <a:ln cap="flat">
            <a:noFill/>
            <a:prstDash val="solid"/>
            <a:round/>
            <a:headEnd type="none" w="med" len="med"/>
            <a:tailEnd type="none" w="med" len="med"/>
          </a:ln>
        </p:spPr>
      </p:pic>
      <p:pic>
        <p:nvPicPr>
          <p:cNvPr id="33829" name="图片 254"/>
          <p:cNvPicPr/>
          <p:nvPr>
            <p:custDataLst>
              <p:tags r:id="rId35"/>
            </p:custDataLst>
          </p:nvPr>
        </p:nvPicPr>
        <p:blipFill>
          <a:blip r:embed="rId56"/>
          <a:stretch>
            <a:fillRect/>
          </a:stretch>
        </p:blipFill>
        <p:spPr>
          <a:xfrm>
            <a:off x="1897063" y="3589338"/>
            <a:ext cx="1079500" cy="1079500"/>
          </a:xfrm>
          <a:prstGeom prst="rect">
            <a:avLst/>
          </a:prstGeom>
          <a:noFill/>
          <a:ln cap="flat">
            <a:noFill/>
            <a:prstDash val="solid"/>
            <a:round/>
            <a:headEnd type="none" w="med" len="med"/>
            <a:tailEnd type="none" w="med" len="med"/>
          </a:ln>
        </p:spPr>
      </p:pic>
      <p:pic>
        <p:nvPicPr>
          <p:cNvPr id="33830" name="图片 255"/>
          <p:cNvPicPr/>
          <p:nvPr>
            <p:custDataLst>
              <p:tags r:id="rId36"/>
            </p:custDataLst>
          </p:nvPr>
        </p:nvPicPr>
        <p:blipFill>
          <a:blip r:embed="rId57"/>
          <a:stretch>
            <a:fillRect/>
          </a:stretch>
        </p:blipFill>
        <p:spPr>
          <a:xfrm>
            <a:off x="477838" y="4259263"/>
            <a:ext cx="1058862" cy="1246187"/>
          </a:xfrm>
          <a:prstGeom prst="rect">
            <a:avLst/>
          </a:prstGeom>
          <a:noFill/>
          <a:ln cap="flat">
            <a:noFill/>
            <a:prstDash val="solid"/>
            <a:round/>
            <a:headEnd type="none" w="med" len="med"/>
            <a:tailEnd type="none" w="med" len="med"/>
          </a:ln>
        </p:spPr>
      </p:pic>
      <p:pic>
        <p:nvPicPr>
          <p:cNvPr id="33831" name="图片 256"/>
          <p:cNvPicPr/>
          <p:nvPr>
            <p:custDataLst>
              <p:tags r:id="rId37"/>
            </p:custDataLst>
          </p:nvPr>
        </p:nvPicPr>
        <p:blipFill>
          <a:blip r:embed="rId58"/>
          <a:stretch>
            <a:fillRect/>
          </a:stretch>
        </p:blipFill>
        <p:spPr>
          <a:xfrm>
            <a:off x="1919288" y="5368925"/>
            <a:ext cx="1079500" cy="601663"/>
          </a:xfrm>
          <a:prstGeom prst="rect">
            <a:avLst/>
          </a:prstGeom>
          <a:noFill/>
          <a:ln cap="flat">
            <a:noFill/>
            <a:prstDash val="solid"/>
            <a:round/>
            <a:headEnd type="none" w="med" len="med"/>
            <a:tailEnd type="none" w="med" len="med"/>
          </a:ln>
        </p:spPr>
      </p:pic>
      <p:pic>
        <p:nvPicPr>
          <p:cNvPr id="33832" name="图片 2"/>
          <p:cNvPicPr>
            <a:picLocks noChangeAspect="1"/>
          </p:cNvPicPr>
          <p:nvPr>
            <p:custDataLst>
              <p:tags r:id="rId38"/>
            </p:custDataLst>
          </p:nvPr>
        </p:nvPicPr>
        <p:blipFill>
          <a:blip r:embed="rId59"/>
          <a:stretch>
            <a:fillRect/>
          </a:stretch>
        </p:blipFill>
        <p:spPr>
          <a:xfrm>
            <a:off x="6127750" y="2998788"/>
            <a:ext cx="1312863" cy="619125"/>
          </a:xfrm>
          <a:prstGeom prst="rect">
            <a:avLst/>
          </a:prstGeom>
          <a:noFill/>
          <a:ln cap="flat">
            <a:noFill/>
            <a:prstDash val="solid"/>
            <a:round/>
            <a:headEnd type="none" w="med" len="med"/>
            <a:tailEnd type="none" w="med" len="med"/>
          </a:ln>
        </p:spPr>
      </p:pic>
      <p:sp>
        <p:nvSpPr>
          <p:cNvPr id="33833" name="六边形 3"/>
          <p:cNvSpPr/>
          <p:nvPr>
            <p:custDataLst>
              <p:tags r:id="rId39"/>
            </p:custDataLst>
          </p:nvPr>
        </p:nvSpPr>
        <p:spPr>
          <a:xfrm>
            <a:off x="150813" y="1082675"/>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lvl="0" algn="ctr"/>
            <a:endParaRPr lang="zh-CN" altLang="en-US"/>
          </a:p>
        </p:txBody>
      </p:sp>
      <p:pic>
        <p:nvPicPr>
          <p:cNvPr id="33834" name="图片 4"/>
          <p:cNvPicPr>
            <a:picLocks noChangeAspect="1"/>
          </p:cNvPicPr>
          <p:nvPr>
            <p:custDataLst>
              <p:tags r:id="rId40"/>
            </p:custDataLst>
          </p:nvPr>
        </p:nvPicPr>
        <p:blipFill>
          <a:blip r:embed="rId60"/>
          <a:stretch>
            <a:fillRect/>
          </a:stretch>
        </p:blipFill>
        <p:spPr>
          <a:xfrm>
            <a:off x="307975" y="1525588"/>
            <a:ext cx="1416050" cy="536575"/>
          </a:xfrm>
          <a:prstGeom prst="rect">
            <a:avLst/>
          </a:prstGeom>
          <a:noFill/>
          <a:ln cap="flat">
            <a:noFill/>
            <a:prstDash val="solid"/>
            <a:round/>
            <a:headEnd type="none" w="med" len="med"/>
            <a:tailEnd type="none" w="med" len="med"/>
          </a:ln>
        </p:spPr>
      </p:pic>
      <p:sp>
        <p:nvSpPr>
          <p:cNvPr id="2" name="文本框 1">
            <a:extLst>
              <a:ext uri="{FF2B5EF4-FFF2-40B4-BE49-F238E27FC236}">
                <a16:creationId xmlns:a16="http://schemas.microsoft.com/office/drawing/2014/main" id="{730904B0-41F1-EC9A-11A6-13F888D52FE5}"/>
              </a:ext>
            </a:extLst>
          </p:cNvPr>
          <p:cNvSpPr txBox="1"/>
          <p:nvPr/>
        </p:nvSpPr>
        <p:spPr>
          <a:xfrm>
            <a:off x="307975" y="404239"/>
            <a:ext cx="6898640" cy="523220"/>
          </a:xfrm>
          <a:prstGeom prst="rect">
            <a:avLst/>
          </a:prstGeom>
          <a:noFill/>
        </p:spPr>
        <p:txBody>
          <a:bodyPr wrap="square" rtlCol="0">
            <a:spAutoFit/>
          </a:bodyPr>
          <a:lstStyle/>
          <a:p>
            <a:pPr marR="0" indent="0" algn="ctr" defTabSz="914400" fontAlgn="auto">
              <a:lnSpc>
                <a:spcPct val="100000"/>
              </a:lnSpc>
              <a:spcBef>
                <a:spcPts val="0"/>
              </a:spcBef>
              <a:spcAft>
                <a:spcPts val="0"/>
              </a:spcAft>
              <a:buClrTx/>
              <a:buSzTx/>
              <a:buFontTx/>
              <a:buNone/>
              <a:defRPr/>
            </a:pP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rPr>
              <a:t>Major Customers in Automotive (Tier1)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图片 84"/>
          <p:cNvPicPr>
            <a:picLocks noChangeAspect="1"/>
          </p:cNvPicPr>
          <p:nvPr>
            <p:custDataLst>
              <p:tags r:id="rId1"/>
            </p:custDataLst>
          </p:nvPr>
        </p:nvPicPr>
        <p:blipFill>
          <a:blip r:embed="rId53"/>
          <a:stretch>
            <a:fillRect/>
          </a:stretch>
        </p:blipFill>
        <p:spPr>
          <a:xfrm>
            <a:off x="0" y="1060450"/>
            <a:ext cx="12171363" cy="5334000"/>
          </a:xfrm>
          <a:prstGeom prst="rect">
            <a:avLst/>
          </a:prstGeom>
          <a:noFill/>
          <a:ln cap="flat">
            <a:noFill/>
            <a:prstDash val="solid"/>
            <a:round/>
            <a:headEnd type="none" w="med" len="med"/>
            <a:tailEnd type="none" w="med" len="med"/>
          </a:ln>
        </p:spPr>
      </p:pic>
      <p:sp>
        <p:nvSpPr>
          <p:cNvPr id="34820" name="六边形 23"/>
          <p:cNvSpPr/>
          <p:nvPr>
            <p:custDataLst>
              <p:tags r:id="rId2"/>
            </p:custDataLst>
          </p:nvPr>
        </p:nvSpPr>
        <p:spPr>
          <a:xfrm>
            <a:off x="1587500" y="4945063"/>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21" name="六边形 27"/>
          <p:cNvSpPr/>
          <p:nvPr>
            <p:custDataLst>
              <p:tags r:id="rId3"/>
            </p:custDataLst>
          </p:nvPr>
        </p:nvSpPr>
        <p:spPr>
          <a:xfrm>
            <a:off x="149225" y="4173538"/>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22" name="六边形 31"/>
          <p:cNvSpPr/>
          <p:nvPr>
            <p:custDataLst>
              <p:tags r:id="rId4"/>
            </p:custDataLst>
          </p:nvPr>
        </p:nvSpPr>
        <p:spPr>
          <a:xfrm>
            <a:off x="1601788" y="339090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23" name="六边形 33"/>
          <p:cNvSpPr/>
          <p:nvPr>
            <p:custDataLst>
              <p:tags r:id="rId5"/>
            </p:custDataLst>
          </p:nvPr>
        </p:nvSpPr>
        <p:spPr>
          <a:xfrm>
            <a:off x="3036888" y="414020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24" name="六边形 41"/>
          <p:cNvSpPr/>
          <p:nvPr>
            <p:custDataLst>
              <p:tags r:id="rId6"/>
            </p:custDataLst>
          </p:nvPr>
        </p:nvSpPr>
        <p:spPr>
          <a:xfrm>
            <a:off x="4494213" y="490855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25" name="六边形 45"/>
          <p:cNvSpPr/>
          <p:nvPr>
            <p:custDataLst>
              <p:tags r:id="rId7"/>
            </p:custDataLst>
          </p:nvPr>
        </p:nvSpPr>
        <p:spPr>
          <a:xfrm>
            <a:off x="141288" y="2613025"/>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26" name="六边形 49"/>
          <p:cNvSpPr/>
          <p:nvPr>
            <p:custDataLst>
              <p:tags r:id="rId8"/>
            </p:custDataLst>
          </p:nvPr>
        </p:nvSpPr>
        <p:spPr>
          <a:xfrm>
            <a:off x="1584325" y="1855788"/>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27" name="六边形 58"/>
          <p:cNvSpPr/>
          <p:nvPr>
            <p:custDataLst>
              <p:tags r:id="rId9"/>
            </p:custDataLst>
          </p:nvPr>
        </p:nvSpPr>
        <p:spPr>
          <a:xfrm>
            <a:off x="3028950" y="2586038"/>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28" name="六边形 59"/>
          <p:cNvSpPr/>
          <p:nvPr>
            <p:custDataLst>
              <p:tags r:id="rId10"/>
            </p:custDataLst>
          </p:nvPr>
        </p:nvSpPr>
        <p:spPr>
          <a:xfrm>
            <a:off x="4481513" y="3370263"/>
            <a:ext cx="1719262"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29" name="六边形 60"/>
          <p:cNvSpPr/>
          <p:nvPr>
            <p:custDataLst>
              <p:tags r:id="rId11"/>
            </p:custDataLst>
          </p:nvPr>
        </p:nvSpPr>
        <p:spPr>
          <a:xfrm>
            <a:off x="5935663" y="4116388"/>
            <a:ext cx="1719262"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30" name="六边形 61"/>
          <p:cNvSpPr/>
          <p:nvPr>
            <p:custDataLst>
              <p:tags r:id="rId12"/>
            </p:custDataLst>
          </p:nvPr>
        </p:nvSpPr>
        <p:spPr>
          <a:xfrm>
            <a:off x="4481513" y="184785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31" name="六边形 62"/>
          <p:cNvSpPr/>
          <p:nvPr>
            <p:custDataLst>
              <p:tags r:id="rId13"/>
            </p:custDataLst>
          </p:nvPr>
        </p:nvSpPr>
        <p:spPr>
          <a:xfrm>
            <a:off x="3041650" y="1060450"/>
            <a:ext cx="1719263"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32" name="六边形 63"/>
          <p:cNvSpPr/>
          <p:nvPr>
            <p:custDataLst>
              <p:tags r:id="rId14"/>
            </p:custDataLst>
          </p:nvPr>
        </p:nvSpPr>
        <p:spPr>
          <a:xfrm>
            <a:off x="5924550" y="2601913"/>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33" name="六边形 64"/>
          <p:cNvSpPr/>
          <p:nvPr>
            <p:custDataLst>
              <p:tags r:id="rId15"/>
            </p:custDataLst>
          </p:nvPr>
        </p:nvSpPr>
        <p:spPr>
          <a:xfrm>
            <a:off x="7386638" y="4873625"/>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34" name="六边形 65"/>
          <p:cNvSpPr/>
          <p:nvPr>
            <p:custDataLst>
              <p:tags r:id="rId16"/>
            </p:custDataLst>
          </p:nvPr>
        </p:nvSpPr>
        <p:spPr>
          <a:xfrm>
            <a:off x="7394575" y="3346450"/>
            <a:ext cx="1719263" cy="1449388"/>
          </a:xfrm>
          <a:prstGeom prst="hexagon">
            <a:avLst>
              <a:gd name="adj" fmla="val 25020"/>
              <a:gd name="vf" fmla="val 115470"/>
            </a:avLst>
          </a:prstGeom>
          <a:solidFill>
            <a:srgbClr val="FFFFFF"/>
          </a:solidFill>
          <a:ln w="12700" cap="flat">
            <a:solidFill>
              <a:srgbClr val="8FAADC"/>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FFFFFF"/>
              </a:solidFill>
              <a:effectLst/>
              <a:latin typeface="等线"/>
              <a:ea typeface="等线"/>
            </a:endParaRPr>
          </a:p>
        </p:txBody>
      </p:sp>
      <p:sp>
        <p:nvSpPr>
          <p:cNvPr id="34835" name="六边形 67"/>
          <p:cNvSpPr/>
          <p:nvPr>
            <p:custDataLst>
              <p:tags r:id="rId17"/>
            </p:custDataLst>
          </p:nvPr>
        </p:nvSpPr>
        <p:spPr>
          <a:xfrm>
            <a:off x="8847138" y="409575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36" name="六边形 68"/>
          <p:cNvSpPr/>
          <p:nvPr>
            <p:custDataLst>
              <p:tags r:id="rId18"/>
            </p:custDataLst>
          </p:nvPr>
        </p:nvSpPr>
        <p:spPr>
          <a:xfrm>
            <a:off x="10306050" y="4840288"/>
            <a:ext cx="1719263"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37" name="六边形 69"/>
          <p:cNvSpPr/>
          <p:nvPr>
            <p:custDataLst>
              <p:tags r:id="rId19"/>
            </p:custDataLst>
          </p:nvPr>
        </p:nvSpPr>
        <p:spPr>
          <a:xfrm>
            <a:off x="142875" y="1069975"/>
            <a:ext cx="1719263"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38" name="六边形 71"/>
          <p:cNvSpPr/>
          <p:nvPr>
            <p:custDataLst>
              <p:tags r:id="rId20"/>
            </p:custDataLst>
          </p:nvPr>
        </p:nvSpPr>
        <p:spPr>
          <a:xfrm>
            <a:off x="5929313" y="107950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39" name="六边形 72"/>
          <p:cNvSpPr/>
          <p:nvPr>
            <p:custDataLst>
              <p:tags r:id="rId21"/>
            </p:custDataLst>
          </p:nvPr>
        </p:nvSpPr>
        <p:spPr>
          <a:xfrm>
            <a:off x="7373938" y="1822450"/>
            <a:ext cx="1719262"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40" name="六边形 73"/>
          <p:cNvSpPr/>
          <p:nvPr>
            <p:custDataLst>
              <p:tags r:id="rId22"/>
            </p:custDataLst>
          </p:nvPr>
        </p:nvSpPr>
        <p:spPr>
          <a:xfrm>
            <a:off x="8840788" y="2557463"/>
            <a:ext cx="1719262" cy="1449387"/>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sp>
        <p:nvSpPr>
          <p:cNvPr id="34841" name="六边形 74"/>
          <p:cNvSpPr/>
          <p:nvPr>
            <p:custDataLst>
              <p:tags r:id="rId23"/>
            </p:custDataLst>
          </p:nvPr>
        </p:nvSpPr>
        <p:spPr>
          <a:xfrm>
            <a:off x="10293350" y="3302000"/>
            <a:ext cx="1719263" cy="1449388"/>
          </a:xfrm>
          <a:prstGeom prst="hexagon">
            <a:avLst>
              <a:gd name="adj" fmla="val 25020"/>
              <a:gd name="vf" fmla="val 115470"/>
            </a:avLst>
          </a:prstGeom>
          <a:solidFill>
            <a:srgbClr val="FFFFFF"/>
          </a:solidFill>
          <a:ln w="12700" cap="flat">
            <a:solidFill>
              <a:srgbClr val="5B9BD5"/>
            </a:solidFill>
            <a:prstDash val="solid"/>
            <a:miter lim="800000"/>
            <a:headEnd type="none" w="med" len="med"/>
            <a:tailEnd type="none" w="med" len="med"/>
          </a:ln>
        </p:spPr>
        <p:txBody>
          <a:bodyPr anchor="ctr" anchorCtr="0"/>
          <a:lstStyle>
            <a:lvl1pPr marL="0" indent="0" algn="l" defTabSz="914400" rtl="0" eaLnBrk="1" hangingPunct="1">
              <a:buNone/>
              <a:defRPr lang="zh-CN" altLang="en-US" sz="1800">
                <a:solidFill>
                  <a:schemeClr val="tx1"/>
                </a:solidFill>
                <a:latin typeface="等线 Light"/>
                <a:ea typeface="等线 Light"/>
              </a:defRPr>
            </a:lvl1pPr>
            <a:lvl2pPr marL="457200" indent="0" algn="l" defTabSz="914400" rtl="0" eaLnBrk="1" hangingPunct="1">
              <a:buNone/>
              <a:defRPr lang="zh-CN" altLang="en-US" sz="1800">
                <a:solidFill>
                  <a:schemeClr val="tx1"/>
                </a:solidFill>
                <a:latin typeface="等线 Light"/>
                <a:ea typeface="等线 Light"/>
              </a:defRPr>
            </a:lvl2pPr>
            <a:lvl3pPr marL="914400" indent="0" algn="l" defTabSz="914400" rtl="0" eaLnBrk="1" hangingPunct="1">
              <a:buNone/>
              <a:defRPr lang="zh-CN" altLang="en-US" sz="1800">
                <a:solidFill>
                  <a:schemeClr val="tx1"/>
                </a:solidFill>
                <a:latin typeface="等线 Light"/>
                <a:ea typeface="等线 Light"/>
              </a:defRPr>
            </a:lvl3pPr>
            <a:lvl4pPr marL="1371600" indent="0" algn="l" defTabSz="914400" rtl="0" eaLnBrk="1" hangingPunct="1">
              <a:buNone/>
              <a:defRPr lang="zh-CN" altLang="en-US" sz="1800">
                <a:solidFill>
                  <a:schemeClr val="tx1"/>
                </a:solidFill>
                <a:latin typeface="等线 Light"/>
                <a:ea typeface="等线 Light"/>
              </a:defRPr>
            </a:lvl4pPr>
            <a:lvl5pPr marL="1828800" indent="0" algn="l" defTabSz="914400" rtl="0" eaLnBrk="1" hangingPunct="1">
              <a:buNone/>
              <a:defRPr lang="zh-CN" altLang="en-US" sz="1800">
                <a:solidFill>
                  <a:schemeClr val="tx1"/>
                </a:solidFill>
                <a:latin typeface="等线 Light"/>
                <a:ea typeface="等线 Light"/>
              </a:defRPr>
            </a:lvl5pPr>
          </a:lstStyle>
          <a:p>
            <a:pPr marL="0" lvl="0" indent="0" algn="ctr" defTabSz="914400" rtl="0" eaLnBrk="1" fontAlgn="base" hangingPunct="1">
              <a:lnSpc>
                <a:spcPct val="100000"/>
              </a:lnSpc>
              <a:spcBef>
                <a:spcPct val="0"/>
              </a:spcBef>
              <a:spcAft>
                <a:spcPct val="0"/>
              </a:spcAft>
              <a:buClrTx/>
              <a:buSzTx/>
              <a:buFontTx/>
              <a:buNone/>
            </a:pPr>
            <a:endParaRPr kumimoji="0" lang="zh-CN" altLang="en-US" u="none" baseline="0">
              <a:solidFill>
                <a:srgbClr val="000000"/>
              </a:solidFill>
              <a:effectLst/>
              <a:latin typeface="等线"/>
              <a:ea typeface="等线"/>
            </a:endParaRPr>
          </a:p>
        </p:txBody>
      </p:sp>
      <p:pic>
        <p:nvPicPr>
          <p:cNvPr id="34842" name="图片 46"/>
          <p:cNvPicPr>
            <a:picLocks noChangeAspect="1"/>
          </p:cNvPicPr>
          <p:nvPr>
            <p:custDataLst>
              <p:tags r:id="rId24"/>
            </p:custDataLst>
          </p:nvPr>
        </p:nvPicPr>
        <p:blipFill>
          <a:blip r:embed="rId54"/>
          <a:srcRect t="18102"/>
          <a:stretch>
            <a:fillRect/>
          </a:stretch>
        </p:blipFill>
        <p:spPr>
          <a:xfrm>
            <a:off x="666750" y="3028950"/>
            <a:ext cx="735013" cy="720725"/>
          </a:xfrm>
          <a:prstGeom prst="rect">
            <a:avLst/>
          </a:prstGeom>
          <a:noFill/>
          <a:ln w="12700" cap="flat">
            <a:noFill/>
            <a:prstDash val="solid"/>
            <a:miter lim="800000"/>
            <a:headEnd type="none" w="med" len="med"/>
            <a:tailEnd type="none" w="med" len="med"/>
          </a:ln>
        </p:spPr>
      </p:pic>
      <p:pic>
        <p:nvPicPr>
          <p:cNvPr id="34843" name="图片 40"/>
          <p:cNvPicPr/>
          <p:nvPr>
            <p:custDataLst>
              <p:tags r:id="rId25"/>
            </p:custDataLst>
          </p:nvPr>
        </p:nvPicPr>
        <p:blipFill>
          <a:blip r:embed="rId55"/>
          <a:srcRect l="18773" t="11318" r="14702" b="9287"/>
          <a:stretch>
            <a:fillRect/>
          </a:stretch>
        </p:blipFill>
        <p:spPr>
          <a:xfrm>
            <a:off x="576263" y="1233488"/>
            <a:ext cx="957262" cy="1143000"/>
          </a:xfrm>
          <a:prstGeom prst="rect">
            <a:avLst/>
          </a:prstGeom>
          <a:noFill/>
          <a:ln w="12700" cap="flat">
            <a:noFill/>
            <a:prstDash val="solid"/>
            <a:miter lim="800000"/>
            <a:headEnd type="none" w="med" len="med"/>
            <a:tailEnd type="none" w="med" len="med"/>
          </a:ln>
        </p:spPr>
      </p:pic>
      <p:pic>
        <p:nvPicPr>
          <p:cNvPr id="34844" name="图片 34"/>
          <p:cNvPicPr/>
          <p:nvPr>
            <p:custDataLst>
              <p:tags r:id="rId26"/>
            </p:custDataLst>
          </p:nvPr>
        </p:nvPicPr>
        <p:blipFill>
          <a:blip r:embed="rId56"/>
          <a:srcRect b="11594"/>
          <a:stretch>
            <a:fillRect/>
          </a:stretch>
        </p:blipFill>
        <p:spPr>
          <a:xfrm>
            <a:off x="1903413" y="1978025"/>
            <a:ext cx="1079500" cy="1079500"/>
          </a:xfrm>
          <a:prstGeom prst="rect">
            <a:avLst/>
          </a:prstGeom>
          <a:noFill/>
          <a:ln w="12700" cap="flat">
            <a:noFill/>
            <a:prstDash val="solid"/>
            <a:miter lim="800000"/>
            <a:headEnd type="none" w="med" len="med"/>
            <a:tailEnd type="none" w="med" len="med"/>
          </a:ln>
        </p:spPr>
      </p:pic>
      <p:pic>
        <p:nvPicPr>
          <p:cNvPr id="34845" name="图片 28"/>
          <p:cNvPicPr/>
          <p:nvPr>
            <p:custDataLst>
              <p:tags r:id="rId27"/>
            </p:custDataLst>
          </p:nvPr>
        </p:nvPicPr>
        <p:blipFill>
          <a:blip r:embed="rId57"/>
          <a:stretch>
            <a:fillRect/>
          </a:stretch>
        </p:blipFill>
        <p:spPr>
          <a:xfrm>
            <a:off x="3370263" y="1254125"/>
            <a:ext cx="1079500" cy="1079500"/>
          </a:xfrm>
          <a:prstGeom prst="rect">
            <a:avLst/>
          </a:prstGeom>
          <a:noFill/>
          <a:ln w="12700" cap="flat">
            <a:noFill/>
            <a:prstDash val="solid"/>
            <a:miter lim="800000"/>
            <a:headEnd type="none" w="med" len="med"/>
            <a:tailEnd type="none" w="med" len="med"/>
          </a:ln>
        </p:spPr>
      </p:pic>
      <p:pic>
        <p:nvPicPr>
          <p:cNvPr id="34846" name="图片 48"/>
          <p:cNvPicPr/>
          <p:nvPr>
            <p:custDataLst>
              <p:tags r:id="rId28"/>
            </p:custDataLst>
          </p:nvPr>
        </p:nvPicPr>
        <p:blipFill>
          <a:blip r:embed="rId58"/>
          <a:srcRect l="33504" r="33391"/>
          <a:stretch>
            <a:fillRect/>
          </a:stretch>
        </p:blipFill>
        <p:spPr>
          <a:xfrm>
            <a:off x="3335338" y="2795588"/>
            <a:ext cx="1079500" cy="1079500"/>
          </a:xfrm>
          <a:prstGeom prst="rect">
            <a:avLst/>
          </a:prstGeom>
          <a:noFill/>
          <a:ln w="12700" cap="flat">
            <a:noFill/>
            <a:prstDash val="solid"/>
            <a:miter lim="800000"/>
            <a:headEnd type="none" w="med" len="med"/>
            <a:tailEnd type="none" w="med" len="med"/>
          </a:ln>
        </p:spPr>
      </p:pic>
      <p:pic>
        <p:nvPicPr>
          <p:cNvPr id="34847" name="图片 52"/>
          <p:cNvPicPr/>
          <p:nvPr>
            <p:custDataLst>
              <p:tags r:id="rId29"/>
            </p:custDataLst>
          </p:nvPr>
        </p:nvPicPr>
        <p:blipFill>
          <a:blip r:embed="rId59"/>
          <a:srcRect l="33490" t="16275" r="31499" b="27420"/>
          <a:stretch>
            <a:fillRect/>
          </a:stretch>
        </p:blipFill>
        <p:spPr>
          <a:xfrm>
            <a:off x="1936750" y="3606800"/>
            <a:ext cx="1079500" cy="1079500"/>
          </a:xfrm>
          <a:prstGeom prst="rect">
            <a:avLst/>
          </a:prstGeom>
          <a:noFill/>
          <a:ln cap="flat">
            <a:noFill/>
            <a:prstDash val="solid"/>
            <a:round/>
            <a:headEnd type="none" w="med" len="med"/>
            <a:tailEnd type="none" w="med" len="med"/>
          </a:ln>
        </p:spPr>
      </p:pic>
      <p:pic>
        <p:nvPicPr>
          <p:cNvPr id="34848" name="图片 10"/>
          <p:cNvPicPr/>
          <p:nvPr>
            <p:custDataLst>
              <p:tags r:id="rId30"/>
            </p:custDataLst>
          </p:nvPr>
        </p:nvPicPr>
        <p:blipFill>
          <a:blip r:embed="rId60"/>
          <a:stretch>
            <a:fillRect/>
          </a:stretch>
        </p:blipFill>
        <p:spPr>
          <a:xfrm>
            <a:off x="474663" y="4405313"/>
            <a:ext cx="1079500" cy="1079500"/>
          </a:xfrm>
          <a:prstGeom prst="rect">
            <a:avLst/>
          </a:prstGeom>
          <a:noFill/>
          <a:ln w="12700" cap="flat">
            <a:noFill/>
            <a:prstDash val="solid"/>
            <a:miter lim="800000"/>
            <a:headEnd type="none" w="med" len="med"/>
            <a:tailEnd type="none" w="med" len="med"/>
          </a:ln>
        </p:spPr>
      </p:pic>
      <p:pic>
        <p:nvPicPr>
          <p:cNvPr id="34849" name="图片 38"/>
          <p:cNvPicPr/>
          <p:nvPr>
            <p:custDataLst>
              <p:tags r:id="rId31"/>
            </p:custDataLst>
          </p:nvPr>
        </p:nvPicPr>
        <p:blipFill>
          <a:blip r:embed="rId61"/>
          <a:srcRect l="9660" t="12642" r="11081" b="13385"/>
          <a:stretch>
            <a:fillRect/>
          </a:stretch>
        </p:blipFill>
        <p:spPr>
          <a:xfrm>
            <a:off x="6219825" y="1241425"/>
            <a:ext cx="1141413" cy="1065213"/>
          </a:xfrm>
          <a:prstGeom prst="rect">
            <a:avLst/>
          </a:prstGeom>
          <a:noFill/>
          <a:ln w="12700" cap="flat">
            <a:noFill/>
            <a:prstDash val="solid"/>
            <a:miter lim="800000"/>
            <a:headEnd type="none" w="med" len="med"/>
            <a:tailEnd type="none" w="med" len="med"/>
          </a:ln>
        </p:spPr>
      </p:pic>
      <p:pic>
        <p:nvPicPr>
          <p:cNvPr id="34850" name="图片 6"/>
          <p:cNvPicPr/>
          <p:nvPr>
            <p:custDataLst>
              <p:tags r:id="rId32"/>
            </p:custDataLst>
          </p:nvPr>
        </p:nvPicPr>
        <p:blipFill>
          <a:blip r:embed="rId62"/>
          <a:srcRect t="17220" b="25029"/>
          <a:stretch>
            <a:fillRect/>
          </a:stretch>
        </p:blipFill>
        <p:spPr>
          <a:xfrm>
            <a:off x="9063038" y="4405313"/>
            <a:ext cx="1289050" cy="831850"/>
          </a:xfrm>
          <a:prstGeom prst="rect">
            <a:avLst/>
          </a:prstGeom>
          <a:noFill/>
          <a:ln w="12700" cap="flat">
            <a:noFill/>
            <a:prstDash val="solid"/>
            <a:miter lim="800000"/>
            <a:headEnd type="none" w="med" len="med"/>
            <a:tailEnd type="none" w="med" len="med"/>
          </a:ln>
        </p:spPr>
      </p:pic>
      <p:pic>
        <p:nvPicPr>
          <p:cNvPr id="34851" name="图片 8"/>
          <p:cNvPicPr/>
          <p:nvPr>
            <p:custDataLst>
              <p:tags r:id="rId33"/>
            </p:custDataLst>
          </p:nvPr>
        </p:nvPicPr>
        <p:blipFill>
          <a:blip r:embed="rId63"/>
          <a:stretch>
            <a:fillRect/>
          </a:stretch>
        </p:blipFill>
        <p:spPr>
          <a:xfrm>
            <a:off x="9188450" y="2762250"/>
            <a:ext cx="1073150" cy="1073150"/>
          </a:xfrm>
          <a:prstGeom prst="rect">
            <a:avLst/>
          </a:prstGeom>
          <a:noFill/>
          <a:ln w="12700" cap="flat">
            <a:noFill/>
            <a:prstDash val="solid"/>
            <a:miter lim="800000"/>
            <a:headEnd type="none" w="med" len="med"/>
            <a:tailEnd type="none" w="med" len="med"/>
          </a:ln>
        </p:spPr>
      </p:pic>
      <p:pic>
        <p:nvPicPr>
          <p:cNvPr id="34852" name="图片 12"/>
          <p:cNvPicPr/>
          <p:nvPr>
            <p:custDataLst>
              <p:tags r:id="rId34"/>
            </p:custDataLst>
          </p:nvPr>
        </p:nvPicPr>
        <p:blipFill>
          <a:blip r:embed="rId64"/>
          <a:stretch>
            <a:fillRect/>
          </a:stretch>
        </p:blipFill>
        <p:spPr>
          <a:xfrm>
            <a:off x="10629900" y="5005388"/>
            <a:ext cx="1079500" cy="1079500"/>
          </a:xfrm>
          <a:prstGeom prst="rect">
            <a:avLst/>
          </a:prstGeom>
          <a:noFill/>
          <a:ln w="12700" cap="flat">
            <a:noFill/>
            <a:prstDash val="solid"/>
            <a:miter lim="800000"/>
            <a:headEnd type="none" w="med" len="med"/>
            <a:tailEnd type="none" w="med" len="med"/>
          </a:ln>
        </p:spPr>
      </p:pic>
      <p:pic>
        <p:nvPicPr>
          <p:cNvPr id="34853" name="图片 14"/>
          <p:cNvPicPr/>
          <p:nvPr>
            <p:custDataLst>
              <p:tags r:id="rId35"/>
            </p:custDataLst>
          </p:nvPr>
        </p:nvPicPr>
        <p:blipFill>
          <a:blip r:embed="rId65"/>
          <a:stretch>
            <a:fillRect/>
          </a:stretch>
        </p:blipFill>
        <p:spPr>
          <a:xfrm>
            <a:off x="4806950" y="2017713"/>
            <a:ext cx="1079500" cy="1079500"/>
          </a:xfrm>
          <a:prstGeom prst="rect">
            <a:avLst/>
          </a:prstGeom>
          <a:noFill/>
          <a:ln w="12700" cap="flat">
            <a:noFill/>
            <a:prstDash val="solid"/>
            <a:miter lim="800000"/>
            <a:headEnd type="none" w="med" len="med"/>
            <a:tailEnd type="none" w="med" len="med"/>
          </a:ln>
        </p:spPr>
      </p:pic>
      <p:pic>
        <p:nvPicPr>
          <p:cNvPr id="34854" name="图片 16"/>
          <p:cNvPicPr/>
          <p:nvPr>
            <p:custDataLst>
              <p:tags r:id="rId36"/>
            </p:custDataLst>
          </p:nvPr>
        </p:nvPicPr>
        <p:blipFill>
          <a:blip r:embed="rId66"/>
          <a:stretch>
            <a:fillRect/>
          </a:stretch>
        </p:blipFill>
        <p:spPr>
          <a:xfrm>
            <a:off x="1903413" y="5137150"/>
            <a:ext cx="1079500" cy="1079500"/>
          </a:xfrm>
          <a:prstGeom prst="rect">
            <a:avLst/>
          </a:prstGeom>
          <a:noFill/>
          <a:ln w="12700" cap="flat">
            <a:noFill/>
            <a:prstDash val="solid"/>
            <a:miter lim="800000"/>
            <a:headEnd type="none" w="med" len="med"/>
            <a:tailEnd type="none" w="med" len="med"/>
          </a:ln>
        </p:spPr>
      </p:pic>
      <p:pic>
        <p:nvPicPr>
          <p:cNvPr id="34855" name="图片 18"/>
          <p:cNvPicPr/>
          <p:nvPr>
            <p:custDataLst>
              <p:tags r:id="rId37"/>
            </p:custDataLst>
          </p:nvPr>
        </p:nvPicPr>
        <p:blipFill>
          <a:blip r:embed="rId67"/>
          <a:srcRect t="13187"/>
          <a:stretch>
            <a:fillRect/>
          </a:stretch>
        </p:blipFill>
        <p:spPr>
          <a:xfrm>
            <a:off x="6276975" y="4416425"/>
            <a:ext cx="1079500" cy="1079500"/>
          </a:xfrm>
          <a:prstGeom prst="rect">
            <a:avLst/>
          </a:prstGeom>
          <a:noFill/>
          <a:ln w="12700" cap="flat">
            <a:noFill/>
            <a:prstDash val="solid"/>
            <a:miter lim="800000"/>
            <a:headEnd type="none" w="med" len="med"/>
            <a:tailEnd type="none" w="med" len="med"/>
          </a:ln>
        </p:spPr>
      </p:pic>
      <p:pic>
        <p:nvPicPr>
          <p:cNvPr id="34856" name="图片 20"/>
          <p:cNvPicPr/>
          <p:nvPr>
            <p:custDataLst>
              <p:tags r:id="rId38"/>
            </p:custDataLst>
          </p:nvPr>
        </p:nvPicPr>
        <p:blipFill>
          <a:blip r:embed="rId68"/>
          <a:stretch>
            <a:fillRect/>
          </a:stretch>
        </p:blipFill>
        <p:spPr>
          <a:xfrm>
            <a:off x="4843463" y="5083175"/>
            <a:ext cx="1079500" cy="1079500"/>
          </a:xfrm>
          <a:prstGeom prst="rect">
            <a:avLst/>
          </a:prstGeom>
          <a:noFill/>
          <a:ln w="12700" cap="flat">
            <a:noFill/>
            <a:prstDash val="solid"/>
            <a:miter lim="800000"/>
            <a:headEnd type="none" w="med" len="med"/>
            <a:tailEnd type="none" w="med" len="med"/>
          </a:ln>
        </p:spPr>
      </p:pic>
      <p:pic>
        <p:nvPicPr>
          <p:cNvPr id="34857" name="图片 22"/>
          <p:cNvPicPr/>
          <p:nvPr>
            <p:custDataLst>
              <p:tags r:id="rId39"/>
            </p:custDataLst>
          </p:nvPr>
        </p:nvPicPr>
        <p:blipFill>
          <a:blip r:embed="rId69"/>
          <a:stretch>
            <a:fillRect/>
          </a:stretch>
        </p:blipFill>
        <p:spPr>
          <a:xfrm>
            <a:off x="7710488" y="5049838"/>
            <a:ext cx="1079500" cy="1079500"/>
          </a:xfrm>
          <a:prstGeom prst="rect">
            <a:avLst/>
          </a:prstGeom>
          <a:noFill/>
          <a:ln w="12700" cap="flat">
            <a:noFill/>
            <a:prstDash val="solid"/>
            <a:miter lim="800000"/>
            <a:headEnd type="none" w="med" len="med"/>
            <a:tailEnd type="none" w="med" len="med"/>
          </a:ln>
        </p:spPr>
      </p:pic>
      <p:pic>
        <p:nvPicPr>
          <p:cNvPr id="34858" name="图片 24"/>
          <p:cNvPicPr/>
          <p:nvPr>
            <p:custDataLst>
              <p:tags r:id="rId40"/>
            </p:custDataLst>
          </p:nvPr>
        </p:nvPicPr>
        <p:blipFill>
          <a:blip r:embed="rId70"/>
          <a:srcRect r="4900" b="20351"/>
          <a:stretch>
            <a:fillRect/>
          </a:stretch>
        </p:blipFill>
        <p:spPr>
          <a:xfrm>
            <a:off x="7720013" y="3556000"/>
            <a:ext cx="1079500" cy="1079500"/>
          </a:xfrm>
          <a:prstGeom prst="rect">
            <a:avLst/>
          </a:prstGeom>
          <a:noFill/>
          <a:ln w="12700" cap="flat">
            <a:noFill/>
            <a:prstDash val="solid"/>
            <a:miter lim="800000"/>
            <a:headEnd type="none" w="med" len="med"/>
            <a:tailEnd type="none" w="med" len="med"/>
          </a:ln>
        </p:spPr>
      </p:pic>
      <p:pic>
        <p:nvPicPr>
          <p:cNvPr id="34859" name="图片 26"/>
          <p:cNvPicPr/>
          <p:nvPr>
            <p:custDataLst>
              <p:tags r:id="rId41"/>
            </p:custDataLst>
          </p:nvPr>
        </p:nvPicPr>
        <p:blipFill>
          <a:blip r:embed="rId71"/>
          <a:stretch>
            <a:fillRect/>
          </a:stretch>
        </p:blipFill>
        <p:spPr>
          <a:xfrm>
            <a:off x="4806950" y="3616325"/>
            <a:ext cx="1079500" cy="1079500"/>
          </a:xfrm>
          <a:prstGeom prst="rect">
            <a:avLst/>
          </a:prstGeom>
          <a:noFill/>
          <a:ln w="12700" cap="flat">
            <a:noFill/>
            <a:prstDash val="solid"/>
            <a:miter lim="800000"/>
            <a:headEnd type="none" w="med" len="med"/>
            <a:tailEnd type="none" w="med" len="med"/>
          </a:ln>
        </p:spPr>
      </p:pic>
      <p:pic>
        <p:nvPicPr>
          <p:cNvPr id="34860" name="图片 30"/>
          <p:cNvPicPr/>
          <p:nvPr>
            <p:custDataLst>
              <p:tags r:id="rId42"/>
            </p:custDataLst>
          </p:nvPr>
        </p:nvPicPr>
        <p:blipFill>
          <a:blip r:embed="rId72"/>
          <a:srcRect l="12012" t="21669" r="10486" b="23154"/>
          <a:stretch>
            <a:fillRect/>
          </a:stretch>
        </p:blipFill>
        <p:spPr>
          <a:xfrm>
            <a:off x="6227763" y="2954338"/>
            <a:ext cx="1116012" cy="793750"/>
          </a:xfrm>
          <a:prstGeom prst="rect">
            <a:avLst/>
          </a:prstGeom>
          <a:noFill/>
          <a:ln w="12700" cap="flat">
            <a:noFill/>
            <a:prstDash val="solid"/>
            <a:miter lim="800000"/>
            <a:headEnd type="none" w="med" len="med"/>
            <a:tailEnd type="none" w="med" len="med"/>
          </a:ln>
        </p:spPr>
      </p:pic>
      <p:pic>
        <p:nvPicPr>
          <p:cNvPr id="34861" name="图片 36"/>
          <p:cNvPicPr/>
          <p:nvPr>
            <p:custDataLst>
              <p:tags r:id="rId43"/>
            </p:custDataLst>
          </p:nvPr>
        </p:nvPicPr>
        <p:blipFill>
          <a:blip r:embed="rId73"/>
          <a:stretch>
            <a:fillRect/>
          </a:stretch>
        </p:blipFill>
        <p:spPr>
          <a:xfrm>
            <a:off x="3343275" y="4368800"/>
            <a:ext cx="1079500" cy="1079500"/>
          </a:xfrm>
          <a:prstGeom prst="rect">
            <a:avLst/>
          </a:prstGeom>
          <a:noFill/>
          <a:ln w="12700" cap="flat">
            <a:noFill/>
            <a:prstDash val="solid"/>
            <a:miter lim="800000"/>
            <a:headEnd type="none" w="med" len="med"/>
            <a:tailEnd type="none" w="med" len="med"/>
          </a:ln>
        </p:spPr>
      </p:pic>
      <p:pic>
        <p:nvPicPr>
          <p:cNvPr id="34862" name="图片 78"/>
          <p:cNvPicPr/>
          <p:nvPr>
            <p:custDataLst>
              <p:tags r:id="rId44"/>
            </p:custDataLst>
          </p:nvPr>
        </p:nvPicPr>
        <p:blipFill>
          <a:blip r:embed="rId74"/>
          <a:srcRect l="22443" r="24738"/>
          <a:stretch>
            <a:fillRect/>
          </a:stretch>
        </p:blipFill>
        <p:spPr>
          <a:xfrm>
            <a:off x="7839075" y="2017713"/>
            <a:ext cx="762000" cy="1079500"/>
          </a:xfrm>
          <a:prstGeom prst="rect">
            <a:avLst/>
          </a:prstGeom>
          <a:noFill/>
          <a:ln cap="flat">
            <a:noFill/>
            <a:prstDash val="solid"/>
            <a:round/>
            <a:headEnd type="none" w="med" len="med"/>
            <a:tailEnd type="none" w="med" len="med"/>
          </a:ln>
        </p:spPr>
      </p:pic>
      <p:pic>
        <p:nvPicPr>
          <p:cNvPr id="34863" name="图片 80"/>
          <p:cNvPicPr>
            <a:picLocks noChangeAspect="1"/>
          </p:cNvPicPr>
          <p:nvPr>
            <p:custDataLst>
              <p:tags r:id="rId45"/>
            </p:custDataLst>
          </p:nvPr>
        </p:nvPicPr>
        <p:blipFill>
          <a:blip r:embed="rId75"/>
          <a:srcRect l="21202" r="22185"/>
          <a:stretch>
            <a:fillRect/>
          </a:stretch>
        </p:blipFill>
        <p:spPr>
          <a:xfrm>
            <a:off x="10680700" y="3406775"/>
            <a:ext cx="955675" cy="1263650"/>
          </a:xfrm>
          <a:prstGeom prst="rect">
            <a:avLst/>
          </a:prstGeom>
          <a:noFill/>
          <a:ln cap="flat">
            <a:noFill/>
            <a:prstDash val="solid"/>
            <a:round/>
            <a:headEnd type="none" w="med" len="med"/>
            <a:tailEnd type="none" w="med" len="med"/>
          </a:ln>
        </p:spPr>
      </p:pic>
      <p:sp>
        <p:nvSpPr>
          <p:cNvPr id="34864" name="梯形 85"/>
          <p:cNvSpPr/>
          <p:nvPr>
            <p:custDataLst>
              <p:tags r:id="rId46"/>
            </p:custDataLst>
          </p:nvPr>
        </p:nvSpPr>
        <p:spPr>
          <a:xfrm>
            <a:off x="141290" y="5701859"/>
            <a:ext cx="1728042" cy="734866"/>
          </a:xfrm>
          <a:prstGeom prst="trapezoid">
            <a:avLst>
              <a:gd name="adj" fmla="val 51269"/>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black"/>
              </a:solidFill>
              <a:uLnTx/>
              <a:uFillTx/>
              <a:latin typeface="等线"/>
              <a:ea typeface="等线"/>
              <a:cs typeface="+mn-cs"/>
            </a:endParaRPr>
          </a:p>
        </p:txBody>
      </p:sp>
      <p:sp>
        <p:nvSpPr>
          <p:cNvPr id="34865" name="梯形 86"/>
          <p:cNvSpPr/>
          <p:nvPr>
            <p:custDataLst>
              <p:tags r:id="rId47"/>
            </p:custDataLst>
          </p:nvPr>
        </p:nvSpPr>
        <p:spPr>
          <a:xfrm>
            <a:off x="3053422" y="5655019"/>
            <a:ext cx="1728042" cy="781706"/>
          </a:xfrm>
          <a:prstGeom prst="trapezoid">
            <a:avLst>
              <a:gd name="adj" fmla="val 51269"/>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black"/>
              </a:solidFill>
              <a:uLnTx/>
              <a:uFillTx/>
              <a:latin typeface="等线"/>
              <a:ea typeface="等线"/>
              <a:cs typeface="+mn-cs"/>
            </a:endParaRPr>
          </a:p>
        </p:txBody>
      </p:sp>
      <p:sp>
        <p:nvSpPr>
          <p:cNvPr id="34866" name="梯形 87"/>
          <p:cNvSpPr/>
          <p:nvPr>
            <p:custDataLst>
              <p:tags r:id="rId48"/>
            </p:custDataLst>
          </p:nvPr>
        </p:nvSpPr>
        <p:spPr>
          <a:xfrm>
            <a:off x="5948048" y="5633623"/>
            <a:ext cx="1728042" cy="803102"/>
          </a:xfrm>
          <a:prstGeom prst="trapezoid">
            <a:avLst>
              <a:gd name="adj" fmla="val 51269"/>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black"/>
              </a:solidFill>
              <a:uLnTx/>
              <a:uFillTx/>
              <a:latin typeface="等线"/>
              <a:ea typeface="等线"/>
              <a:cs typeface="+mn-cs"/>
            </a:endParaRPr>
          </a:p>
        </p:txBody>
      </p:sp>
      <p:sp>
        <p:nvSpPr>
          <p:cNvPr id="34867" name="梯形 88"/>
          <p:cNvSpPr/>
          <p:nvPr>
            <p:custDataLst>
              <p:tags r:id="rId49"/>
            </p:custDataLst>
          </p:nvPr>
        </p:nvSpPr>
        <p:spPr>
          <a:xfrm>
            <a:off x="8860883" y="5618373"/>
            <a:ext cx="1728042" cy="818351"/>
          </a:xfrm>
          <a:prstGeom prst="trapezoid">
            <a:avLst>
              <a:gd name="adj" fmla="val 51269"/>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black"/>
              </a:solidFill>
              <a:uLnTx/>
              <a:uFillTx/>
              <a:latin typeface="等线"/>
              <a:ea typeface="等线"/>
              <a:cs typeface="+mn-cs"/>
            </a:endParaRPr>
          </a:p>
        </p:txBody>
      </p:sp>
      <p:sp>
        <p:nvSpPr>
          <p:cNvPr id="34868" name="直角三角形 90"/>
          <p:cNvSpPr/>
          <p:nvPr>
            <p:custDataLst>
              <p:tags r:id="rId50"/>
            </p:custDataLst>
          </p:nvPr>
        </p:nvSpPr>
        <p:spPr>
          <a:xfrm rot="16200000">
            <a:off x="11547659" y="5792383"/>
            <a:ext cx="846771" cy="441909"/>
          </a:xfrm>
          <a:prstGeom prst="rtTriangle">
            <a:avLst/>
          </a:prstGeom>
          <a:solidFill>
            <a:srgbClr val="FFFFFF"/>
          </a:solidFill>
          <a:ln w="12700" cap="flat" cmpd="sng" algn="ctr">
            <a:solidFill>
              <a:srgbClr val="5B9BD5"/>
            </a:solidFill>
            <a:prstDash val="solid"/>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black"/>
              </a:solidFill>
              <a:uLnTx/>
              <a:uFillTx/>
              <a:latin typeface="等线"/>
              <a:ea typeface="等线"/>
              <a:cs typeface="+mn-cs"/>
            </a:endParaRPr>
          </a:p>
        </p:txBody>
      </p:sp>
      <p:sp>
        <p:nvSpPr>
          <p:cNvPr id="2" name="文本框 1">
            <a:extLst>
              <a:ext uri="{FF2B5EF4-FFF2-40B4-BE49-F238E27FC236}">
                <a16:creationId xmlns:a16="http://schemas.microsoft.com/office/drawing/2014/main" id="{64EB3DC1-1E22-46DA-E827-80AD2E2C5173}"/>
              </a:ext>
            </a:extLst>
          </p:cNvPr>
          <p:cNvSpPr txBox="1"/>
          <p:nvPr/>
        </p:nvSpPr>
        <p:spPr>
          <a:xfrm>
            <a:off x="-621665" y="417046"/>
            <a:ext cx="6898640" cy="523220"/>
          </a:xfrm>
          <a:prstGeom prst="rect">
            <a:avLst/>
          </a:prstGeom>
          <a:noFill/>
        </p:spPr>
        <p:txBody>
          <a:bodyPr wrap="square" rtlCol="0">
            <a:spAutoFit/>
          </a:bodyPr>
          <a:lstStyle/>
          <a:p>
            <a:pPr marR="0" indent="0" algn="ctr" defTabSz="914400" fontAlgn="auto">
              <a:lnSpc>
                <a:spcPct val="100000"/>
              </a:lnSpc>
              <a:spcBef>
                <a:spcPts val="0"/>
              </a:spcBef>
              <a:spcAft>
                <a:spcPts val="0"/>
              </a:spcAft>
              <a:buClrTx/>
              <a:buSzTx/>
              <a:buFontTx/>
              <a:buNone/>
              <a:defRPr/>
            </a:pP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mn-ea"/>
              </a:rPr>
              <a:t>Automotive Partner (OEMs)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35" y="1046480"/>
            <a:ext cx="12191365" cy="5405120"/>
          </a:xfrm>
          <a:prstGeom prst="rect">
            <a:avLst/>
          </a:prstGeom>
        </p:spPr>
      </p:pic>
      <p:sp>
        <p:nvSpPr>
          <p:cNvPr id="20" name="文本框 19"/>
          <p:cNvSpPr txBox="1"/>
          <p:nvPr/>
        </p:nvSpPr>
        <p:spPr>
          <a:xfrm>
            <a:off x="553392" y="410439"/>
            <a:ext cx="73768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charset="-122"/>
                <a:cs typeface="Calibri" panose="020F0502020204030204" pitchFamily="34" charset="0"/>
                <a:sym typeface="+mn-ea"/>
              </a:rPr>
              <a:t>Automative</a:t>
            </a:r>
            <a:r>
              <a:rPr kumimoji="0" lang="zh-CN" altLang="en-US" sz="28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charset="-122"/>
                <a:cs typeface="Calibri" panose="020F0502020204030204" pitchFamily="34" charset="0"/>
                <a:sym typeface="+mn-ea"/>
              </a:rPr>
              <a:t> </a:t>
            </a:r>
            <a:r>
              <a:rPr kumimoji="0" lang="en-US" altLang="zh-CN" sz="28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charset="-122"/>
                <a:cs typeface="Calibri" panose="020F0502020204030204" pitchFamily="34" charset="0"/>
                <a:sym typeface="+mn-ea"/>
              </a:rPr>
              <a:t>MCU Roadmap</a:t>
            </a:r>
          </a:p>
        </p:txBody>
      </p:sp>
      <p:cxnSp>
        <p:nvCxnSpPr>
          <p:cNvPr id="8" name="直接箭头连接符 7"/>
          <p:cNvCxnSpPr/>
          <p:nvPr/>
        </p:nvCxnSpPr>
        <p:spPr>
          <a:xfrm>
            <a:off x="724535" y="5979160"/>
            <a:ext cx="10763250" cy="12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p:nvPr/>
        </p:nvCxnSpPr>
        <p:spPr>
          <a:xfrm flipV="1">
            <a:off x="720725" y="1083945"/>
            <a:ext cx="6350" cy="4892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7" name="文本框 96"/>
          <p:cNvSpPr txBox="1"/>
          <p:nvPr/>
        </p:nvSpPr>
        <p:spPr>
          <a:xfrm>
            <a:off x="11431905" y="5847715"/>
            <a:ext cx="64960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时间</a:t>
            </a:r>
          </a:p>
        </p:txBody>
      </p:sp>
      <p:sp>
        <p:nvSpPr>
          <p:cNvPr id="50" name="文本框 49"/>
          <p:cNvSpPr txBox="1"/>
          <p:nvPr>
            <p:custDataLst>
              <p:tags r:id="rId1"/>
            </p:custDataLst>
          </p:nvPr>
        </p:nvSpPr>
        <p:spPr>
          <a:xfrm>
            <a:off x="6192520" y="6028690"/>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55" name="直接连接符 54"/>
          <p:cNvCxnSpPr/>
          <p:nvPr>
            <p:custDataLst>
              <p:tags r:id="rId2"/>
            </p:custDataLst>
          </p:nvPr>
        </p:nvCxnSpPr>
        <p:spPr>
          <a:xfrm rot="10800000">
            <a:off x="6534230" y="5849360"/>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custDataLst>
              <p:tags r:id="rId3"/>
            </p:custDataLst>
          </p:nvPr>
        </p:nvSpPr>
        <p:spPr>
          <a:xfrm>
            <a:off x="376910" y="6028690"/>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2021</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6" name="圆角矩形 26"/>
          <p:cNvSpPr/>
          <p:nvPr>
            <p:custDataLst>
              <p:tags r:id="rId4"/>
            </p:custDataLst>
          </p:nvPr>
        </p:nvSpPr>
        <p:spPr>
          <a:xfrm>
            <a:off x="786031" y="3963852"/>
            <a:ext cx="1873279" cy="113829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LG0xxA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 Grade2</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32/48/64/80Pin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OPA</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CAN/LIN/SPI/IIC/USART</a:t>
            </a:r>
          </a:p>
        </p:txBody>
      </p:sp>
      <p:sp>
        <p:nvSpPr>
          <p:cNvPr id="27" name="文本框 26"/>
          <p:cNvSpPr txBox="1"/>
          <p:nvPr>
            <p:custDataLst>
              <p:tags r:id="rId5"/>
            </p:custDataLst>
          </p:nvPr>
        </p:nvSpPr>
        <p:spPr>
          <a:xfrm>
            <a:off x="229750" y="3700350"/>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256</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8" name="文本框 27"/>
          <p:cNvSpPr txBox="1"/>
          <p:nvPr>
            <p:custDataLst>
              <p:tags r:id="rId6"/>
            </p:custDataLst>
          </p:nvPr>
        </p:nvSpPr>
        <p:spPr>
          <a:xfrm>
            <a:off x="233310" y="2644836"/>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512</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9" name="文本框 28"/>
          <p:cNvSpPr txBox="1"/>
          <p:nvPr>
            <p:custDataLst>
              <p:tags r:id="rId7"/>
            </p:custDataLst>
          </p:nvPr>
        </p:nvSpPr>
        <p:spPr>
          <a:xfrm>
            <a:off x="111676" y="1689786"/>
            <a:ext cx="713979"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1024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44" name="文本框 43"/>
          <p:cNvSpPr txBox="1"/>
          <p:nvPr>
            <p:custDataLst>
              <p:tags r:id="rId8"/>
            </p:custDataLst>
          </p:nvPr>
        </p:nvSpPr>
        <p:spPr>
          <a:xfrm>
            <a:off x="229751" y="4783684"/>
            <a:ext cx="647282"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128</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54" name="文本框 53"/>
          <p:cNvSpPr txBox="1"/>
          <p:nvPr>
            <p:custDataLst>
              <p:tags r:id="rId9"/>
            </p:custDataLst>
          </p:nvPr>
        </p:nvSpPr>
        <p:spPr>
          <a:xfrm>
            <a:off x="717063" y="891615"/>
            <a:ext cx="10706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Flash(KB)</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56" name="圆角矩形 26"/>
          <p:cNvSpPr/>
          <p:nvPr>
            <p:custDataLst>
              <p:tags r:id="rId10"/>
            </p:custDataLst>
          </p:nvPr>
        </p:nvSpPr>
        <p:spPr>
          <a:xfrm>
            <a:off x="6576007" y="3968932"/>
            <a:ext cx="1873279" cy="1133217"/>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1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1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HG0xxA </a:t>
            </a:r>
            <a:r>
              <a:rPr kumimoji="0" lang="en-US" altLang="zh-CN" sz="8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Series</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 Grade1</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8K DATAFLASH</a:t>
            </a:r>
            <a:endPar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32/48/64/80Pin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SAR ADC, COMP,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OPA</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/LIN/SPI/IIC/USART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HSM</a:t>
            </a:r>
          </a:p>
        </p:txBody>
      </p:sp>
      <p:sp>
        <p:nvSpPr>
          <p:cNvPr id="58" name="圆角矩形 26"/>
          <p:cNvSpPr/>
          <p:nvPr>
            <p:custDataLst>
              <p:tags r:id="rId11"/>
            </p:custDataLst>
          </p:nvPr>
        </p:nvSpPr>
        <p:spPr>
          <a:xfrm>
            <a:off x="8479168" y="1442032"/>
            <a:ext cx="1867369" cy="1430476"/>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FP5xxA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160MHz, Grade1</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2048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100/144/176Pin</a:t>
            </a:r>
            <a:endPar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Dual SAR ADC,DAC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/LIN/SPI/IIC/USART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HSM</a:t>
            </a:r>
          </a:p>
        </p:txBody>
      </p:sp>
      <p:sp>
        <p:nvSpPr>
          <p:cNvPr id="59" name="圆角矩形 26"/>
          <p:cNvSpPr/>
          <p:nvPr>
            <p:custDataLst>
              <p:tags r:id="rId12"/>
            </p:custDataLst>
          </p:nvPr>
        </p:nvSpPr>
        <p:spPr>
          <a:xfrm>
            <a:off x="10380735" y="1046438"/>
            <a:ext cx="1811266" cy="1655152"/>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H7xxA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7/R5, 240MHz, Grade1</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4096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100/144/176Pin</a:t>
            </a:r>
            <a:endPar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Dual SAR ADC, DAC </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/SPI/IIC/USART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HSM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Ethernet</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FlexRay</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2" name="圆角矩形 26"/>
          <p:cNvSpPr/>
          <p:nvPr>
            <p:custDataLst>
              <p:tags r:id="rId13"/>
            </p:custDataLst>
          </p:nvPr>
        </p:nvSpPr>
        <p:spPr>
          <a:xfrm>
            <a:off x="6560185" y="1785620"/>
            <a:ext cx="1889125" cy="1261745"/>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FG5xxA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120MHz, Grade1</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1024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64/100/144Pin</a:t>
            </a:r>
            <a:endPar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Dual SAR ADC,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CANFD/LIN/SPI/IIC/USART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HSM</a:t>
            </a:r>
          </a:p>
        </p:txBody>
      </p:sp>
      <p:sp>
        <p:nvSpPr>
          <p:cNvPr id="3" name="圆角矩形 26"/>
          <p:cNvSpPr/>
          <p:nvPr>
            <p:custDataLst>
              <p:tags r:id="rId14"/>
            </p:custDataLst>
          </p:nvPr>
        </p:nvSpPr>
        <p:spPr>
          <a:xfrm>
            <a:off x="1887208" y="1066045"/>
            <a:ext cx="845057" cy="192525"/>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Developing</a:t>
            </a:r>
          </a:p>
        </p:txBody>
      </p:sp>
      <p:sp>
        <p:nvSpPr>
          <p:cNvPr id="4" name="圆角矩形 26"/>
          <p:cNvSpPr/>
          <p:nvPr>
            <p:custDataLst>
              <p:tags r:id="rId15"/>
            </p:custDataLst>
          </p:nvPr>
        </p:nvSpPr>
        <p:spPr>
          <a:xfrm>
            <a:off x="3863975" y="1065890"/>
            <a:ext cx="1070635" cy="243916"/>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Mass</a:t>
            </a:r>
            <a:r>
              <a:rPr lang="zh-CN" altLang="en-US" sz="900" b="1" dirty="0">
                <a:solidFill>
                  <a:prstClr val="black"/>
                </a:solidFill>
                <a:latin typeface="Calibri" panose="020F0502020204030204" charset="0"/>
                <a:ea typeface="等线" panose="02010600030101010101" charset="-122"/>
                <a:cs typeface="Calibri" panose="020F0502020204030204" charset="0"/>
              </a:rPr>
              <a:t> </a:t>
            </a:r>
            <a:r>
              <a:rPr lang="en-US" altLang="zh-CN" sz="900" b="1" dirty="0">
                <a:solidFill>
                  <a:prstClr val="black"/>
                </a:solidFill>
                <a:latin typeface="Calibri" panose="020F0502020204030204" charset="0"/>
                <a:ea typeface="等线" panose="02010600030101010101" charset="-122"/>
                <a:cs typeface="Calibri" panose="020F0502020204030204" charset="0"/>
              </a:rPr>
              <a:t>Production</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5" name="圆角矩形 26"/>
          <p:cNvSpPr/>
          <p:nvPr>
            <p:custDataLst>
              <p:tags r:id="rId16"/>
            </p:custDataLst>
          </p:nvPr>
        </p:nvSpPr>
        <p:spPr>
          <a:xfrm>
            <a:off x="2708910" y="4961890"/>
            <a:ext cx="1873250" cy="100139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LE0xxA</a:t>
            </a:r>
            <a:r>
              <a:rPr lang="zh-CN" altLang="en-US" sz="900" b="1" dirty="0">
                <a:solidFill>
                  <a:prstClr val="black"/>
                </a:solidFill>
                <a:latin typeface="微软雅黑" panose="020B0503020204020204" charset="-122"/>
                <a:ea typeface="微软雅黑" panose="020B0503020204020204" charset="-122"/>
                <a:cs typeface="微软雅黑" panose="020B0503020204020204" charset="-122"/>
              </a:rPr>
              <a:t> </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 Grade1</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128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LIN/SPI/IIC/USART</a:t>
            </a:r>
          </a:p>
        </p:txBody>
      </p:sp>
      <p:sp>
        <p:nvSpPr>
          <p:cNvPr id="10" name="文本框 9"/>
          <p:cNvSpPr txBox="1"/>
          <p:nvPr>
            <p:custDataLst>
              <p:tags r:id="rId17"/>
            </p:custDataLst>
          </p:nvPr>
        </p:nvSpPr>
        <p:spPr>
          <a:xfrm>
            <a:off x="2257444" y="6038477"/>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2022</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11" name="直接连接符 10"/>
          <p:cNvCxnSpPr/>
          <p:nvPr>
            <p:custDataLst>
              <p:tags r:id="rId18"/>
            </p:custDataLst>
          </p:nvPr>
        </p:nvCxnSpPr>
        <p:spPr>
          <a:xfrm rot="10800000">
            <a:off x="2601187" y="5859147"/>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custDataLst>
              <p:tags r:id="rId19"/>
            </p:custDataLst>
          </p:nvPr>
        </p:nvSpPr>
        <p:spPr>
          <a:xfrm>
            <a:off x="4288980" y="6048264"/>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2023</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13" name="直接连接符 12"/>
          <p:cNvCxnSpPr/>
          <p:nvPr>
            <p:custDataLst>
              <p:tags r:id="rId20"/>
            </p:custDataLst>
          </p:nvPr>
        </p:nvCxnSpPr>
        <p:spPr>
          <a:xfrm rot="10800000">
            <a:off x="4632723" y="5852156"/>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4" name="圆角矩形 26"/>
          <p:cNvSpPr/>
          <p:nvPr>
            <p:custDataLst>
              <p:tags r:id="rId21"/>
            </p:custDataLst>
          </p:nvPr>
        </p:nvSpPr>
        <p:spPr>
          <a:xfrm>
            <a:off x="4632325" y="2877820"/>
            <a:ext cx="1901825" cy="121602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FG0xxA</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 </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 Grade1</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64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48/64/100/144Pin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/LIN/SPI/IIC/USART /SENT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SFU</a:t>
            </a:r>
          </a:p>
        </p:txBody>
      </p:sp>
      <p:cxnSp>
        <p:nvCxnSpPr>
          <p:cNvPr id="16" name="直接连接符 15"/>
          <p:cNvCxnSpPr/>
          <p:nvPr>
            <p:custDataLst>
              <p:tags r:id="rId22"/>
            </p:custDataLst>
          </p:nvPr>
        </p:nvCxnSpPr>
        <p:spPr>
          <a:xfrm rot="10800000">
            <a:off x="8339263" y="5859147"/>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custDataLst>
              <p:tags r:id="rId23"/>
            </p:custDataLst>
          </p:nvPr>
        </p:nvSpPr>
        <p:spPr>
          <a:xfrm>
            <a:off x="7997553" y="6030088"/>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2025</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32" name="星形: 八角 31"/>
          <p:cNvSpPr/>
          <p:nvPr/>
        </p:nvSpPr>
        <p:spPr>
          <a:xfrm>
            <a:off x="6461458" y="1632080"/>
            <a:ext cx="365543" cy="357138"/>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800" b="1" i="0" u="none" strike="noStrike" kern="1200" cap="none" spc="0" normalizeH="0" baseline="0" noProof="0" dirty="0">
              <a:ln>
                <a:noFill/>
              </a:ln>
              <a:solidFill>
                <a:srgbClr val="FF0000"/>
              </a:solidFill>
              <a:effectLst/>
              <a:uLnTx/>
              <a:uFillTx/>
              <a:latin typeface="等线" panose="02010600030101010101" charset="-122"/>
              <a:ea typeface="等线" panose="02010600030101010101" charset="-122"/>
              <a:cs typeface="+mn-cs"/>
            </a:endParaRPr>
          </a:p>
        </p:txBody>
      </p:sp>
      <p:sp>
        <p:nvSpPr>
          <p:cNvPr id="36" name="星形: 八角 35"/>
          <p:cNvSpPr/>
          <p:nvPr/>
        </p:nvSpPr>
        <p:spPr>
          <a:xfrm>
            <a:off x="10287064" y="867081"/>
            <a:ext cx="365543" cy="357138"/>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800" b="1" i="0" u="none" strike="noStrike" kern="1200" cap="none" spc="0" normalizeH="0" baseline="0" noProof="0" dirty="0">
              <a:ln>
                <a:noFill/>
              </a:ln>
              <a:solidFill>
                <a:srgbClr val="FF0000"/>
              </a:solidFill>
              <a:effectLst/>
              <a:uLnTx/>
              <a:uFillTx/>
              <a:latin typeface="等线" panose="02010600030101010101" charset="-122"/>
              <a:ea typeface="等线" panose="02010600030101010101" charset="-122"/>
              <a:cs typeface="+mn-cs"/>
            </a:endParaRPr>
          </a:p>
        </p:txBody>
      </p:sp>
      <p:sp>
        <p:nvSpPr>
          <p:cNvPr id="37" name="矩形 36"/>
          <p:cNvSpPr/>
          <p:nvPr/>
        </p:nvSpPr>
        <p:spPr>
          <a:xfrm>
            <a:off x="6427570" y="1694741"/>
            <a:ext cx="452368" cy="215444"/>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rPr>
              <a:t>ASILB</a:t>
            </a:r>
            <a:endParaRPr kumimoji="0" lang="zh-CN" altLang="en-US"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endParaRPr>
          </a:p>
        </p:txBody>
      </p:sp>
      <p:grpSp>
        <p:nvGrpSpPr>
          <p:cNvPr id="15" name="组合 14"/>
          <p:cNvGrpSpPr/>
          <p:nvPr/>
        </p:nvGrpSpPr>
        <p:grpSpPr>
          <a:xfrm>
            <a:off x="8352790" y="1259840"/>
            <a:ext cx="452120" cy="356870"/>
            <a:chOff x="13154" y="1984"/>
            <a:chExt cx="712" cy="562"/>
          </a:xfrm>
        </p:grpSpPr>
        <p:sp>
          <p:nvSpPr>
            <p:cNvPr id="35" name="星形: 八角 34"/>
            <p:cNvSpPr/>
            <p:nvPr/>
          </p:nvSpPr>
          <p:spPr>
            <a:xfrm>
              <a:off x="13222" y="1984"/>
              <a:ext cx="576" cy="562"/>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800" b="1" i="0" u="none" strike="noStrike" kern="1200" cap="none" spc="0" normalizeH="0" baseline="0" noProof="0" dirty="0">
                <a:ln>
                  <a:noFill/>
                </a:ln>
                <a:solidFill>
                  <a:srgbClr val="FF0000"/>
                </a:solidFill>
                <a:effectLst/>
                <a:uLnTx/>
                <a:uFillTx/>
                <a:latin typeface="等线" panose="02010600030101010101" charset="-122"/>
                <a:ea typeface="等线" panose="02010600030101010101" charset="-122"/>
                <a:cs typeface="+mn-cs"/>
              </a:endParaRPr>
            </a:p>
          </p:txBody>
        </p:sp>
        <p:sp>
          <p:nvSpPr>
            <p:cNvPr id="39" name="矩形 38"/>
            <p:cNvSpPr/>
            <p:nvPr/>
          </p:nvSpPr>
          <p:spPr>
            <a:xfrm>
              <a:off x="13154" y="2099"/>
              <a:ext cx="712" cy="33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rPr>
                <a:t>ASILB</a:t>
              </a:r>
              <a:endParaRPr kumimoji="0" lang="zh-CN" altLang="en-US"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endParaRPr>
            </a:p>
          </p:txBody>
        </p:sp>
      </p:grpSp>
      <p:sp>
        <p:nvSpPr>
          <p:cNvPr id="40" name="矩形 39"/>
          <p:cNvSpPr/>
          <p:nvPr/>
        </p:nvSpPr>
        <p:spPr>
          <a:xfrm>
            <a:off x="10247567" y="930490"/>
            <a:ext cx="463588" cy="215444"/>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rPr>
              <a:t>ASILD</a:t>
            </a:r>
            <a:endParaRPr kumimoji="0" lang="zh-CN" altLang="en-US"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endParaRPr>
          </a:p>
        </p:txBody>
      </p:sp>
      <p:grpSp>
        <p:nvGrpSpPr>
          <p:cNvPr id="17" name="组合 16"/>
          <p:cNvGrpSpPr/>
          <p:nvPr/>
        </p:nvGrpSpPr>
        <p:grpSpPr>
          <a:xfrm>
            <a:off x="4582160" y="2703195"/>
            <a:ext cx="452120" cy="356870"/>
            <a:chOff x="13154" y="1984"/>
            <a:chExt cx="712" cy="562"/>
          </a:xfrm>
        </p:grpSpPr>
        <p:sp>
          <p:nvSpPr>
            <p:cNvPr id="18" name="星形: 八角 34"/>
            <p:cNvSpPr/>
            <p:nvPr/>
          </p:nvSpPr>
          <p:spPr>
            <a:xfrm>
              <a:off x="13222" y="1984"/>
              <a:ext cx="576" cy="562"/>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800" b="1" i="0" u="none" strike="noStrike" kern="1200" cap="none" spc="0" normalizeH="0" baseline="0" noProof="0" dirty="0">
                <a:ln>
                  <a:noFill/>
                </a:ln>
                <a:solidFill>
                  <a:srgbClr val="FF0000"/>
                </a:solidFill>
                <a:effectLst/>
                <a:uLnTx/>
                <a:uFillTx/>
                <a:latin typeface="等线" panose="02010600030101010101" charset="-122"/>
                <a:ea typeface="等线" panose="02010600030101010101" charset="-122"/>
                <a:cs typeface="+mn-cs"/>
              </a:endParaRPr>
            </a:p>
          </p:txBody>
        </p:sp>
        <p:sp>
          <p:nvSpPr>
            <p:cNvPr id="21" name="矩形 20"/>
            <p:cNvSpPr/>
            <p:nvPr/>
          </p:nvSpPr>
          <p:spPr>
            <a:xfrm>
              <a:off x="13154" y="2099"/>
              <a:ext cx="712" cy="33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rPr>
                <a:t>ASILB</a:t>
              </a:r>
              <a:endParaRPr kumimoji="0" lang="zh-CN" altLang="en-US"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endParaRPr>
            </a:p>
          </p:txBody>
        </p:sp>
      </p:grpSp>
      <p:pic>
        <p:nvPicPr>
          <p:cNvPr id="7" name="图片 6"/>
          <p:cNvPicPr>
            <a:picLocks noChangeAspect="1"/>
          </p:cNvPicPr>
          <p:nvPr/>
        </p:nvPicPr>
        <p:blipFill>
          <a:blip r:embed="rId27"/>
          <a:stretch>
            <a:fillRect/>
          </a:stretch>
        </p:blipFill>
        <p:spPr>
          <a:xfrm>
            <a:off x="6842125" y="3747770"/>
            <a:ext cx="299720" cy="203200"/>
          </a:xfrm>
          <a:prstGeom prst="rect">
            <a:avLst/>
          </a:prstGeom>
        </p:spPr>
      </p:pic>
      <p:sp>
        <p:nvSpPr>
          <p:cNvPr id="23" name="圆角矩形 26"/>
          <p:cNvSpPr/>
          <p:nvPr>
            <p:custDataLst>
              <p:tags r:id="rId24"/>
            </p:custDataLst>
          </p:nvPr>
        </p:nvSpPr>
        <p:spPr>
          <a:xfrm>
            <a:off x="2790813" y="1065410"/>
            <a:ext cx="1014614" cy="215444"/>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Sample</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grpSp>
        <p:nvGrpSpPr>
          <p:cNvPr id="25" name="组合 24"/>
          <p:cNvGrpSpPr/>
          <p:nvPr/>
        </p:nvGrpSpPr>
        <p:grpSpPr>
          <a:xfrm>
            <a:off x="6464300" y="3811270"/>
            <a:ext cx="452120" cy="356870"/>
            <a:chOff x="13154" y="1984"/>
            <a:chExt cx="712" cy="562"/>
          </a:xfrm>
        </p:grpSpPr>
        <p:sp>
          <p:nvSpPr>
            <p:cNvPr id="30" name="星形: 八角 34"/>
            <p:cNvSpPr/>
            <p:nvPr/>
          </p:nvSpPr>
          <p:spPr>
            <a:xfrm>
              <a:off x="13222" y="1984"/>
              <a:ext cx="576" cy="562"/>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800" b="1" i="0" u="none" strike="noStrike" kern="1200" cap="none" spc="0" normalizeH="0" baseline="0" noProof="0" dirty="0">
                <a:ln>
                  <a:noFill/>
                </a:ln>
                <a:solidFill>
                  <a:srgbClr val="FF0000"/>
                </a:solidFill>
                <a:effectLst/>
                <a:uLnTx/>
                <a:uFillTx/>
                <a:latin typeface="等线" panose="02010600030101010101" charset="-122"/>
                <a:ea typeface="等线" panose="02010600030101010101" charset="-122"/>
                <a:cs typeface="+mn-cs"/>
              </a:endParaRPr>
            </a:p>
          </p:txBody>
        </p:sp>
        <p:sp>
          <p:nvSpPr>
            <p:cNvPr id="31" name="矩形 30"/>
            <p:cNvSpPr/>
            <p:nvPr/>
          </p:nvSpPr>
          <p:spPr>
            <a:xfrm>
              <a:off x="13154" y="2099"/>
              <a:ext cx="712" cy="33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rPr>
                <a:t>ASILB</a:t>
              </a:r>
              <a:endParaRPr kumimoji="0" lang="zh-CN" altLang="en-US" sz="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等线" panose="02010600030101010101" charset="-122"/>
                <a:ea typeface="等线" panose="02010600030101010101" charset="-122"/>
                <a:cs typeface="+mn-cs"/>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270" y="1040130"/>
            <a:ext cx="12190730" cy="5405120"/>
          </a:xfrm>
          <a:prstGeom prst="rect">
            <a:avLst/>
          </a:prstGeom>
        </p:spPr>
      </p:pic>
      <p:sp>
        <p:nvSpPr>
          <p:cNvPr id="20" name="文本框 19"/>
          <p:cNvSpPr txBox="1"/>
          <p:nvPr/>
        </p:nvSpPr>
        <p:spPr>
          <a:xfrm>
            <a:off x="568325" y="392505"/>
            <a:ext cx="8342630" cy="523220"/>
          </a:xfrm>
          <a:prstGeom prst="rect">
            <a:avLst/>
          </a:prstGeom>
          <a:noFill/>
        </p:spPr>
        <p:txBody>
          <a:bodyPr wrap="square" rtlCol="0">
            <a:spAutoFit/>
          </a:bodyPr>
          <a:lstStyle/>
          <a:p>
            <a:pPr marR="0" indent="0" algn="l" defTabSz="914400" fontAlgn="auto">
              <a:lnSpc>
                <a:spcPct val="100000"/>
              </a:lnSpc>
              <a:spcBef>
                <a:spcPts val="0"/>
              </a:spcBef>
              <a:spcAft>
                <a:spcPts val="0"/>
              </a:spcAft>
              <a:buClrTx/>
              <a:buSzTx/>
              <a:buFontTx/>
              <a:buNone/>
              <a:defRPr/>
            </a:pP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sym typeface="+mn-ea"/>
              </a:rPr>
              <a:t>Automative</a:t>
            </a:r>
            <a:r>
              <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sym typeface="+mn-ea"/>
              </a:rPr>
              <a:t> </a:t>
            </a: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sym typeface="+mn-ea"/>
              </a:rPr>
              <a:t>Specific</a:t>
            </a:r>
            <a:r>
              <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sym typeface="+mn-ea"/>
              </a:rPr>
              <a:t> </a:t>
            </a: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sym typeface="+mn-ea"/>
              </a:rPr>
              <a:t>MCU Roadmap</a:t>
            </a:r>
          </a:p>
        </p:txBody>
      </p:sp>
      <p:cxnSp>
        <p:nvCxnSpPr>
          <p:cNvPr id="8" name="直接箭头连接符 7"/>
          <p:cNvCxnSpPr/>
          <p:nvPr/>
        </p:nvCxnSpPr>
        <p:spPr>
          <a:xfrm>
            <a:off x="565785" y="5979160"/>
            <a:ext cx="11473815" cy="6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p:nvPr/>
        </p:nvCxnSpPr>
        <p:spPr>
          <a:xfrm flipV="1">
            <a:off x="561975" y="1083945"/>
            <a:ext cx="6350" cy="4892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圆角矩形 26"/>
          <p:cNvSpPr/>
          <p:nvPr>
            <p:custDataLst>
              <p:tags r:id="rId1"/>
            </p:custDataLst>
          </p:nvPr>
        </p:nvSpPr>
        <p:spPr>
          <a:xfrm>
            <a:off x="4395470" y="4926330"/>
            <a:ext cx="1844675" cy="1035685"/>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6LL0xxA</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zh-CN" altLang="en-US" sz="900" b="1" dirty="0">
                <a:solidFill>
                  <a:schemeClr val="tx1"/>
                </a:solidFill>
                <a:latin typeface="Calibri" panose="020F0502020204030204" charset="0"/>
                <a:cs typeface="Calibri" panose="020F0502020204030204" charset="0"/>
              </a:rPr>
              <a:t>Cortex-M0</a:t>
            </a:r>
            <a:r>
              <a:rPr lang="en-US" altLang="zh-CN" sz="900" b="1" dirty="0">
                <a:solidFill>
                  <a:schemeClr val="tx1"/>
                </a:solidFill>
                <a:latin typeface="Calibri" panose="020F0502020204030204" charset="0"/>
                <a:cs typeface="Calibri" panose="020F0502020204030204" charset="0"/>
              </a:rPr>
              <a:t>, 64MHz, Grade1</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upto48</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8</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endParaRPr lang="en-US" altLang="zh-CN"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sym typeface="+mn-ea"/>
              </a:rPr>
              <a:t>20Pin, </a:t>
            </a:r>
            <a:r>
              <a:rPr lang="en-US" altLang="zh-CN" sz="900" b="1" dirty="0">
                <a:solidFill>
                  <a:srgbClr val="FF0000"/>
                </a:solidFill>
                <a:latin typeface="Calibri" panose="020F0502020204030204" charset="0"/>
                <a:cs typeface="Calibri" panose="020F0502020204030204" charset="0"/>
              </a:rPr>
              <a:t>LDO, LINPHY</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12Bit SAR ADC</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LIN/SPI/IIC/USART</a:t>
            </a:r>
          </a:p>
          <a:p>
            <a:pPr marL="171450" indent="-171450">
              <a:buFont typeface="Arial" panose="020B0604020202020204" pitchFamily="34" charset="0"/>
              <a:buChar char="•"/>
            </a:pPr>
            <a:r>
              <a:rPr lang="en-US" altLang="zh-CN" sz="900" b="1" dirty="0">
                <a:solidFill>
                  <a:srgbClr val="FF0000"/>
                </a:solidFill>
                <a:latin typeface="Calibri" panose="020F0502020204030204" charset="0"/>
                <a:cs typeface="Calibri" panose="020F0502020204030204" charset="0"/>
              </a:rPr>
              <a:t>RGB Driver</a:t>
            </a:r>
          </a:p>
        </p:txBody>
      </p:sp>
      <p:sp>
        <p:nvSpPr>
          <p:cNvPr id="27" name="文本框 26"/>
          <p:cNvSpPr txBox="1"/>
          <p:nvPr>
            <p:custDataLst>
              <p:tags r:id="rId2"/>
            </p:custDataLst>
          </p:nvPr>
        </p:nvSpPr>
        <p:spPr>
          <a:xfrm>
            <a:off x="71000" y="2511630"/>
            <a:ext cx="628135" cy="460375"/>
          </a:xfrm>
          <a:prstGeom prst="rect">
            <a:avLst/>
          </a:prstGeom>
          <a:noFill/>
        </p:spPr>
        <p:txBody>
          <a:bodyPr wrap="square" rtlCol="0">
            <a:spAutoFit/>
          </a:bodyPr>
          <a:lstStyle/>
          <a:p>
            <a:pPr algn="l">
              <a:lnSpc>
                <a:spcPct val="150000"/>
              </a:lnSpc>
            </a:pPr>
            <a:r>
              <a:rPr lang="en-US" altLang="zh-CN" sz="1600" b="1" noProof="0" dirty="0">
                <a:ln>
                  <a:noFill/>
                </a:ln>
                <a:solidFill>
                  <a:srgbClr val="4472C4"/>
                </a:solidFill>
                <a:effectLst/>
                <a:uLnTx/>
                <a:uFillTx/>
                <a:latin typeface="微软雅黑" panose="020B0503020204020204" charset="-122"/>
                <a:ea typeface="微软雅黑" panose="020B0503020204020204" charset="-122"/>
              </a:rPr>
              <a:t>256</a:t>
            </a:r>
            <a:endParaRPr lang="zh-CN" altLang="en-US" sz="1600" b="1" noProof="0" dirty="0">
              <a:ln>
                <a:noFill/>
              </a:ln>
              <a:solidFill>
                <a:srgbClr val="4472C4"/>
              </a:solidFill>
              <a:effectLst/>
              <a:uLnTx/>
              <a:uFillTx/>
              <a:latin typeface="微软雅黑" panose="020B0503020204020204" charset="-122"/>
              <a:ea typeface="微软雅黑" panose="020B0503020204020204" charset="-122"/>
            </a:endParaRPr>
          </a:p>
        </p:txBody>
      </p:sp>
      <p:sp>
        <p:nvSpPr>
          <p:cNvPr id="28" name="文本框 27"/>
          <p:cNvSpPr txBox="1"/>
          <p:nvPr>
            <p:custDataLst>
              <p:tags r:id="rId3"/>
            </p:custDataLst>
          </p:nvPr>
        </p:nvSpPr>
        <p:spPr>
          <a:xfrm>
            <a:off x="74560" y="1499296"/>
            <a:ext cx="628135" cy="460375"/>
          </a:xfrm>
          <a:prstGeom prst="rect">
            <a:avLst/>
          </a:prstGeom>
          <a:noFill/>
        </p:spPr>
        <p:txBody>
          <a:bodyPr wrap="square" rtlCol="0">
            <a:spAutoFit/>
          </a:bodyPr>
          <a:lstStyle/>
          <a:p>
            <a:pPr algn="l">
              <a:lnSpc>
                <a:spcPct val="150000"/>
              </a:lnSpc>
            </a:pPr>
            <a:r>
              <a:rPr lang="en-US" altLang="zh-CN" sz="1600" b="1" dirty="0">
                <a:solidFill>
                  <a:srgbClr val="4472C4"/>
                </a:solidFill>
                <a:latin typeface="微软雅黑" panose="020B0503020204020204" charset="-122"/>
                <a:ea typeface="微软雅黑" panose="020B0503020204020204" charset="-122"/>
              </a:rPr>
              <a:t>512</a:t>
            </a:r>
            <a:endParaRPr lang="zh-CN" altLang="en-US" sz="1600" b="1" noProof="0" dirty="0">
              <a:ln>
                <a:noFill/>
              </a:ln>
              <a:solidFill>
                <a:srgbClr val="4472C4"/>
              </a:solidFill>
              <a:effectLst/>
              <a:uLnTx/>
              <a:uFillTx/>
              <a:latin typeface="微软雅黑" panose="020B0503020204020204" charset="-122"/>
              <a:ea typeface="微软雅黑" panose="020B0503020204020204" charset="-122"/>
            </a:endParaRPr>
          </a:p>
        </p:txBody>
      </p:sp>
      <p:sp>
        <p:nvSpPr>
          <p:cNvPr id="44" name="文本框 43"/>
          <p:cNvSpPr txBox="1"/>
          <p:nvPr>
            <p:custDataLst>
              <p:tags r:id="rId4"/>
            </p:custDataLst>
          </p:nvPr>
        </p:nvSpPr>
        <p:spPr>
          <a:xfrm>
            <a:off x="73660" y="3626485"/>
            <a:ext cx="644525" cy="461645"/>
          </a:xfrm>
          <a:prstGeom prst="rect">
            <a:avLst/>
          </a:prstGeom>
          <a:noFill/>
        </p:spPr>
        <p:txBody>
          <a:bodyPr wrap="square" rtlCol="0">
            <a:noAutofit/>
          </a:bodyPr>
          <a:lstStyle/>
          <a:p>
            <a:pPr algn="l">
              <a:lnSpc>
                <a:spcPct val="150000"/>
              </a:lnSpc>
            </a:pPr>
            <a:r>
              <a:rPr lang="en-US" altLang="zh-CN" sz="1600" b="1" dirty="0">
                <a:solidFill>
                  <a:srgbClr val="4472C4"/>
                </a:solidFill>
                <a:latin typeface="微软雅黑" panose="020B0503020204020204" charset="-122"/>
                <a:ea typeface="微软雅黑" panose="020B0503020204020204" charset="-122"/>
              </a:rPr>
              <a:t>128</a:t>
            </a:r>
            <a:endParaRPr lang="zh-CN" altLang="en-US" sz="1600" b="1" noProof="0" dirty="0">
              <a:ln>
                <a:noFill/>
              </a:ln>
              <a:solidFill>
                <a:srgbClr val="4472C4"/>
              </a:solidFill>
              <a:effectLst/>
              <a:uLnTx/>
              <a:uFillTx/>
              <a:latin typeface="微软雅黑" panose="020B0503020204020204" charset="-122"/>
              <a:ea typeface="微软雅黑" panose="020B0503020204020204" charset="-122"/>
            </a:endParaRPr>
          </a:p>
        </p:txBody>
      </p:sp>
      <p:sp>
        <p:nvSpPr>
          <p:cNvPr id="54" name="文本框 53"/>
          <p:cNvSpPr txBox="1"/>
          <p:nvPr>
            <p:custDataLst>
              <p:tags r:id="rId5"/>
            </p:custDataLst>
          </p:nvPr>
        </p:nvSpPr>
        <p:spPr>
          <a:xfrm>
            <a:off x="717063" y="891615"/>
            <a:ext cx="1070635" cy="418191"/>
          </a:xfrm>
          <a:prstGeom prst="rect">
            <a:avLst/>
          </a:prstGeom>
          <a:noFill/>
        </p:spPr>
        <p:txBody>
          <a:bodyPr wrap="square" rtlCol="0">
            <a:spAutoFit/>
          </a:bodyPr>
          <a:lstStyle/>
          <a:p>
            <a:pPr algn="l">
              <a:lnSpc>
                <a:spcPct val="150000"/>
              </a:lnSpc>
            </a:pPr>
            <a:r>
              <a:rPr lang="en-US" altLang="zh-CN" sz="1600" b="1" dirty="0">
                <a:solidFill>
                  <a:srgbClr val="4472C4"/>
                </a:solidFill>
                <a:latin typeface="微软雅黑" panose="020B0503020204020204" charset="-122"/>
                <a:ea typeface="微软雅黑" panose="020B0503020204020204" charset="-122"/>
              </a:rPr>
              <a:t>Flash(KB)</a:t>
            </a:r>
            <a:endParaRPr lang="zh-CN" altLang="en-US" sz="1600" b="1" noProof="0" dirty="0">
              <a:ln>
                <a:noFill/>
              </a:ln>
              <a:solidFill>
                <a:srgbClr val="4472C4"/>
              </a:solidFill>
              <a:effectLst/>
              <a:uLnTx/>
              <a:uFillTx/>
              <a:latin typeface="微软雅黑" panose="020B0503020204020204" charset="-122"/>
              <a:ea typeface="微软雅黑" panose="020B0503020204020204" charset="-122"/>
            </a:endParaRPr>
          </a:p>
        </p:txBody>
      </p:sp>
      <p:sp>
        <p:nvSpPr>
          <p:cNvPr id="56" name="圆角矩形 26"/>
          <p:cNvSpPr/>
          <p:nvPr>
            <p:custDataLst>
              <p:tags r:id="rId6"/>
            </p:custDataLst>
          </p:nvPr>
        </p:nvSpPr>
        <p:spPr>
          <a:xfrm>
            <a:off x="6283325" y="2615565"/>
            <a:ext cx="1906270" cy="1048385"/>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6LV0xxA(S)</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zh-CN" altLang="en-US" sz="900" b="1" dirty="0">
                <a:solidFill>
                  <a:schemeClr val="tx1"/>
                </a:solidFill>
                <a:latin typeface="Calibri" panose="020F0502020204030204" charset="0"/>
                <a:cs typeface="Calibri" panose="020F0502020204030204" charset="0"/>
              </a:rPr>
              <a:t>Cortex-M0</a:t>
            </a:r>
            <a:r>
              <a:rPr lang="en-US" altLang="zh-CN" sz="900" b="1" dirty="0">
                <a:solidFill>
                  <a:schemeClr val="tx1"/>
                </a:solidFill>
                <a:latin typeface="Calibri" panose="020F0502020204030204" charset="0"/>
                <a:cs typeface="Calibri" panose="020F0502020204030204" charset="0"/>
              </a:rPr>
              <a:t>, 64MHz, Grade1</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upto256</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16</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endParaRPr lang="en-US" altLang="zh-CN"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sym typeface="+mn-ea"/>
              </a:rPr>
              <a:t>32/48Pin, CAN, </a:t>
            </a:r>
            <a:r>
              <a:rPr lang="en-US" altLang="zh-CN" sz="900" b="1" dirty="0">
                <a:solidFill>
                  <a:srgbClr val="FF0000"/>
                </a:solidFill>
                <a:latin typeface="Calibri" panose="020F0502020204030204" charset="0"/>
                <a:cs typeface="Calibri" panose="020F0502020204030204" charset="0"/>
              </a:rPr>
              <a:t>LDO</a:t>
            </a:r>
            <a:r>
              <a:rPr lang="en-US" altLang="zh-CN" sz="900" b="1" dirty="0">
                <a:solidFill>
                  <a:schemeClr val="tx1"/>
                </a:solidFill>
                <a:latin typeface="Calibri" panose="020F0502020204030204" charset="0"/>
                <a:cs typeface="Calibri" panose="020F0502020204030204" charset="0"/>
              </a:rPr>
              <a:t>, </a:t>
            </a:r>
            <a:r>
              <a:rPr lang="en-US" altLang="zh-CN" sz="900" b="1" dirty="0">
                <a:solidFill>
                  <a:srgbClr val="FF0000"/>
                </a:solidFill>
                <a:latin typeface="Calibri" panose="020F0502020204030204" charset="0"/>
                <a:cs typeface="Calibri" panose="020F0502020204030204" charset="0"/>
              </a:rPr>
              <a:t>LINPHY</a:t>
            </a: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12Bit SAR ADC</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SPI/IIC/USART</a:t>
            </a:r>
          </a:p>
        </p:txBody>
      </p:sp>
      <p:sp>
        <p:nvSpPr>
          <p:cNvPr id="58" name="圆角矩形 26"/>
          <p:cNvSpPr/>
          <p:nvPr>
            <p:custDataLst>
              <p:tags r:id="rId7"/>
            </p:custDataLst>
          </p:nvPr>
        </p:nvSpPr>
        <p:spPr>
          <a:xfrm>
            <a:off x="10044430" y="3854450"/>
            <a:ext cx="1955165" cy="1293495"/>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6LD0xxA</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zh-CN" altLang="en-US" sz="900" b="1" dirty="0">
                <a:solidFill>
                  <a:schemeClr val="tx1"/>
                </a:solidFill>
                <a:latin typeface="Calibri" panose="020F0502020204030204" charset="0"/>
                <a:cs typeface="Calibri" panose="020F0502020204030204" charset="0"/>
              </a:rPr>
              <a:t>Cortex-M0</a:t>
            </a:r>
            <a:r>
              <a:rPr lang="en-US" altLang="zh-CN" sz="900" b="1" dirty="0">
                <a:solidFill>
                  <a:schemeClr val="tx1"/>
                </a:solidFill>
                <a:latin typeface="Calibri" panose="020F0502020204030204" charset="0"/>
                <a:cs typeface="Calibri" panose="020F0502020204030204" charset="0"/>
              </a:rPr>
              <a:t>, 64MHz, Grade1</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upto128</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8</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r>
              <a:rPr lang="en-US" altLang="zh-CN" sz="900" b="1" dirty="0">
                <a:solidFill>
                  <a:schemeClr val="tx1"/>
                </a:solidFill>
                <a:latin typeface="Calibri" panose="020F0502020204030204" charset="0"/>
                <a:cs typeface="Calibri" panose="020F0502020204030204" charset="0"/>
              </a:rPr>
              <a:t>, 4KDataFlash</a:t>
            </a: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sym typeface="+mn-ea"/>
              </a:rPr>
              <a:t>32/48Pin, </a:t>
            </a:r>
            <a:r>
              <a:rPr lang="en-US" altLang="zh-CN" sz="900" b="1" dirty="0">
                <a:solidFill>
                  <a:srgbClr val="FF0000"/>
                </a:solidFill>
                <a:latin typeface="Calibri" panose="020F0502020204030204" charset="0"/>
                <a:cs typeface="Calibri" panose="020F0502020204030204" charset="0"/>
              </a:rPr>
              <a:t>LDO</a:t>
            </a:r>
            <a:r>
              <a:rPr lang="en-US" altLang="zh-CN" sz="900" b="1" dirty="0">
                <a:solidFill>
                  <a:schemeClr val="tx1"/>
                </a:solidFill>
                <a:latin typeface="Calibri" panose="020F0502020204030204" charset="0"/>
                <a:cs typeface="Calibri" panose="020F0502020204030204" charset="0"/>
              </a:rPr>
              <a:t>, </a:t>
            </a:r>
            <a:r>
              <a:rPr lang="en-US" altLang="zh-CN" sz="900" b="1" dirty="0">
                <a:solidFill>
                  <a:srgbClr val="FF0000"/>
                </a:solidFill>
                <a:latin typeface="Calibri" panose="020F0502020204030204" charset="0"/>
                <a:cs typeface="Calibri" panose="020F0502020204030204" charset="0"/>
              </a:rPr>
              <a:t>LINPHY</a:t>
            </a: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12Bit SAR ADC, 10Bit DAC</a:t>
            </a: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OPA/ACMP</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SPI/IIC/USART/CANFD</a:t>
            </a:r>
          </a:p>
          <a:p>
            <a:pPr marL="171450" indent="-171450">
              <a:buFont typeface="Arial" panose="020B0604020202020204" pitchFamily="34" charset="0"/>
              <a:buChar char="•"/>
            </a:pPr>
            <a:r>
              <a:rPr lang="en-US" altLang="zh-CN" sz="900" b="1" dirty="0" err="1">
                <a:solidFill>
                  <a:srgbClr val="FF0000"/>
                </a:solidFill>
                <a:latin typeface="Calibri" panose="020F0502020204030204" charset="0"/>
                <a:cs typeface="Calibri" panose="020F0502020204030204" charset="0"/>
              </a:rPr>
              <a:t>Predriver</a:t>
            </a:r>
            <a:endParaRPr lang="en-US" altLang="zh-CN" sz="900" b="1" dirty="0">
              <a:solidFill>
                <a:srgbClr val="FF0000"/>
              </a:solidFill>
              <a:latin typeface="Calibri" panose="020F0502020204030204" charset="0"/>
              <a:cs typeface="Calibri" panose="020F0502020204030204" charset="0"/>
            </a:endParaRPr>
          </a:p>
        </p:txBody>
      </p:sp>
      <p:sp>
        <p:nvSpPr>
          <p:cNvPr id="59" name="圆角矩形 26"/>
          <p:cNvSpPr/>
          <p:nvPr>
            <p:custDataLst>
              <p:tags r:id="rId8"/>
            </p:custDataLst>
          </p:nvPr>
        </p:nvSpPr>
        <p:spPr>
          <a:xfrm>
            <a:off x="10051415" y="2505395"/>
            <a:ext cx="1948180" cy="1293495"/>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6FQ5xxA</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a:t>
            </a:r>
            <a:r>
              <a:rPr lang="en-US" altLang="zh-CN" sz="900" b="1" dirty="0">
                <a:solidFill>
                  <a:schemeClr val="tx1"/>
                </a:solidFill>
                <a:latin typeface="Calibri" panose="020F0502020204030204" charset="0"/>
                <a:cs typeface="Calibri" panose="020F0502020204030204" charset="0"/>
              </a:rPr>
              <a:t>, 120MHz, Grade1</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upto256</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16</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r>
              <a:rPr lang="en-US" altLang="zh-CN" sz="900" b="1" dirty="0">
                <a:solidFill>
                  <a:schemeClr val="tx1"/>
                </a:solidFill>
                <a:latin typeface="Calibri" panose="020F0502020204030204" charset="0"/>
                <a:cs typeface="Calibri" panose="020F0502020204030204" charset="0"/>
              </a:rPr>
              <a:t>, 16KDataFlash</a:t>
            </a: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sym typeface="+mn-ea"/>
              </a:rPr>
              <a:t>32/48/64Pin, </a:t>
            </a:r>
            <a:r>
              <a:rPr lang="en-US" altLang="zh-CN" sz="900" b="1" dirty="0">
                <a:solidFill>
                  <a:srgbClr val="FF0000"/>
                </a:solidFill>
                <a:latin typeface="Calibri" panose="020F0502020204030204" charset="0"/>
                <a:cs typeface="Calibri" panose="020F0502020204030204" charset="0"/>
              </a:rPr>
              <a:t>LDO</a:t>
            </a:r>
            <a:r>
              <a:rPr lang="en-US" altLang="zh-CN" sz="900" b="1" dirty="0">
                <a:solidFill>
                  <a:schemeClr val="tx1"/>
                </a:solidFill>
                <a:latin typeface="Calibri" panose="020F0502020204030204" charset="0"/>
                <a:cs typeface="Calibri" panose="020F0502020204030204" charset="0"/>
              </a:rPr>
              <a:t>, </a:t>
            </a:r>
            <a:r>
              <a:rPr lang="en-US" altLang="zh-CN" sz="900" b="1" dirty="0">
                <a:solidFill>
                  <a:srgbClr val="FF0000"/>
                </a:solidFill>
                <a:latin typeface="Calibri" panose="020F0502020204030204" charset="0"/>
                <a:cs typeface="Calibri" panose="020F0502020204030204" charset="0"/>
              </a:rPr>
              <a:t>LINPHY</a:t>
            </a:r>
            <a:r>
              <a:rPr lang="en-US" altLang="zh-CN" sz="900" b="1" dirty="0">
                <a:solidFill>
                  <a:schemeClr val="tx1"/>
                </a:solidFill>
                <a:latin typeface="Calibri" panose="020F0502020204030204" charset="0"/>
                <a:cs typeface="Calibri" panose="020F0502020204030204" charset="0"/>
              </a:rPr>
              <a:t> </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12Bit SAR ADC, 10Bit DAC </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SPI/IIC/USART/CANFD</a:t>
            </a:r>
          </a:p>
          <a:p>
            <a:pPr marL="171450" indent="-171450">
              <a:buFont typeface="Arial" panose="020B0604020202020204" pitchFamily="34" charset="0"/>
              <a:buChar char="•"/>
            </a:pPr>
            <a:r>
              <a:rPr lang="en-US" altLang="zh-CN" sz="900" b="1" dirty="0" err="1">
                <a:solidFill>
                  <a:srgbClr val="FF0000"/>
                </a:solidFill>
                <a:latin typeface="Calibri" panose="020F0502020204030204" charset="0"/>
                <a:cs typeface="Calibri" panose="020F0502020204030204" charset="0"/>
              </a:rPr>
              <a:t>Predriver</a:t>
            </a:r>
            <a:endParaRPr lang="en-US" altLang="zh-CN" sz="900" b="1" dirty="0">
              <a:solidFill>
                <a:srgbClr val="FF0000"/>
              </a:solidFill>
              <a:latin typeface="Calibri" panose="020F0502020204030204" charset="0"/>
              <a:cs typeface="Calibri" panose="020F0502020204030204" charset="0"/>
            </a:endParaRPr>
          </a:p>
        </p:txBody>
      </p:sp>
      <p:sp>
        <p:nvSpPr>
          <p:cNvPr id="2" name="圆角矩形 26"/>
          <p:cNvSpPr/>
          <p:nvPr>
            <p:custDataLst>
              <p:tags r:id="rId9"/>
            </p:custDataLst>
          </p:nvPr>
        </p:nvSpPr>
        <p:spPr>
          <a:xfrm>
            <a:off x="8179435" y="3837940"/>
            <a:ext cx="1842135" cy="1113155"/>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6LH0xxA</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zh-CN" altLang="en-US" sz="900" b="1" dirty="0">
                <a:solidFill>
                  <a:schemeClr val="tx1"/>
                </a:solidFill>
                <a:latin typeface="Calibri" panose="020F0502020204030204" charset="0"/>
                <a:cs typeface="Calibri" panose="020F0502020204030204" charset="0"/>
              </a:rPr>
              <a:t>Cortex-M0</a:t>
            </a:r>
            <a:r>
              <a:rPr lang="en-US" altLang="zh-CN" sz="900" b="1" dirty="0">
                <a:solidFill>
                  <a:schemeClr val="tx1"/>
                </a:solidFill>
                <a:latin typeface="Calibri" panose="020F0502020204030204" charset="0"/>
                <a:cs typeface="Calibri" panose="020F0502020204030204" charset="0"/>
              </a:rPr>
              <a:t>, 64MHz, Grade1</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upto128</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16</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endParaRPr lang="en-US" altLang="zh-CN"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sym typeface="+mn-ea"/>
              </a:rPr>
              <a:t>32/48Pin, </a:t>
            </a:r>
            <a:r>
              <a:rPr lang="en-US" altLang="zh-CN" sz="900" b="1" dirty="0">
                <a:solidFill>
                  <a:srgbClr val="FF0000"/>
                </a:solidFill>
                <a:latin typeface="Calibri" panose="020F0502020204030204" charset="0"/>
                <a:cs typeface="Calibri" panose="020F0502020204030204" charset="0"/>
              </a:rPr>
              <a:t>LDO</a:t>
            </a:r>
            <a:r>
              <a:rPr lang="en-US" altLang="zh-CN" sz="900" b="1" dirty="0">
                <a:solidFill>
                  <a:schemeClr val="tx1"/>
                </a:solidFill>
                <a:latin typeface="Calibri" panose="020F0502020204030204" charset="0"/>
                <a:cs typeface="Calibri" panose="020F0502020204030204" charset="0"/>
              </a:rPr>
              <a:t>, </a:t>
            </a:r>
            <a:r>
              <a:rPr lang="en-US" altLang="zh-CN" sz="900" b="1" dirty="0">
                <a:solidFill>
                  <a:srgbClr val="FF0000"/>
                </a:solidFill>
                <a:latin typeface="Calibri" panose="020F0502020204030204" charset="0"/>
                <a:cs typeface="Calibri" panose="020F0502020204030204" charset="0"/>
              </a:rPr>
              <a:t>LINPHY</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12Bit SAR ADC, SPI/IIC/USART</a:t>
            </a:r>
          </a:p>
          <a:p>
            <a:pPr marL="171450" indent="-171450">
              <a:buFont typeface="Arial" panose="020B0604020202020204" pitchFamily="34" charset="0"/>
              <a:buChar char="•"/>
            </a:pPr>
            <a:r>
              <a:rPr lang="en-US" altLang="zh-CN" sz="900" b="1" dirty="0" err="1">
                <a:solidFill>
                  <a:srgbClr val="FF0000"/>
                </a:solidFill>
                <a:latin typeface="Calibri" panose="020F0502020204030204" charset="0"/>
                <a:cs typeface="Calibri" panose="020F0502020204030204" charset="0"/>
              </a:rPr>
              <a:t>Predriver</a:t>
            </a:r>
            <a:endParaRPr lang="en-US" altLang="zh-CN" sz="900" b="1" dirty="0">
              <a:solidFill>
                <a:srgbClr val="FF0000"/>
              </a:solidFill>
              <a:latin typeface="Calibri" panose="020F0502020204030204" charset="0"/>
              <a:cs typeface="Calibri" panose="020F0502020204030204" charset="0"/>
            </a:endParaRPr>
          </a:p>
        </p:txBody>
      </p:sp>
      <p:sp>
        <p:nvSpPr>
          <p:cNvPr id="6" name="圆角矩形 26"/>
          <p:cNvSpPr/>
          <p:nvPr>
            <p:custDataLst>
              <p:tags r:id="rId10"/>
            </p:custDataLst>
          </p:nvPr>
        </p:nvSpPr>
        <p:spPr>
          <a:xfrm>
            <a:off x="2483485" y="2218690"/>
            <a:ext cx="1873250" cy="1115695"/>
          </a:xfrm>
          <a:prstGeom prst="roundRect">
            <a:avLst/>
          </a:prstGeom>
          <a:solidFill>
            <a:srgbClr val="9DC3E6"/>
          </a:solidFill>
          <a:ln>
            <a:solidFill>
              <a:srgbClr val="9DC3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HT0xxA</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zh-CN" altLang="en-US" sz="900" b="1" dirty="0">
                <a:solidFill>
                  <a:schemeClr val="tx1"/>
                </a:solidFill>
                <a:latin typeface="Calibri" panose="020F0502020204030204" charset="0"/>
                <a:cs typeface="Calibri" panose="020F0502020204030204" charset="0"/>
              </a:rPr>
              <a:t>Cortex-M0</a:t>
            </a:r>
            <a:r>
              <a:rPr lang="en-US" altLang="zh-CN" sz="900" b="1" dirty="0">
                <a:solidFill>
                  <a:schemeClr val="tx1"/>
                </a:solidFill>
                <a:latin typeface="Calibri" panose="020F0502020204030204" charset="0"/>
                <a:cs typeface="Calibri" panose="020F0502020204030204" charset="0"/>
              </a:rPr>
              <a:t>, 64MHz, Grade1</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err="1">
                <a:solidFill>
                  <a:schemeClr val="tx1"/>
                </a:solidFill>
                <a:latin typeface="Calibri" panose="020F0502020204030204" charset="0"/>
                <a:cs typeface="Calibri" panose="020F0502020204030204" charset="0"/>
              </a:rPr>
              <a:t>Upto</a:t>
            </a:r>
            <a:r>
              <a:rPr lang="en-US" altLang="zh-CN" sz="900" b="1" dirty="0">
                <a:solidFill>
                  <a:schemeClr val="tx1"/>
                </a:solidFill>
                <a:latin typeface="Calibri" panose="020F0502020204030204" charset="0"/>
                <a:cs typeface="Calibri" panose="020F0502020204030204" charset="0"/>
              </a:rPr>
              <a:t> 384</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32</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endParaRPr lang="en-US" altLang="zh-CN" sz="900" b="1" dirty="0">
              <a:solidFill>
                <a:schemeClr val="tx1"/>
              </a:solidFill>
              <a:latin typeface="Calibri" panose="020F0502020204030204" charset="0"/>
              <a:cs typeface="Calibri" panose="020F0502020204030204" charset="0"/>
            </a:endParaRPr>
          </a:p>
          <a:p>
            <a:r>
              <a:rPr lang="en-US" altLang="zh-CN" sz="900" b="1" dirty="0">
                <a:solidFill>
                  <a:schemeClr val="tx1"/>
                </a:solidFill>
                <a:latin typeface="Calibri" panose="020F0502020204030204" charset="0"/>
                <a:cs typeface="Calibri" panose="020F0502020204030204" charset="0"/>
              </a:rPr>
              <a:t>       8K DATAFLASH</a:t>
            </a: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48/64/100Pin CANFD/LIN/SENT</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rgbClr val="FF0000"/>
                </a:solidFill>
                <a:latin typeface="Calibri" panose="020F0502020204030204" charset="0"/>
                <a:cs typeface="Calibri" panose="020F0502020204030204" charset="0"/>
              </a:rPr>
              <a:t>TSI (36CH)     </a:t>
            </a:r>
            <a:r>
              <a:rPr lang="en-US" altLang="zh-CN" sz="900" b="1" dirty="0" err="1">
                <a:solidFill>
                  <a:srgbClr val="FF0000"/>
                </a:solidFill>
                <a:latin typeface="Calibri" panose="020F0502020204030204" charset="0"/>
                <a:cs typeface="Calibri" panose="020F0502020204030204" charset="0"/>
              </a:rPr>
              <a:t>Self&amp;Mutual</a:t>
            </a:r>
            <a:r>
              <a:rPr lang="en-US" altLang="zh-CN" sz="900" b="1" dirty="0">
                <a:solidFill>
                  <a:srgbClr val="FF0000"/>
                </a:solidFill>
                <a:latin typeface="Calibri" panose="020F0502020204030204" charset="0"/>
                <a:cs typeface="Calibri" panose="020F0502020204030204" charset="0"/>
              </a:rPr>
              <a:t> Capacitance</a:t>
            </a:r>
          </a:p>
        </p:txBody>
      </p:sp>
      <p:sp>
        <p:nvSpPr>
          <p:cNvPr id="7" name="圆角矩形 26"/>
          <p:cNvSpPr/>
          <p:nvPr>
            <p:custDataLst>
              <p:tags r:id="rId11"/>
            </p:custDataLst>
          </p:nvPr>
        </p:nvSpPr>
        <p:spPr>
          <a:xfrm>
            <a:off x="2484755" y="3833495"/>
            <a:ext cx="1873250" cy="1047115"/>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CT0xxA 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zh-CN" altLang="en-US" sz="900" b="1" dirty="0">
                <a:solidFill>
                  <a:schemeClr val="tx1"/>
                </a:solidFill>
                <a:latin typeface="Calibri" panose="020F0502020204030204" charset="0"/>
                <a:cs typeface="Calibri" panose="020F0502020204030204" charset="0"/>
              </a:rPr>
              <a:t>Cortex-M0</a:t>
            </a:r>
            <a:r>
              <a:rPr lang="en-US" altLang="zh-CN" sz="900" b="1" dirty="0">
                <a:solidFill>
                  <a:schemeClr val="tx1"/>
                </a:solidFill>
                <a:latin typeface="Calibri" panose="020F0502020204030204" charset="0"/>
                <a:cs typeface="Calibri" panose="020F0502020204030204" charset="0"/>
              </a:rPr>
              <a:t>, 48MHz, Grade1</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err="1">
                <a:solidFill>
                  <a:schemeClr val="tx1"/>
                </a:solidFill>
                <a:latin typeface="Calibri" panose="020F0502020204030204" charset="0"/>
                <a:cs typeface="Calibri" panose="020F0502020204030204" charset="0"/>
              </a:rPr>
              <a:t>Upto</a:t>
            </a:r>
            <a:r>
              <a:rPr lang="en-US" altLang="zh-CN" sz="900" b="1" dirty="0">
                <a:solidFill>
                  <a:schemeClr val="tx1"/>
                </a:solidFill>
                <a:latin typeface="Calibri" panose="020F0502020204030204" charset="0"/>
                <a:cs typeface="Calibri" panose="020F0502020204030204" charset="0"/>
              </a:rPr>
              <a:t> 128</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16</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endParaRPr lang="en-US" altLang="zh-CN"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20/32/48Pin</a:t>
            </a: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LIN</a:t>
            </a:r>
          </a:p>
          <a:p>
            <a:pPr marL="171450" indent="-171450">
              <a:buFont typeface="Arial" panose="020B0604020202020204" pitchFamily="34" charset="0"/>
              <a:buChar char="•"/>
            </a:pPr>
            <a:r>
              <a:rPr lang="en-US" altLang="zh-CN" sz="900" b="1" dirty="0">
                <a:solidFill>
                  <a:srgbClr val="FF0000"/>
                </a:solidFill>
                <a:latin typeface="Calibri" panose="020F0502020204030204" charset="0"/>
                <a:cs typeface="Calibri" panose="020F0502020204030204" charset="0"/>
              </a:rPr>
              <a:t>TSI (20CH)    </a:t>
            </a:r>
            <a:r>
              <a:rPr lang="en-US" altLang="zh-CN" sz="900" b="1" dirty="0" err="1">
                <a:solidFill>
                  <a:srgbClr val="FF0000"/>
                </a:solidFill>
                <a:latin typeface="Calibri" panose="020F0502020204030204" charset="0"/>
                <a:cs typeface="Calibri" panose="020F0502020204030204" charset="0"/>
              </a:rPr>
              <a:t>Self&amp;Mutual</a:t>
            </a:r>
            <a:r>
              <a:rPr lang="en-US" altLang="zh-CN" sz="900" b="1" dirty="0">
                <a:solidFill>
                  <a:srgbClr val="FF0000"/>
                </a:solidFill>
                <a:latin typeface="Calibri" panose="020F0502020204030204" charset="0"/>
                <a:cs typeface="Calibri" panose="020F0502020204030204" charset="0"/>
              </a:rPr>
              <a:t> Capacitance</a:t>
            </a:r>
          </a:p>
        </p:txBody>
      </p:sp>
      <p:sp>
        <p:nvSpPr>
          <p:cNvPr id="9" name="圆角矩形 26"/>
          <p:cNvSpPr/>
          <p:nvPr>
            <p:custDataLst>
              <p:tags r:id="rId12"/>
            </p:custDataLst>
          </p:nvPr>
        </p:nvSpPr>
        <p:spPr>
          <a:xfrm>
            <a:off x="2478405" y="4933315"/>
            <a:ext cx="1873250" cy="1024255"/>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6VT0xxA</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zh-CN" altLang="en-US" sz="900" b="1" dirty="0">
                <a:solidFill>
                  <a:schemeClr val="tx1"/>
                </a:solidFill>
                <a:latin typeface="Calibri" panose="020F0502020204030204" charset="0"/>
                <a:cs typeface="Calibri" panose="020F0502020204030204" charset="0"/>
              </a:rPr>
              <a:t>Cortex-M0</a:t>
            </a:r>
            <a:r>
              <a:rPr lang="en-US" altLang="zh-CN" sz="900" b="1" dirty="0">
                <a:solidFill>
                  <a:schemeClr val="tx1"/>
                </a:solidFill>
                <a:latin typeface="Calibri" panose="020F0502020204030204" charset="0"/>
                <a:cs typeface="Calibri" panose="020F0502020204030204" charset="0"/>
              </a:rPr>
              <a:t>, 48MHz, Grade1</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err="1">
                <a:solidFill>
                  <a:schemeClr val="tx1"/>
                </a:solidFill>
                <a:latin typeface="Calibri" panose="020F0502020204030204" charset="0"/>
                <a:cs typeface="Calibri" panose="020F0502020204030204" charset="0"/>
              </a:rPr>
              <a:t>Upto</a:t>
            </a:r>
            <a:r>
              <a:rPr lang="en-US" altLang="zh-CN" sz="900" b="1" dirty="0">
                <a:solidFill>
                  <a:schemeClr val="tx1"/>
                </a:solidFill>
                <a:latin typeface="Calibri" panose="020F0502020204030204" charset="0"/>
                <a:cs typeface="Calibri" panose="020F0502020204030204" charset="0"/>
              </a:rPr>
              <a:t> 64</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8</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endParaRPr lang="en-US" altLang="zh-CN"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sym typeface="+mn-ea"/>
              </a:rPr>
              <a:t>20/32/48Pin, </a:t>
            </a:r>
            <a:r>
              <a:rPr lang="en-US" altLang="zh-CN" sz="900" b="1" dirty="0">
                <a:solidFill>
                  <a:srgbClr val="FF0000"/>
                </a:solidFill>
                <a:latin typeface="Calibri" panose="020F0502020204030204" charset="0"/>
                <a:cs typeface="Calibri" panose="020F0502020204030204" charset="0"/>
              </a:rPr>
              <a:t>LDO</a:t>
            </a:r>
            <a:r>
              <a:rPr lang="en-US" altLang="zh-CN" sz="900" b="1" dirty="0">
                <a:solidFill>
                  <a:schemeClr val="tx1"/>
                </a:solidFill>
                <a:latin typeface="Calibri" panose="020F0502020204030204" charset="0"/>
                <a:cs typeface="Calibri" panose="020F0502020204030204" charset="0"/>
              </a:rPr>
              <a:t>, </a:t>
            </a:r>
            <a:r>
              <a:rPr lang="en-US" altLang="zh-CN" sz="900" b="1" dirty="0">
                <a:solidFill>
                  <a:srgbClr val="FF0000"/>
                </a:solidFill>
                <a:latin typeface="Calibri" panose="020F0502020204030204" charset="0"/>
                <a:cs typeface="Calibri" panose="020F0502020204030204" charset="0"/>
              </a:rPr>
              <a:t>LINPHY</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rgbClr val="FF0000"/>
                </a:solidFill>
                <a:latin typeface="Calibri" panose="020F0502020204030204" charset="0"/>
                <a:cs typeface="Calibri" panose="020F0502020204030204" charset="0"/>
              </a:rPr>
              <a:t>TSI (8CH)    </a:t>
            </a:r>
            <a:r>
              <a:rPr lang="en-US" altLang="zh-CN" sz="900" b="1" dirty="0" err="1">
                <a:solidFill>
                  <a:srgbClr val="FF0000"/>
                </a:solidFill>
                <a:latin typeface="Calibri" panose="020F0502020204030204" charset="0"/>
                <a:cs typeface="Calibri" panose="020F0502020204030204" charset="0"/>
              </a:rPr>
              <a:t>Self&amp;Mutual</a:t>
            </a:r>
            <a:r>
              <a:rPr lang="en-US" altLang="zh-CN" sz="900" b="1" dirty="0">
                <a:solidFill>
                  <a:srgbClr val="FF0000"/>
                </a:solidFill>
                <a:latin typeface="Calibri" panose="020F0502020204030204" charset="0"/>
                <a:cs typeface="Calibri" panose="020F0502020204030204" charset="0"/>
              </a:rPr>
              <a:t> Capacitance</a:t>
            </a:r>
            <a:endParaRPr lang="zh-CN" altLang="en-US" sz="900" b="1" dirty="0">
              <a:solidFill>
                <a:schemeClr val="tx1"/>
              </a:solidFill>
              <a:latin typeface="Calibri" panose="020F0502020204030204" charset="0"/>
              <a:cs typeface="Calibri" panose="020F0502020204030204" charset="0"/>
            </a:endParaRPr>
          </a:p>
        </p:txBody>
      </p:sp>
      <p:sp>
        <p:nvSpPr>
          <p:cNvPr id="10" name="文本框 9"/>
          <p:cNvSpPr txBox="1"/>
          <p:nvPr>
            <p:custDataLst>
              <p:tags r:id="rId13"/>
            </p:custDataLst>
          </p:nvPr>
        </p:nvSpPr>
        <p:spPr>
          <a:xfrm>
            <a:off x="199325" y="4748804"/>
            <a:ext cx="518957" cy="460375"/>
          </a:xfrm>
          <a:prstGeom prst="rect">
            <a:avLst/>
          </a:prstGeom>
          <a:noFill/>
        </p:spPr>
        <p:txBody>
          <a:bodyPr wrap="square" rtlCol="0">
            <a:spAutoFit/>
          </a:bodyPr>
          <a:lstStyle/>
          <a:p>
            <a:pPr algn="l">
              <a:lnSpc>
                <a:spcPct val="150000"/>
              </a:lnSpc>
            </a:pPr>
            <a:r>
              <a:rPr lang="en-US" altLang="zh-CN" sz="1600" b="1" noProof="0" dirty="0">
                <a:ln>
                  <a:noFill/>
                </a:ln>
                <a:solidFill>
                  <a:srgbClr val="4472C4"/>
                </a:solidFill>
                <a:effectLst/>
                <a:uLnTx/>
                <a:uFillTx/>
                <a:latin typeface="微软雅黑" panose="020B0503020204020204" charset="-122"/>
                <a:ea typeface="微软雅黑" panose="020B0503020204020204" charset="-122"/>
              </a:rPr>
              <a:t>64</a:t>
            </a:r>
            <a:endParaRPr lang="zh-CN" altLang="en-US" sz="1600" b="1" noProof="0" dirty="0">
              <a:ln>
                <a:noFill/>
              </a:ln>
              <a:solidFill>
                <a:srgbClr val="4472C4"/>
              </a:solidFill>
              <a:effectLst/>
              <a:uLnTx/>
              <a:uFillTx/>
              <a:latin typeface="微软雅黑" panose="020B0503020204020204" charset="-122"/>
              <a:ea typeface="微软雅黑" panose="020B0503020204020204" charset="-122"/>
            </a:endParaRPr>
          </a:p>
        </p:txBody>
      </p:sp>
      <p:sp>
        <p:nvSpPr>
          <p:cNvPr id="11" name="星形: 八角 10"/>
          <p:cNvSpPr/>
          <p:nvPr/>
        </p:nvSpPr>
        <p:spPr>
          <a:xfrm>
            <a:off x="9986292" y="2374785"/>
            <a:ext cx="365543" cy="357138"/>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800" b="1" dirty="0">
              <a:solidFill>
                <a:srgbClr val="FF0000"/>
              </a:solidFill>
            </a:endParaRPr>
          </a:p>
        </p:txBody>
      </p:sp>
      <p:sp>
        <p:nvSpPr>
          <p:cNvPr id="12" name="矩形 11"/>
          <p:cNvSpPr/>
          <p:nvPr/>
        </p:nvSpPr>
        <p:spPr>
          <a:xfrm>
            <a:off x="9942879" y="2452908"/>
            <a:ext cx="452368" cy="215444"/>
          </a:xfrm>
          <a:prstGeom prst="rect">
            <a:avLst/>
          </a:prstGeom>
          <a:noFill/>
        </p:spPr>
        <p:txBody>
          <a:bodyPr wrap="none" lIns="91440" tIns="45720" rIns="91440" bIns="45720">
            <a:spAutoFit/>
          </a:bodyPr>
          <a:lstStyle/>
          <a:p>
            <a:pPr algn="ctr"/>
            <a:r>
              <a:rPr lang="en-US" altLang="zh-CN" sz="800" b="1" cap="none" spc="0" dirty="0">
                <a:ln w="0"/>
                <a:solidFill>
                  <a:srgbClr val="FF0000"/>
                </a:solidFill>
                <a:effectLst>
                  <a:outerShdw blurRad="38100" dist="25400" dir="5400000" algn="ctr" rotWithShape="0">
                    <a:srgbClr val="6E747A">
                      <a:alpha val="43000"/>
                    </a:srgbClr>
                  </a:outerShdw>
                </a:effectLst>
              </a:rPr>
              <a:t>ASILB</a:t>
            </a:r>
            <a:endParaRPr lang="zh-CN" altLang="en-US" sz="800" b="1" cap="none" spc="0" dirty="0">
              <a:ln w="0"/>
              <a:solidFill>
                <a:srgbClr val="FF0000"/>
              </a:solidFill>
              <a:effectLst>
                <a:outerShdw blurRad="38100" dist="25400" dir="5400000" algn="ctr" rotWithShape="0">
                  <a:srgbClr val="6E747A">
                    <a:alpha val="43000"/>
                  </a:srgbClr>
                </a:outerShdw>
              </a:effectLst>
            </a:endParaRPr>
          </a:p>
        </p:txBody>
      </p:sp>
      <p:sp>
        <p:nvSpPr>
          <p:cNvPr id="14" name="矩形 13"/>
          <p:cNvSpPr/>
          <p:nvPr/>
        </p:nvSpPr>
        <p:spPr>
          <a:xfrm>
            <a:off x="7987027" y="1829000"/>
            <a:ext cx="2408032" cy="338554"/>
          </a:xfrm>
          <a:prstGeom prst="rect">
            <a:avLst/>
          </a:prstGeom>
          <a:noFill/>
        </p:spPr>
        <p:txBody>
          <a:bodyPr wrap="none" lIns="91440" tIns="45720" rIns="91440" bIns="45720">
            <a:spAutoFit/>
          </a:bodyPr>
          <a:lstStyle/>
          <a:p>
            <a:pPr algn="ctr"/>
            <a:r>
              <a:rPr lang="en-US" altLang="zh-CN" sz="1600" b="1" cap="none" spc="0" dirty="0">
                <a:ln w="0"/>
                <a:solidFill>
                  <a:schemeClr val="accent1"/>
                </a:solidFill>
                <a:effectLst>
                  <a:outerShdw blurRad="38100" dist="25400" dir="5400000" algn="ctr" rotWithShape="0">
                    <a:srgbClr val="6E747A">
                      <a:alpha val="43000"/>
                    </a:srgbClr>
                  </a:outerShdw>
                </a:effectLst>
              </a:rPr>
              <a:t>Motor Control</a:t>
            </a:r>
            <a:r>
              <a:rPr lang="en-US" altLang="zh-CN" sz="1600" b="1" dirty="0">
                <a:ln w="0"/>
                <a:solidFill>
                  <a:schemeClr val="accent1"/>
                </a:solidFill>
                <a:effectLst>
                  <a:outerShdw blurRad="38100" dist="25400" dir="5400000" algn="ctr" rotWithShape="0">
                    <a:srgbClr val="6E747A">
                      <a:alpha val="43000"/>
                    </a:srgbClr>
                  </a:outerShdw>
                </a:effectLst>
              </a:rPr>
              <a:t>/Actuator</a:t>
            </a:r>
            <a:endParaRPr lang="zh-CN" altLang="en-US" sz="1600" b="1" cap="none" spc="0" dirty="0">
              <a:ln w="0"/>
              <a:solidFill>
                <a:schemeClr val="accent1"/>
              </a:solidFill>
              <a:effectLst>
                <a:outerShdw blurRad="38100" dist="25400" dir="5400000" algn="ctr" rotWithShape="0">
                  <a:srgbClr val="6E747A">
                    <a:alpha val="43000"/>
                  </a:srgbClr>
                </a:outerShdw>
              </a:effectLst>
            </a:endParaRPr>
          </a:p>
        </p:txBody>
      </p:sp>
      <p:sp>
        <p:nvSpPr>
          <p:cNvPr id="15" name="矩形: 圆角 14"/>
          <p:cNvSpPr/>
          <p:nvPr/>
        </p:nvSpPr>
        <p:spPr>
          <a:xfrm>
            <a:off x="568960" y="1776095"/>
            <a:ext cx="3790950" cy="4199890"/>
          </a:xfrm>
          <a:prstGeom prst="round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p:cNvSpPr/>
          <p:nvPr/>
        </p:nvSpPr>
        <p:spPr>
          <a:xfrm>
            <a:off x="1728399" y="1828689"/>
            <a:ext cx="1481496" cy="338554"/>
          </a:xfrm>
          <a:prstGeom prst="rect">
            <a:avLst/>
          </a:prstGeom>
          <a:noFill/>
        </p:spPr>
        <p:txBody>
          <a:bodyPr wrap="none" lIns="91440" tIns="45720" rIns="91440" bIns="45720">
            <a:spAutoFit/>
          </a:bodyPr>
          <a:lstStyle/>
          <a:p>
            <a:pPr algn="ctr"/>
            <a:r>
              <a:rPr lang="en-US" altLang="zh-CN" sz="1600" b="1" dirty="0">
                <a:ln w="0"/>
                <a:solidFill>
                  <a:schemeClr val="accent1"/>
                </a:solidFill>
                <a:effectLst>
                  <a:outerShdw blurRad="38100" dist="25400" dir="5400000" algn="ctr" rotWithShape="0">
                    <a:srgbClr val="6E747A">
                      <a:alpha val="43000"/>
                    </a:srgbClr>
                  </a:outerShdw>
                </a:effectLst>
              </a:rPr>
              <a:t>Smart Surface</a:t>
            </a:r>
            <a:endParaRPr lang="zh-CN" altLang="en-US" sz="1600" b="1" cap="none" spc="0" dirty="0">
              <a:ln w="0"/>
              <a:solidFill>
                <a:schemeClr val="accent1"/>
              </a:solidFill>
              <a:effectLst>
                <a:outerShdw blurRad="38100" dist="25400" dir="5400000" algn="ctr" rotWithShape="0">
                  <a:srgbClr val="6E747A">
                    <a:alpha val="43000"/>
                  </a:srgbClr>
                </a:outerShdw>
              </a:effectLst>
            </a:endParaRPr>
          </a:p>
        </p:txBody>
      </p:sp>
      <p:sp>
        <p:nvSpPr>
          <p:cNvPr id="18" name="圆角矩形 26"/>
          <p:cNvSpPr/>
          <p:nvPr>
            <p:custDataLst>
              <p:tags r:id="rId14"/>
            </p:custDataLst>
          </p:nvPr>
        </p:nvSpPr>
        <p:spPr>
          <a:xfrm>
            <a:off x="591820" y="2218690"/>
            <a:ext cx="1866900" cy="111569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Calibri" panose="020F0502020204030204" charset="0"/>
                <a:cs typeface="Calibri" panose="020F0502020204030204" charset="0"/>
                <a:sym typeface="+mn-ea"/>
              </a:rPr>
              <a:t> </a:t>
            </a:r>
            <a:r>
              <a:rPr lang="zh-CN" altLang="en-US" sz="900" b="1" dirty="0">
                <a:solidFill>
                  <a:schemeClr val="tx1"/>
                </a:solidFill>
                <a:latin typeface="微软雅黑" panose="020B0503020204020204" charset="-122"/>
                <a:ea typeface="微软雅黑" panose="020B0503020204020204" charset="-122"/>
                <a:cs typeface="微软雅黑" panose="020B0503020204020204" charset="-122"/>
              </a:rPr>
              <a:t>FM33</a:t>
            </a:r>
            <a:r>
              <a:rPr lang="en-US" altLang="zh-CN" sz="900" b="1" dirty="0">
                <a:solidFill>
                  <a:schemeClr val="tx1"/>
                </a:solidFill>
                <a:latin typeface="微软雅黑" panose="020B0503020204020204" charset="-122"/>
                <a:ea typeface="微软雅黑" panose="020B0503020204020204" charset="-122"/>
                <a:cs typeface="微软雅黑" panose="020B0503020204020204" charset="-122"/>
              </a:rPr>
              <a:t>FT0xxA Series</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zh-CN" altLang="en-US" sz="900" b="1" dirty="0">
                <a:solidFill>
                  <a:schemeClr val="tx1"/>
                </a:solidFill>
                <a:latin typeface="Calibri" panose="020F0502020204030204" charset="0"/>
                <a:cs typeface="Calibri" panose="020F0502020204030204" charset="0"/>
              </a:rPr>
              <a:t>Cortex-M0</a:t>
            </a:r>
            <a:r>
              <a:rPr lang="en-US" altLang="zh-CN" sz="900" b="1" dirty="0">
                <a:solidFill>
                  <a:schemeClr val="tx1"/>
                </a:solidFill>
                <a:latin typeface="Calibri" panose="020F0502020204030204" charset="0"/>
                <a:cs typeface="Calibri" panose="020F0502020204030204" charset="0"/>
              </a:rPr>
              <a:t>, 48MHz, Grade1</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err="1">
                <a:solidFill>
                  <a:schemeClr val="tx1"/>
                </a:solidFill>
                <a:latin typeface="Calibri" panose="020F0502020204030204" charset="0"/>
                <a:cs typeface="Calibri" panose="020F0502020204030204" charset="0"/>
              </a:rPr>
              <a:t>Upto</a:t>
            </a:r>
            <a:r>
              <a:rPr lang="en-US" altLang="zh-CN" sz="900" b="1" dirty="0">
                <a:solidFill>
                  <a:schemeClr val="tx1"/>
                </a:solidFill>
                <a:latin typeface="Calibri" panose="020F0502020204030204" charset="0"/>
                <a:cs typeface="Calibri" panose="020F0502020204030204" charset="0"/>
              </a:rPr>
              <a:t> 384</a:t>
            </a:r>
            <a:r>
              <a:rPr lang="zh-CN" altLang="en-US" sz="900" b="1" dirty="0">
                <a:solidFill>
                  <a:schemeClr val="tx1"/>
                </a:solidFill>
                <a:latin typeface="Calibri" panose="020F0502020204030204" charset="0"/>
                <a:cs typeface="Calibri" panose="020F0502020204030204" charset="0"/>
              </a:rPr>
              <a:t>K FLASH, </a:t>
            </a:r>
            <a:r>
              <a:rPr lang="en-US" altLang="zh-CN" sz="900" b="1" dirty="0">
                <a:solidFill>
                  <a:schemeClr val="tx1"/>
                </a:solidFill>
                <a:latin typeface="Calibri" panose="020F0502020204030204" charset="0"/>
                <a:cs typeface="Calibri" panose="020F0502020204030204" charset="0"/>
              </a:rPr>
              <a:t>32</a:t>
            </a:r>
            <a:r>
              <a:rPr lang="zh-CN" altLang="en-US" sz="900" b="1" dirty="0">
                <a:solidFill>
                  <a:schemeClr val="tx1"/>
                </a:solidFill>
                <a:latin typeface="Calibri" panose="020F0502020204030204" charset="0"/>
                <a:cs typeface="Calibri" panose="020F0502020204030204" charset="0"/>
              </a:rPr>
              <a:t>K</a:t>
            </a:r>
            <a:r>
              <a:rPr lang="en-US" altLang="zh-CN" sz="900" b="1" dirty="0">
                <a:solidFill>
                  <a:schemeClr val="tx1"/>
                </a:solidFill>
                <a:latin typeface="Calibri" panose="020F0502020204030204" charset="0"/>
                <a:cs typeface="Calibri" panose="020F0502020204030204" charset="0"/>
              </a:rPr>
              <a:t> </a:t>
            </a:r>
            <a:r>
              <a:rPr lang="zh-CN" altLang="en-US" sz="900" b="1" dirty="0">
                <a:solidFill>
                  <a:schemeClr val="tx1"/>
                </a:solidFill>
                <a:latin typeface="Calibri" panose="020F0502020204030204" charset="0"/>
                <a:cs typeface="Calibri" panose="020F0502020204030204" charset="0"/>
              </a:rPr>
              <a:t>RAM</a:t>
            </a:r>
            <a:endParaRPr lang="en-US" altLang="zh-CN"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32/64/100Pin, 12Bit SAR ADC </a:t>
            </a:r>
            <a:endParaRPr lang="zh-CN" altLang="en-US" sz="900" b="1" dirty="0">
              <a:solidFill>
                <a:schemeClr val="tx1"/>
              </a:solidFill>
              <a:latin typeface="Calibri" panose="020F0502020204030204" charset="0"/>
              <a:cs typeface="Calibri" panose="020F0502020204030204" charset="0"/>
            </a:endParaRPr>
          </a:p>
          <a:p>
            <a:pPr marL="171450" indent="-171450">
              <a:buFont typeface="Arial" panose="020B0604020202020204" pitchFamily="34" charset="0"/>
              <a:buChar char="•"/>
            </a:pPr>
            <a:r>
              <a:rPr lang="en-US" altLang="zh-CN" sz="900" b="1" dirty="0">
                <a:solidFill>
                  <a:schemeClr val="tx1"/>
                </a:solidFill>
                <a:latin typeface="Calibri" panose="020F0502020204030204" charset="0"/>
                <a:cs typeface="Calibri" panose="020F0502020204030204" charset="0"/>
              </a:rPr>
              <a:t>CAN/LIN/SPI/IIC/USART</a:t>
            </a:r>
          </a:p>
          <a:p>
            <a:pPr marL="171450" indent="-171450">
              <a:buFont typeface="Arial" panose="020B0604020202020204" pitchFamily="34" charset="0"/>
              <a:buChar char="•"/>
            </a:pPr>
            <a:r>
              <a:rPr lang="en-US" altLang="zh-CN" sz="900" b="1" dirty="0">
                <a:solidFill>
                  <a:srgbClr val="FF0000"/>
                </a:solidFill>
                <a:latin typeface="Calibri" panose="020F0502020204030204" charset="0"/>
                <a:cs typeface="Calibri" panose="020F0502020204030204" charset="0"/>
              </a:rPr>
              <a:t>TSI (14CH) </a:t>
            </a:r>
            <a:r>
              <a:rPr lang="en-US" altLang="zh-CN" sz="900" b="1" dirty="0">
                <a:solidFill>
                  <a:srgbClr val="FF0000"/>
                </a:solidFill>
                <a:latin typeface="Calibri" panose="020F0502020204030204" charset="0"/>
                <a:cs typeface="Calibri" panose="020F0502020204030204" charset="0"/>
                <a:sym typeface="+mn-ea"/>
              </a:rPr>
              <a:t> </a:t>
            </a:r>
            <a:r>
              <a:rPr lang="en-US" altLang="zh-CN" sz="900" b="1" dirty="0" err="1">
                <a:solidFill>
                  <a:srgbClr val="FF0000"/>
                </a:solidFill>
                <a:latin typeface="Calibri" panose="020F0502020204030204" charset="0"/>
                <a:cs typeface="Calibri" panose="020F0502020204030204" charset="0"/>
                <a:sym typeface="+mn-ea"/>
              </a:rPr>
              <a:t>Self</a:t>
            </a:r>
            <a:r>
              <a:rPr lang="en-US" altLang="zh-CN" sz="900" b="1" dirty="0">
                <a:solidFill>
                  <a:srgbClr val="FF0000"/>
                </a:solidFill>
                <a:latin typeface="Calibri" panose="020F0502020204030204" charset="0"/>
                <a:cs typeface="Calibri" panose="020F0502020204030204" charset="0"/>
                <a:sym typeface="+mn-ea"/>
              </a:rPr>
              <a:t> Capacitance</a:t>
            </a:r>
            <a:endParaRPr lang="en-US" altLang="zh-CN" sz="900" b="1" dirty="0">
              <a:solidFill>
                <a:srgbClr val="FF0000"/>
              </a:solidFill>
              <a:latin typeface="Calibri" panose="020F0502020204030204" charset="0"/>
              <a:cs typeface="Calibri" panose="020F0502020204030204" charset="0"/>
            </a:endParaRPr>
          </a:p>
          <a:p>
            <a:pPr marL="171450" indent="-171450">
              <a:buFont typeface="Arial" panose="020B0604020202020204" pitchFamily="34" charset="0"/>
              <a:buChar char="•"/>
            </a:pPr>
            <a:endParaRPr lang="en-US" altLang="zh-CN" sz="900" b="1" dirty="0">
              <a:solidFill>
                <a:srgbClr val="FF0000"/>
              </a:solidFill>
              <a:latin typeface="Calibri" panose="020F0502020204030204" charset="0"/>
              <a:cs typeface="Calibri" panose="020F0502020204030204" charset="0"/>
            </a:endParaRPr>
          </a:p>
        </p:txBody>
      </p:sp>
      <p:sp>
        <p:nvSpPr>
          <p:cNvPr id="19" name="矩形 18"/>
          <p:cNvSpPr/>
          <p:nvPr/>
        </p:nvSpPr>
        <p:spPr>
          <a:xfrm>
            <a:off x="4807457" y="4459527"/>
            <a:ext cx="952505" cy="338554"/>
          </a:xfrm>
          <a:prstGeom prst="rect">
            <a:avLst/>
          </a:prstGeom>
          <a:noFill/>
        </p:spPr>
        <p:txBody>
          <a:bodyPr wrap="none" lIns="91440" tIns="45720" rIns="91440" bIns="45720">
            <a:spAutoFit/>
          </a:bodyPr>
          <a:lstStyle/>
          <a:p>
            <a:pPr algn="ctr"/>
            <a:r>
              <a:rPr lang="en-US" altLang="zh-CN" sz="1600" b="1" cap="none" spc="0" dirty="0">
                <a:ln w="0"/>
                <a:solidFill>
                  <a:schemeClr val="accent1"/>
                </a:solidFill>
                <a:effectLst>
                  <a:outerShdw blurRad="38100" dist="25400" dir="5400000" algn="ctr" rotWithShape="0">
                    <a:srgbClr val="6E747A">
                      <a:alpha val="43000"/>
                    </a:srgbClr>
                  </a:outerShdw>
                </a:effectLst>
              </a:rPr>
              <a:t>Lighting</a:t>
            </a:r>
            <a:endParaRPr lang="zh-CN" altLang="en-US" sz="1600" b="1" cap="none" spc="0" dirty="0">
              <a:ln w="0"/>
              <a:solidFill>
                <a:schemeClr val="accent1"/>
              </a:solidFill>
              <a:effectLst>
                <a:outerShdw blurRad="38100" dist="25400" dir="5400000" algn="ctr" rotWithShape="0">
                  <a:srgbClr val="6E747A">
                    <a:alpha val="43000"/>
                  </a:srgbClr>
                </a:outerShdw>
              </a:effectLst>
            </a:endParaRPr>
          </a:p>
        </p:txBody>
      </p:sp>
      <p:sp>
        <p:nvSpPr>
          <p:cNvPr id="22" name="星形: 八角 21"/>
          <p:cNvSpPr/>
          <p:nvPr/>
        </p:nvSpPr>
        <p:spPr>
          <a:xfrm>
            <a:off x="2417058" y="3629036"/>
            <a:ext cx="365543" cy="357138"/>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800" b="1" dirty="0">
              <a:solidFill>
                <a:srgbClr val="FF0000"/>
              </a:solidFill>
            </a:endParaRPr>
          </a:p>
        </p:txBody>
      </p:sp>
      <p:sp>
        <p:nvSpPr>
          <p:cNvPr id="23" name="矩形 22"/>
          <p:cNvSpPr/>
          <p:nvPr/>
        </p:nvSpPr>
        <p:spPr>
          <a:xfrm>
            <a:off x="2383170" y="3710747"/>
            <a:ext cx="452368" cy="215444"/>
          </a:xfrm>
          <a:prstGeom prst="rect">
            <a:avLst/>
          </a:prstGeom>
          <a:noFill/>
        </p:spPr>
        <p:txBody>
          <a:bodyPr wrap="none" lIns="91440" tIns="45720" rIns="91440" bIns="45720">
            <a:spAutoFit/>
          </a:bodyPr>
          <a:lstStyle/>
          <a:p>
            <a:pPr algn="ctr"/>
            <a:r>
              <a:rPr lang="en-US" altLang="zh-CN" sz="800" b="1" cap="none" spc="0" dirty="0">
                <a:ln w="0"/>
                <a:solidFill>
                  <a:srgbClr val="FF0000"/>
                </a:solidFill>
                <a:effectLst>
                  <a:outerShdw blurRad="38100" dist="25400" dir="5400000" algn="ctr" rotWithShape="0">
                    <a:srgbClr val="6E747A">
                      <a:alpha val="43000"/>
                    </a:srgbClr>
                  </a:outerShdw>
                </a:effectLst>
              </a:rPr>
              <a:t>ASILB</a:t>
            </a:r>
            <a:endParaRPr lang="zh-CN" altLang="en-US" sz="800" b="1" cap="none" spc="0" dirty="0">
              <a:ln w="0"/>
              <a:solidFill>
                <a:srgbClr val="FF0000"/>
              </a:solidFill>
              <a:effectLst>
                <a:outerShdw blurRad="38100" dist="25400" dir="5400000" algn="ctr" rotWithShape="0">
                  <a:srgbClr val="6E747A">
                    <a:alpha val="43000"/>
                  </a:srgbClr>
                </a:outerShdw>
              </a:effectLst>
            </a:endParaRPr>
          </a:p>
        </p:txBody>
      </p:sp>
      <p:grpSp>
        <p:nvGrpSpPr>
          <p:cNvPr id="24" name="组合 23"/>
          <p:cNvGrpSpPr/>
          <p:nvPr/>
        </p:nvGrpSpPr>
        <p:grpSpPr>
          <a:xfrm>
            <a:off x="2300605" y="2049145"/>
            <a:ext cx="452120" cy="356870"/>
            <a:chOff x="13154" y="1984"/>
            <a:chExt cx="712" cy="562"/>
          </a:xfrm>
        </p:grpSpPr>
        <p:sp>
          <p:nvSpPr>
            <p:cNvPr id="35" name="星形: 八角 34"/>
            <p:cNvSpPr/>
            <p:nvPr/>
          </p:nvSpPr>
          <p:spPr>
            <a:xfrm>
              <a:off x="13222" y="1984"/>
              <a:ext cx="576" cy="562"/>
            </a:xfrm>
            <a:prstGeom prst="star8">
              <a:avLst/>
            </a:prstGeom>
            <a:solidFill>
              <a:srgbClr val="FFD700"/>
            </a:solidFill>
            <a:ln>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800" b="1" dirty="0">
                <a:solidFill>
                  <a:srgbClr val="FF0000"/>
                </a:solidFill>
              </a:endParaRPr>
            </a:p>
          </p:txBody>
        </p:sp>
        <p:sp>
          <p:nvSpPr>
            <p:cNvPr id="39" name="矩形 38"/>
            <p:cNvSpPr/>
            <p:nvPr/>
          </p:nvSpPr>
          <p:spPr>
            <a:xfrm>
              <a:off x="13154" y="2099"/>
              <a:ext cx="712" cy="339"/>
            </a:xfrm>
            <a:prstGeom prst="rect">
              <a:avLst/>
            </a:prstGeom>
            <a:noFill/>
          </p:spPr>
          <p:txBody>
            <a:bodyPr wrap="none" lIns="91440" tIns="45720" rIns="91440" bIns="45720">
              <a:spAutoFit/>
            </a:bodyPr>
            <a:lstStyle/>
            <a:p>
              <a:pPr algn="ctr"/>
              <a:r>
                <a:rPr lang="en-US" altLang="zh-CN" sz="800" b="1" cap="none" spc="0" dirty="0">
                  <a:ln w="0"/>
                  <a:solidFill>
                    <a:srgbClr val="FF0000"/>
                  </a:solidFill>
                  <a:effectLst>
                    <a:outerShdw blurRad="38100" dist="25400" dir="5400000" algn="ctr" rotWithShape="0">
                      <a:srgbClr val="6E747A">
                        <a:alpha val="43000"/>
                      </a:srgbClr>
                    </a:outerShdw>
                  </a:effectLst>
                </a:rPr>
                <a:t>ASILB</a:t>
              </a:r>
              <a:endParaRPr lang="zh-CN" altLang="en-US" sz="800" b="1" cap="none" spc="0" dirty="0">
                <a:ln w="0"/>
                <a:solidFill>
                  <a:srgbClr val="FF0000"/>
                </a:solidFill>
                <a:effectLst>
                  <a:outerShdw blurRad="38100" dist="25400" dir="5400000" algn="ctr" rotWithShape="0">
                    <a:srgbClr val="6E747A">
                      <a:alpha val="43000"/>
                    </a:srgbClr>
                  </a:outerShdw>
                </a:effectLst>
              </a:endParaRPr>
            </a:p>
          </p:txBody>
        </p:sp>
      </p:grpSp>
      <p:sp>
        <p:nvSpPr>
          <p:cNvPr id="25" name="圆角矩形 26"/>
          <p:cNvSpPr/>
          <p:nvPr>
            <p:custDataLst>
              <p:tags r:id="rId15"/>
            </p:custDataLst>
          </p:nvPr>
        </p:nvSpPr>
        <p:spPr>
          <a:xfrm>
            <a:off x="6283325" y="4930775"/>
            <a:ext cx="1905635" cy="1030605"/>
          </a:xfrm>
          <a:prstGeom prst="roundRect">
            <a:avLst>
              <a:gd name="adj" fmla="val 15987"/>
            </a:avLst>
          </a:prstGeom>
          <a:solidFill>
            <a:srgbClr val="9DC3E6"/>
          </a:solidFill>
          <a:ln>
            <a:solidFill>
              <a:srgbClr val="9DC3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LF0xxA</a:t>
            </a:r>
            <a:r>
              <a:rPr lang="zh-CN" altLang="en-US" sz="900" b="1" dirty="0">
                <a:solidFill>
                  <a:prstClr val="black"/>
                </a:solidFill>
                <a:latin typeface="微软雅黑" panose="020B0503020204020204" charset="-122"/>
                <a:ea typeface="微软雅黑" panose="020B0503020204020204" charset="-122"/>
                <a:cs typeface="微软雅黑" panose="020B0503020204020204" charset="-122"/>
              </a:rPr>
              <a:t> </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 Grade1</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 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32/48Pin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2xOPA</a:t>
            </a:r>
            <a:r>
              <a:rPr lang="en-US" sz="900" b="1"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4x</a:t>
            </a:r>
            <a:r>
              <a:rPr lang="en-US" sz="900" b="1" dirty="0">
                <a:solidFill>
                  <a:prstClr val="black"/>
                </a:solidFill>
                <a:latin typeface="Calibri" panose="020F0502020204030204" charset="0"/>
                <a:ea typeface="等线" panose="02010600030101010101" charset="-122"/>
                <a:cs typeface="Calibri" panose="020F0502020204030204" charset="0"/>
                <a:sym typeface="+mn-ea"/>
              </a:rPr>
              <a:t>COMP</a:t>
            </a:r>
            <a:endParaRPr lang="en-US" sz="900" b="1"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900" b="1"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12bit SAR ADC, 10bit DAC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LIN/SPI/IIC/USART</a:t>
            </a:r>
          </a:p>
        </p:txBody>
      </p:sp>
      <p:sp>
        <p:nvSpPr>
          <p:cNvPr id="29" name="圆角矩形 26"/>
          <p:cNvSpPr/>
          <p:nvPr>
            <p:custDataLst>
              <p:tags r:id="rId16"/>
            </p:custDataLst>
          </p:nvPr>
        </p:nvSpPr>
        <p:spPr>
          <a:xfrm>
            <a:off x="1830058" y="1066045"/>
            <a:ext cx="879487" cy="226042"/>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Developing</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30" name="圆角矩形 26"/>
          <p:cNvSpPr/>
          <p:nvPr>
            <p:custDataLst>
              <p:tags r:id="rId17"/>
            </p:custDataLst>
          </p:nvPr>
        </p:nvSpPr>
        <p:spPr>
          <a:xfrm>
            <a:off x="3717653" y="1065890"/>
            <a:ext cx="1089804" cy="243916"/>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Mass Production</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31" name="圆角矩形 26"/>
          <p:cNvSpPr/>
          <p:nvPr>
            <p:custDataLst>
              <p:tags r:id="rId18"/>
            </p:custDataLst>
          </p:nvPr>
        </p:nvSpPr>
        <p:spPr>
          <a:xfrm>
            <a:off x="2773855" y="1065410"/>
            <a:ext cx="879487" cy="226042"/>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Sample</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13" name="矩形: 圆角 12"/>
          <p:cNvSpPr/>
          <p:nvPr/>
        </p:nvSpPr>
        <p:spPr>
          <a:xfrm>
            <a:off x="6273800" y="1699895"/>
            <a:ext cx="5735955" cy="4276725"/>
          </a:xfrm>
          <a:prstGeom prst="round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圆角 20"/>
          <p:cNvSpPr/>
          <p:nvPr/>
        </p:nvSpPr>
        <p:spPr>
          <a:xfrm>
            <a:off x="4389120" y="4412615"/>
            <a:ext cx="1861820" cy="1569085"/>
          </a:xfrm>
          <a:prstGeom prst="round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400" normalizeH="0" baseline="0" noProof="0" dirty="0">
              <a:ln>
                <a:noFill/>
              </a:ln>
              <a:solidFill>
                <a:srgbClr val="00479D"/>
              </a:solidFill>
              <a:effectLst/>
              <a:uLnTx/>
              <a:uFillTx/>
              <a:latin typeface="等线"/>
              <a:ea typeface="微软雅黑" panose="020B0503020204020204" pitchFamily="34" charset="-122"/>
              <a:cs typeface="+mn-cs"/>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grpSp>
        <p:nvGrpSpPr>
          <p:cNvPr id="37" name="组合 36">
            <a:extLst>
              <a:ext uri="{FF2B5EF4-FFF2-40B4-BE49-F238E27FC236}">
                <a16:creationId xmlns:a16="http://schemas.microsoft.com/office/drawing/2014/main" id="{7B48C54A-8AA6-40B5-A5A8-B48AB091BAC2}"/>
              </a:ext>
            </a:extLst>
          </p:cNvPr>
          <p:cNvGrpSpPr>
            <a:grpSpLocks noChangeAspect="1"/>
          </p:cNvGrpSpPr>
          <p:nvPr/>
        </p:nvGrpSpPr>
        <p:grpSpPr>
          <a:xfrm>
            <a:off x="4942205" y="6506210"/>
            <a:ext cx="2324100" cy="280670"/>
            <a:chOff x="7963" y="10228"/>
            <a:chExt cx="4535" cy="549"/>
          </a:xfrm>
        </p:grpSpPr>
        <p:pic>
          <p:nvPicPr>
            <p:cNvPr id="39" name="图片 38" descr="QQ图片20171211140114">
              <a:extLst>
                <a:ext uri="{FF2B5EF4-FFF2-40B4-BE49-F238E27FC236}">
                  <a16:creationId xmlns:a16="http://schemas.microsoft.com/office/drawing/2014/main" id="{52D04606-59CA-4244-B2F8-0F5C72E41843}"/>
                </a:ext>
              </a:extLst>
            </p:cNvPr>
            <p:cNvPicPr>
              <a:picLocks noChangeAspect="1"/>
            </p:cNvPicPr>
            <p:nvPr userDrawn="1"/>
          </p:nvPicPr>
          <p:blipFill>
            <a:blip r:embed="rId3"/>
            <a:srcRect l="47126" t="30867" b="47449"/>
            <a:stretch>
              <a:fillRect/>
            </a:stretch>
          </p:blipFill>
          <p:spPr>
            <a:xfrm>
              <a:off x="7963" y="10243"/>
              <a:ext cx="2312" cy="534"/>
            </a:xfrm>
            <a:prstGeom prst="rect">
              <a:avLst/>
            </a:prstGeom>
          </p:spPr>
        </p:pic>
        <p:pic>
          <p:nvPicPr>
            <p:cNvPr id="40" name="图片 39" descr="QQ图片20171211140114">
              <a:extLst>
                <a:ext uri="{FF2B5EF4-FFF2-40B4-BE49-F238E27FC236}">
                  <a16:creationId xmlns:a16="http://schemas.microsoft.com/office/drawing/2014/main" id="{62E7897F-CA51-4F07-A46E-37CC1BB7FD1E}"/>
                </a:ext>
              </a:extLst>
            </p:cNvPr>
            <p:cNvPicPr>
              <a:picLocks noChangeAspect="1"/>
            </p:cNvPicPr>
            <p:nvPr userDrawn="1"/>
          </p:nvPicPr>
          <p:blipFill>
            <a:blip r:embed="rId3"/>
            <a:srcRect l="47126" t="56122" b="21429"/>
            <a:stretch>
              <a:fillRect/>
            </a:stretch>
          </p:blipFill>
          <p:spPr>
            <a:xfrm>
              <a:off x="10275" y="10228"/>
              <a:ext cx="2223" cy="532"/>
            </a:xfrm>
            <a:prstGeom prst="rect">
              <a:avLst/>
            </a:prstGeom>
          </p:spPr>
        </p:pic>
      </p:grpSp>
      <p:sp>
        <p:nvSpPr>
          <p:cNvPr id="60" name="任意多边形: 形状 59">
            <a:extLst>
              <a:ext uri="{FF2B5EF4-FFF2-40B4-BE49-F238E27FC236}">
                <a16:creationId xmlns:a16="http://schemas.microsoft.com/office/drawing/2014/main" id="{6E756265-4F5E-B699-6726-2F90958858B0}"/>
              </a:ext>
            </a:extLst>
          </p:cNvPr>
          <p:cNvSpPr/>
          <p:nvPr/>
        </p:nvSpPr>
        <p:spPr>
          <a:xfrm>
            <a:off x="3831686" y="2475547"/>
            <a:ext cx="483362" cy="461217"/>
          </a:xfrm>
          <a:custGeom>
            <a:avLst/>
            <a:gdLst>
              <a:gd name="connsiteX0" fmla="*/ 526982 w 608415"/>
              <a:gd name="connsiteY0" fmla="*/ 384500 h 580542"/>
              <a:gd name="connsiteX1" fmla="*/ 518998 w 608415"/>
              <a:gd name="connsiteY1" fmla="*/ 392484 h 580542"/>
              <a:gd name="connsiteX2" fmla="*/ 526982 w 608415"/>
              <a:gd name="connsiteY2" fmla="*/ 400469 h 580542"/>
              <a:gd name="connsiteX3" fmla="*/ 534967 w 608415"/>
              <a:gd name="connsiteY3" fmla="*/ 392484 h 580542"/>
              <a:gd name="connsiteX4" fmla="*/ 526982 w 608415"/>
              <a:gd name="connsiteY4" fmla="*/ 384500 h 580542"/>
              <a:gd name="connsiteX5" fmla="*/ 437894 w 608415"/>
              <a:gd name="connsiteY5" fmla="*/ 384500 h 580542"/>
              <a:gd name="connsiteX6" fmla="*/ 429896 w 608415"/>
              <a:gd name="connsiteY6" fmla="*/ 392484 h 580542"/>
              <a:gd name="connsiteX7" fmla="*/ 437894 w 608415"/>
              <a:gd name="connsiteY7" fmla="*/ 400469 h 580542"/>
              <a:gd name="connsiteX8" fmla="*/ 445892 w 608415"/>
              <a:gd name="connsiteY8" fmla="*/ 392484 h 580542"/>
              <a:gd name="connsiteX9" fmla="*/ 437894 w 608415"/>
              <a:gd name="connsiteY9" fmla="*/ 384500 h 580542"/>
              <a:gd name="connsiteX10" fmla="*/ 348770 w 608415"/>
              <a:gd name="connsiteY10" fmla="*/ 384500 h 580542"/>
              <a:gd name="connsiteX11" fmla="*/ 340772 w 608415"/>
              <a:gd name="connsiteY11" fmla="*/ 392484 h 580542"/>
              <a:gd name="connsiteX12" fmla="*/ 348770 w 608415"/>
              <a:gd name="connsiteY12" fmla="*/ 400469 h 580542"/>
              <a:gd name="connsiteX13" fmla="*/ 356768 w 608415"/>
              <a:gd name="connsiteY13" fmla="*/ 392484 h 580542"/>
              <a:gd name="connsiteX14" fmla="*/ 348770 w 608415"/>
              <a:gd name="connsiteY14" fmla="*/ 384500 h 580542"/>
              <a:gd name="connsiteX15" fmla="*/ 259680 w 608415"/>
              <a:gd name="connsiteY15" fmla="*/ 384500 h 580542"/>
              <a:gd name="connsiteX16" fmla="*/ 251696 w 608415"/>
              <a:gd name="connsiteY16" fmla="*/ 392484 h 580542"/>
              <a:gd name="connsiteX17" fmla="*/ 259680 w 608415"/>
              <a:gd name="connsiteY17" fmla="*/ 400469 h 580542"/>
              <a:gd name="connsiteX18" fmla="*/ 267665 w 608415"/>
              <a:gd name="connsiteY18" fmla="*/ 392484 h 580542"/>
              <a:gd name="connsiteX19" fmla="*/ 259680 w 608415"/>
              <a:gd name="connsiteY19" fmla="*/ 384500 h 580542"/>
              <a:gd name="connsiteX20" fmla="*/ 170556 w 608415"/>
              <a:gd name="connsiteY20" fmla="*/ 384500 h 580542"/>
              <a:gd name="connsiteX21" fmla="*/ 162572 w 608415"/>
              <a:gd name="connsiteY21" fmla="*/ 392484 h 580542"/>
              <a:gd name="connsiteX22" fmla="*/ 170556 w 608415"/>
              <a:gd name="connsiteY22" fmla="*/ 400469 h 580542"/>
              <a:gd name="connsiteX23" fmla="*/ 178541 w 608415"/>
              <a:gd name="connsiteY23" fmla="*/ 392484 h 580542"/>
              <a:gd name="connsiteX24" fmla="*/ 170556 w 608415"/>
              <a:gd name="connsiteY24" fmla="*/ 384500 h 580542"/>
              <a:gd name="connsiteX25" fmla="*/ 81432 w 608415"/>
              <a:gd name="connsiteY25" fmla="*/ 384500 h 580542"/>
              <a:gd name="connsiteX26" fmla="*/ 73448 w 608415"/>
              <a:gd name="connsiteY26" fmla="*/ 392484 h 580542"/>
              <a:gd name="connsiteX27" fmla="*/ 81432 w 608415"/>
              <a:gd name="connsiteY27" fmla="*/ 400469 h 580542"/>
              <a:gd name="connsiteX28" fmla="*/ 89417 w 608415"/>
              <a:gd name="connsiteY28" fmla="*/ 392484 h 580542"/>
              <a:gd name="connsiteX29" fmla="*/ 81432 w 608415"/>
              <a:gd name="connsiteY29" fmla="*/ 384500 h 580542"/>
              <a:gd name="connsiteX30" fmla="*/ 526982 w 608415"/>
              <a:gd name="connsiteY30" fmla="*/ 370680 h 580542"/>
              <a:gd name="connsiteX31" fmla="*/ 548787 w 608415"/>
              <a:gd name="connsiteY31" fmla="*/ 392484 h 580542"/>
              <a:gd name="connsiteX32" fmla="*/ 526982 w 608415"/>
              <a:gd name="connsiteY32" fmla="*/ 414289 h 580542"/>
              <a:gd name="connsiteX33" fmla="*/ 505178 w 608415"/>
              <a:gd name="connsiteY33" fmla="*/ 392484 h 580542"/>
              <a:gd name="connsiteX34" fmla="*/ 526982 w 608415"/>
              <a:gd name="connsiteY34" fmla="*/ 370680 h 580542"/>
              <a:gd name="connsiteX35" fmla="*/ 437894 w 608415"/>
              <a:gd name="connsiteY35" fmla="*/ 370680 h 580542"/>
              <a:gd name="connsiteX36" fmla="*/ 459734 w 608415"/>
              <a:gd name="connsiteY36" fmla="*/ 392484 h 580542"/>
              <a:gd name="connsiteX37" fmla="*/ 437894 w 608415"/>
              <a:gd name="connsiteY37" fmla="*/ 414289 h 580542"/>
              <a:gd name="connsiteX38" fmla="*/ 416054 w 608415"/>
              <a:gd name="connsiteY38" fmla="*/ 392484 h 580542"/>
              <a:gd name="connsiteX39" fmla="*/ 437894 w 608415"/>
              <a:gd name="connsiteY39" fmla="*/ 370680 h 580542"/>
              <a:gd name="connsiteX40" fmla="*/ 348770 w 608415"/>
              <a:gd name="connsiteY40" fmla="*/ 370680 h 580542"/>
              <a:gd name="connsiteX41" fmla="*/ 370610 w 608415"/>
              <a:gd name="connsiteY41" fmla="*/ 392484 h 580542"/>
              <a:gd name="connsiteX42" fmla="*/ 348770 w 608415"/>
              <a:gd name="connsiteY42" fmla="*/ 414289 h 580542"/>
              <a:gd name="connsiteX43" fmla="*/ 326930 w 608415"/>
              <a:gd name="connsiteY43" fmla="*/ 392484 h 580542"/>
              <a:gd name="connsiteX44" fmla="*/ 348770 w 608415"/>
              <a:gd name="connsiteY44" fmla="*/ 370680 h 580542"/>
              <a:gd name="connsiteX45" fmla="*/ 259680 w 608415"/>
              <a:gd name="connsiteY45" fmla="*/ 370680 h 580542"/>
              <a:gd name="connsiteX46" fmla="*/ 281485 w 608415"/>
              <a:gd name="connsiteY46" fmla="*/ 392484 h 580542"/>
              <a:gd name="connsiteX47" fmla="*/ 259680 w 608415"/>
              <a:gd name="connsiteY47" fmla="*/ 414289 h 580542"/>
              <a:gd name="connsiteX48" fmla="*/ 237876 w 608415"/>
              <a:gd name="connsiteY48" fmla="*/ 392484 h 580542"/>
              <a:gd name="connsiteX49" fmla="*/ 259680 w 608415"/>
              <a:gd name="connsiteY49" fmla="*/ 370680 h 580542"/>
              <a:gd name="connsiteX50" fmla="*/ 170556 w 608415"/>
              <a:gd name="connsiteY50" fmla="*/ 370680 h 580542"/>
              <a:gd name="connsiteX51" fmla="*/ 192361 w 608415"/>
              <a:gd name="connsiteY51" fmla="*/ 392484 h 580542"/>
              <a:gd name="connsiteX52" fmla="*/ 170556 w 608415"/>
              <a:gd name="connsiteY52" fmla="*/ 414289 h 580542"/>
              <a:gd name="connsiteX53" fmla="*/ 148752 w 608415"/>
              <a:gd name="connsiteY53" fmla="*/ 392484 h 580542"/>
              <a:gd name="connsiteX54" fmla="*/ 170556 w 608415"/>
              <a:gd name="connsiteY54" fmla="*/ 370680 h 580542"/>
              <a:gd name="connsiteX55" fmla="*/ 81432 w 608415"/>
              <a:gd name="connsiteY55" fmla="*/ 370680 h 580542"/>
              <a:gd name="connsiteX56" fmla="*/ 103237 w 608415"/>
              <a:gd name="connsiteY56" fmla="*/ 392484 h 580542"/>
              <a:gd name="connsiteX57" fmla="*/ 81432 w 608415"/>
              <a:gd name="connsiteY57" fmla="*/ 414289 h 580542"/>
              <a:gd name="connsiteX58" fmla="*/ 59628 w 608415"/>
              <a:gd name="connsiteY58" fmla="*/ 392484 h 580542"/>
              <a:gd name="connsiteX59" fmla="*/ 81432 w 608415"/>
              <a:gd name="connsiteY59" fmla="*/ 370680 h 580542"/>
              <a:gd name="connsiteX60" fmla="*/ 62532 w 608415"/>
              <a:gd name="connsiteY60" fmla="*/ 359770 h 580542"/>
              <a:gd name="connsiteX61" fmla="*/ 29806 w 608415"/>
              <a:gd name="connsiteY61" fmla="*/ 392449 h 580542"/>
              <a:gd name="connsiteX62" fmla="*/ 62532 w 608415"/>
              <a:gd name="connsiteY62" fmla="*/ 425127 h 580542"/>
              <a:gd name="connsiteX63" fmla="*/ 545883 w 608415"/>
              <a:gd name="connsiteY63" fmla="*/ 425127 h 580542"/>
              <a:gd name="connsiteX64" fmla="*/ 578609 w 608415"/>
              <a:gd name="connsiteY64" fmla="*/ 392449 h 580542"/>
              <a:gd name="connsiteX65" fmla="*/ 545883 w 608415"/>
              <a:gd name="connsiteY65" fmla="*/ 359770 h 580542"/>
              <a:gd name="connsiteX66" fmla="*/ 483198 w 608415"/>
              <a:gd name="connsiteY66" fmla="*/ 293646 h 580542"/>
              <a:gd name="connsiteX67" fmla="*/ 483198 w 608415"/>
              <a:gd name="connsiteY67" fmla="*/ 329393 h 580542"/>
              <a:gd name="connsiteX68" fmla="*/ 518996 w 608415"/>
              <a:gd name="connsiteY68" fmla="*/ 329393 h 580542"/>
              <a:gd name="connsiteX69" fmla="*/ 518996 w 608415"/>
              <a:gd name="connsiteY69" fmla="*/ 293646 h 580542"/>
              <a:gd name="connsiteX70" fmla="*/ 131516 w 608415"/>
              <a:gd name="connsiteY70" fmla="*/ 258666 h 580542"/>
              <a:gd name="connsiteX71" fmla="*/ 80815 w 608415"/>
              <a:gd name="connsiteY71" fmla="*/ 329853 h 580542"/>
              <a:gd name="connsiteX72" fmla="*/ 198657 w 608415"/>
              <a:gd name="connsiteY72" fmla="*/ 329853 h 580542"/>
              <a:gd name="connsiteX73" fmla="*/ 198657 w 608415"/>
              <a:gd name="connsiteY73" fmla="*/ 274929 h 580542"/>
              <a:gd name="connsiteX74" fmla="*/ 179759 w 608415"/>
              <a:gd name="connsiteY74" fmla="*/ 277537 h 580542"/>
              <a:gd name="connsiteX75" fmla="*/ 131516 w 608415"/>
              <a:gd name="connsiteY75" fmla="*/ 258666 h 580542"/>
              <a:gd name="connsiteX76" fmla="*/ 371809 w 608415"/>
              <a:gd name="connsiteY76" fmla="*/ 193616 h 580542"/>
              <a:gd name="connsiteX77" fmla="*/ 371809 w 608415"/>
              <a:gd name="connsiteY77" fmla="*/ 229363 h 580542"/>
              <a:gd name="connsiteX78" fmla="*/ 407607 w 608415"/>
              <a:gd name="connsiteY78" fmla="*/ 229363 h 580542"/>
              <a:gd name="connsiteX79" fmla="*/ 407607 w 608415"/>
              <a:gd name="connsiteY79" fmla="*/ 193616 h 580542"/>
              <a:gd name="connsiteX80" fmla="*/ 179759 w 608415"/>
              <a:gd name="connsiteY80" fmla="*/ 164927 h 580542"/>
              <a:gd name="connsiteX81" fmla="*/ 138276 w 608415"/>
              <a:gd name="connsiteY81" fmla="*/ 206350 h 580542"/>
              <a:gd name="connsiteX82" fmla="*/ 179759 w 608415"/>
              <a:gd name="connsiteY82" fmla="*/ 247774 h 580542"/>
              <a:gd name="connsiteX83" fmla="*/ 221242 w 608415"/>
              <a:gd name="connsiteY83" fmla="*/ 206350 h 580542"/>
              <a:gd name="connsiteX84" fmla="*/ 179759 w 608415"/>
              <a:gd name="connsiteY84" fmla="*/ 164927 h 580542"/>
              <a:gd name="connsiteX85" fmla="*/ 337394 w 608415"/>
              <a:gd name="connsiteY85" fmla="*/ 153267 h 580542"/>
              <a:gd name="connsiteX86" fmla="*/ 334167 w 608415"/>
              <a:gd name="connsiteY86" fmla="*/ 155108 h 580542"/>
              <a:gd name="connsiteX87" fmla="*/ 334014 w 608415"/>
              <a:gd name="connsiteY87" fmla="*/ 158636 h 580542"/>
              <a:gd name="connsiteX88" fmla="*/ 342310 w 608415"/>
              <a:gd name="connsiteY88" fmla="*/ 175359 h 580542"/>
              <a:gd name="connsiteX89" fmla="*/ 356906 w 608415"/>
              <a:gd name="connsiteY89" fmla="*/ 163853 h 580542"/>
              <a:gd name="connsiteX90" fmla="*/ 422510 w 608415"/>
              <a:gd name="connsiteY90" fmla="*/ 163853 h 580542"/>
              <a:gd name="connsiteX91" fmla="*/ 436799 w 608415"/>
              <a:gd name="connsiteY91" fmla="*/ 174285 h 580542"/>
              <a:gd name="connsiteX92" fmla="*/ 444481 w 608415"/>
              <a:gd name="connsiteY92" fmla="*/ 158636 h 580542"/>
              <a:gd name="connsiteX93" fmla="*/ 444327 w 608415"/>
              <a:gd name="connsiteY93" fmla="*/ 155108 h 580542"/>
              <a:gd name="connsiteX94" fmla="*/ 441254 w 608415"/>
              <a:gd name="connsiteY94" fmla="*/ 153267 h 580542"/>
              <a:gd name="connsiteX95" fmla="*/ 386251 w 608415"/>
              <a:gd name="connsiteY95" fmla="*/ 47867 h 580542"/>
              <a:gd name="connsiteX96" fmla="*/ 376111 w 608415"/>
              <a:gd name="connsiteY96" fmla="*/ 57993 h 580542"/>
              <a:gd name="connsiteX97" fmla="*/ 386251 w 608415"/>
              <a:gd name="connsiteY97" fmla="*/ 68272 h 580542"/>
              <a:gd name="connsiteX98" fmla="*/ 396545 w 608415"/>
              <a:gd name="connsiteY98" fmla="*/ 57993 h 580542"/>
              <a:gd name="connsiteX99" fmla="*/ 386251 w 608415"/>
              <a:gd name="connsiteY99" fmla="*/ 47867 h 580542"/>
              <a:gd name="connsiteX100" fmla="*/ 273633 w 608415"/>
              <a:gd name="connsiteY100" fmla="*/ 47867 h 580542"/>
              <a:gd name="connsiteX101" fmla="*/ 273633 w 608415"/>
              <a:gd name="connsiteY101" fmla="*/ 68272 h 580542"/>
              <a:gd name="connsiteX102" fmla="*/ 347688 w 608415"/>
              <a:gd name="connsiteY102" fmla="*/ 68272 h 580542"/>
              <a:gd name="connsiteX103" fmla="*/ 346305 w 608415"/>
              <a:gd name="connsiteY103" fmla="*/ 57993 h 580542"/>
              <a:gd name="connsiteX104" fmla="*/ 347688 w 608415"/>
              <a:gd name="connsiteY104" fmla="*/ 47867 h 580542"/>
              <a:gd name="connsiteX105" fmla="*/ 152718 w 608415"/>
              <a:gd name="connsiteY105" fmla="*/ 29764 h 580542"/>
              <a:gd name="connsiteX106" fmla="*/ 186058 w 608415"/>
              <a:gd name="connsiteY106" fmla="*/ 90058 h 580542"/>
              <a:gd name="connsiteX107" fmla="*/ 243827 w 608415"/>
              <a:gd name="connsiteY107" fmla="*/ 90058 h 580542"/>
              <a:gd name="connsiteX108" fmla="*/ 243827 w 608415"/>
              <a:gd name="connsiteY108" fmla="*/ 29764 h 580542"/>
              <a:gd name="connsiteX109" fmla="*/ 100788 w 608415"/>
              <a:gd name="connsiteY109" fmla="*/ 29764 h 580542"/>
              <a:gd name="connsiteX110" fmla="*/ 86346 w 608415"/>
              <a:gd name="connsiteY110" fmla="*/ 33599 h 580542"/>
              <a:gd name="connsiteX111" fmla="*/ 71904 w 608415"/>
              <a:gd name="connsiteY111" fmla="*/ 51549 h 580542"/>
              <a:gd name="connsiteX112" fmla="*/ 74362 w 608415"/>
              <a:gd name="connsiteY112" fmla="*/ 74562 h 580542"/>
              <a:gd name="connsiteX113" fmla="*/ 123219 w 608415"/>
              <a:gd name="connsiteY113" fmla="*/ 163086 h 580542"/>
              <a:gd name="connsiteX114" fmla="*/ 176840 w 608415"/>
              <a:gd name="connsiteY114" fmla="*/ 135163 h 580542"/>
              <a:gd name="connsiteX115" fmla="*/ 127368 w 608415"/>
              <a:gd name="connsiteY115" fmla="*/ 45412 h 580542"/>
              <a:gd name="connsiteX116" fmla="*/ 109238 w 608415"/>
              <a:gd name="connsiteY116" fmla="*/ 30991 h 580542"/>
              <a:gd name="connsiteX117" fmla="*/ 100788 w 608415"/>
              <a:gd name="connsiteY117" fmla="*/ 29764 h 580542"/>
              <a:gd name="connsiteX118" fmla="*/ 101249 w 608415"/>
              <a:gd name="connsiteY118" fmla="*/ 0 h 580542"/>
              <a:gd name="connsiteX119" fmla="*/ 258730 w 608415"/>
              <a:gd name="connsiteY119" fmla="*/ 0 h 580542"/>
              <a:gd name="connsiteX120" fmla="*/ 273633 w 608415"/>
              <a:gd name="connsiteY120" fmla="*/ 14882 h 580542"/>
              <a:gd name="connsiteX121" fmla="*/ 273633 w 608415"/>
              <a:gd name="connsiteY121" fmla="*/ 18104 h 580542"/>
              <a:gd name="connsiteX122" fmla="*/ 387788 w 608415"/>
              <a:gd name="connsiteY122" fmla="*/ 18104 h 580542"/>
              <a:gd name="connsiteX123" fmla="*/ 426351 w 608415"/>
              <a:gd name="connsiteY123" fmla="*/ 57993 h 580542"/>
              <a:gd name="connsiteX124" fmla="*/ 401154 w 608415"/>
              <a:gd name="connsiteY124" fmla="*/ 95121 h 580542"/>
              <a:gd name="connsiteX125" fmla="*/ 401154 w 608415"/>
              <a:gd name="connsiteY125" fmla="*/ 123503 h 580542"/>
              <a:gd name="connsiteX126" fmla="*/ 441254 w 608415"/>
              <a:gd name="connsiteY126" fmla="*/ 123503 h 580542"/>
              <a:gd name="connsiteX127" fmla="*/ 469678 w 608415"/>
              <a:gd name="connsiteY127" fmla="*/ 139459 h 580542"/>
              <a:gd name="connsiteX128" fmla="*/ 471214 w 608415"/>
              <a:gd name="connsiteY128" fmla="*/ 171984 h 580542"/>
              <a:gd name="connsiteX129" fmla="*/ 451395 w 608415"/>
              <a:gd name="connsiteY129" fmla="*/ 211720 h 580542"/>
              <a:gd name="connsiteX130" fmla="*/ 438028 w 608415"/>
              <a:gd name="connsiteY130" fmla="*/ 220005 h 580542"/>
              <a:gd name="connsiteX131" fmla="*/ 437414 w 608415"/>
              <a:gd name="connsiteY131" fmla="*/ 220005 h 580542"/>
              <a:gd name="connsiteX132" fmla="*/ 437414 w 608415"/>
              <a:gd name="connsiteY132" fmla="*/ 244245 h 580542"/>
              <a:gd name="connsiteX133" fmla="*/ 422510 w 608415"/>
              <a:gd name="connsiteY133" fmla="*/ 259127 h 580542"/>
              <a:gd name="connsiteX134" fmla="*/ 356906 w 608415"/>
              <a:gd name="connsiteY134" fmla="*/ 259127 h 580542"/>
              <a:gd name="connsiteX135" fmla="*/ 342003 w 608415"/>
              <a:gd name="connsiteY135" fmla="*/ 244245 h 580542"/>
              <a:gd name="connsiteX136" fmla="*/ 342003 w 608415"/>
              <a:gd name="connsiteY136" fmla="*/ 219851 h 580542"/>
              <a:gd name="connsiteX137" fmla="*/ 327254 w 608415"/>
              <a:gd name="connsiteY137" fmla="*/ 211720 h 580542"/>
              <a:gd name="connsiteX138" fmla="*/ 307280 w 608415"/>
              <a:gd name="connsiteY138" fmla="*/ 171984 h 580542"/>
              <a:gd name="connsiteX139" fmla="*/ 308817 w 608415"/>
              <a:gd name="connsiteY139" fmla="*/ 139459 h 580542"/>
              <a:gd name="connsiteX140" fmla="*/ 337394 w 608415"/>
              <a:gd name="connsiteY140" fmla="*/ 123503 h 580542"/>
              <a:gd name="connsiteX141" fmla="*/ 371348 w 608415"/>
              <a:gd name="connsiteY141" fmla="*/ 123503 h 580542"/>
              <a:gd name="connsiteX142" fmla="*/ 371348 w 608415"/>
              <a:gd name="connsiteY142" fmla="*/ 98036 h 580542"/>
              <a:gd name="connsiteX143" fmla="*/ 273633 w 608415"/>
              <a:gd name="connsiteY143" fmla="*/ 98036 h 580542"/>
              <a:gd name="connsiteX144" fmla="*/ 273633 w 608415"/>
              <a:gd name="connsiteY144" fmla="*/ 104939 h 580542"/>
              <a:gd name="connsiteX145" fmla="*/ 258730 w 608415"/>
              <a:gd name="connsiteY145" fmla="*/ 119821 h 580542"/>
              <a:gd name="connsiteX146" fmla="*/ 202498 w 608415"/>
              <a:gd name="connsiteY146" fmla="*/ 119821 h 580542"/>
              <a:gd name="connsiteX147" fmla="*/ 216479 w 608415"/>
              <a:gd name="connsiteY147" fmla="*/ 145442 h 580542"/>
              <a:gd name="connsiteX148" fmla="*/ 251048 w 608415"/>
              <a:gd name="connsiteY148" fmla="*/ 206350 h 580542"/>
              <a:gd name="connsiteX149" fmla="*/ 228617 w 608415"/>
              <a:gd name="connsiteY149" fmla="*/ 258206 h 580542"/>
              <a:gd name="connsiteX150" fmla="*/ 228617 w 608415"/>
              <a:gd name="connsiteY150" fmla="*/ 329853 h 580542"/>
              <a:gd name="connsiteX151" fmla="*/ 453392 w 608415"/>
              <a:gd name="connsiteY151" fmla="*/ 329853 h 580542"/>
              <a:gd name="connsiteX152" fmla="*/ 453392 w 608415"/>
              <a:gd name="connsiteY152" fmla="*/ 278764 h 580542"/>
              <a:gd name="connsiteX153" fmla="*/ 468295 w 608415"/>
              <a:gd name="connsiteY153" fmla="*/ 263883 h 580542"/>
              <a:gd name="connsiteX154" fmla="*/ 533900 w 608415"/>
              <a:gd name="connsiteY154" fmla="*/ 263883 h 580542"/>
              <a:gd name="connsiteX155" fmla="*/ 548803 w 608415"/>
              <a:gd name="connsiteY155" fmla="*/ 278764 h 580542"/>
              <a:gd name="connsiteX156" fmla="*/ 548803 w 608415"/>
              <a:gd name="connsiteY156" fmla="*/ 330007 h 580542"/>
              <a:gd name="connsiteX157" fmla="*/ 608415 w 608415"/>
              <a:gd name="connsiteY157" fmla="*/ 392449 h 580542"/>
              <a:gd name="connsiteX158" fmla="*/ 545883 w 608415"/>
              <a:gd name="connsiteY158" fmla="*/ 454891 h 580542"/>
              <a:gd name="connsiteX159" fmla="*/ 528368 w 608415"/>
              <a:gd name="connsiteY159" fmla="*/ 454891 h 580542"/>
              <a:gd name="connsiteX160" fmla="*/ 528368 w 608415"/>
              <a:gd name="connsiteY160" fmla="*/ 550778 h 580542"/>
              <a:gd name="connsiteX161" fmla="*/ 540967 w 608415"/>
              <a:gd name="connsiteY161" fmla="*/ 550778 h 580542"/>
              <a:gd name="connsiteX162" fmla="*/ 555870 w 608415"/>
              <a:gd name="connsiteY162" fmla="*/ 565660 h 580542"/>
              <a:gd name="connsiteX163" fmla="*/ 540967 w 608415"/>
              <a:gd name="connsiteY163" fmla="*/ 580542 h 580542"/>
              <a:gd name="connsiteX164" fmla="*/ 485810 w 608415"/>
              <a:gd name="connsiteY164" fmla="*/ 580542 h 580542"/>
              <a:gd name="connsiteX165" fmla="*/ 470907 w 608415"/>
              <a:gd name="connsiteY165" fmla="*/ 565660 h 580542"/>
              <a:gd name="connsiteX166" fmla="*/ 485810 w 608415"/>
              <a:gd name="connsiteY166" fmla="*/ 550778 h 580542"/>
              <a:gd name="connsiteX167" fmla="*/ 498409 w 608415"/>
              <a:gd name="connsiteY167" fmla="*/ 550778 h 580542"/>
              <a:gd name="connsiteX168" fmla="*/ 498409 w 608415"/>
              <a:gd name="connsiteY168" fmla="*/ 454891 h 580542"/>
              <a:gd name="connsiteX169" fmla="*/ 110006 w 608415"/>
              <a:gd name="connsiteY169" fmla="*/ 454891 h 580542"/>
              <a:gd name="connsiteX170" fmla="*/ 110006 w 608415"/>
              <a:gd name="connsiteY170" fmla="*/ 550778 h 580542"/>
              <a:gd name="connsiteX171" fmla="*/ 122451 w 608415"/>
              <a:gd name="connsiteY171" fmla="*/ 550778 h 580542"/>
              <a:gd name="connsiteX172" fmla="*/ 137508 w 608415"/>
              <a:gd name="connsiteY172" fmla="*/ 565660 h 580542"/>
              <a:gd name="connsiteX173" fmla="*/ 122451 w 608415"/>
              <a:gd name="connsiteY173" fmla="*/ 580542 h 580542"/>
              <a:gd name="connsiteX174" fmla="*/ 67448 w 608415"/>
              <a:gd name="connsiteY174" fmla="*/ 580542 h 580542"/>
              <a:gd name="connsiteX175" fmla="*/ 52545 w 608415"/>
              <a:gd name="connsiteY175" fmla="*/ 565660 h 580542"/>
              <a:gd name="connsiteX176" fmla="*/ 67448 w 608415"/>
              <a:gd name="connsiteY176" fmla="*/ 550778 h 580542"/>
              <a:gd name="connsiteX177" fmla="*/ 80047 w 608415"/>
              <a:gd name="connsiteY177" fmla="*/ 550778 h 580542"/>
              <a:gd name="connsiteX178" fmla="*/ 80047 w 608415"/>
              <a:gd name="connsiteY178" fmla="*/ 454891 h 580542"/>
              <a:gd name="connsiteX179" fmla="*/ 62532 w 608415"/>
              <a:gd name="connsiteY179" fmla="*/ 454891 h 580542"/>
              <a:gd name="connsiteX180" fmla="*/ 0 w 608415"/>
              <a:gd name="connsiteY180" fmla="*/ 392449 h 580542"/>
              <a:gd name="connsiteX181" fmla="*/ 37181 w 608415"/>
              <a:gd name="connsiteY181" fmla="*/ 335377 h 580542"/>
              <a:gd name="connsiteX182" fmla="*/ 113694 w 608415"/>
              <a:gd name="connsiteY182" fmla="*/ 232892 h 580542"/>
              <a:gd name="connsiteX183" fmla="*/ 108470 w 608415"/>
              <a:gd name="connsiteY183" fmla="*/ 206350 h 580542"/>
              <a:gd name="connsiteX184" fmla="*/ 108931 w 608415"/>
              <a:gd name="connsiteY184" fmla="*/ 198679 h 580542"/>
              <a:gd name="connsiteX185" fmla="*/ 48243 w 608415"/>
              <a:gd name="connsiteY185" fmla="*/ 88830 h 580542"/>
              <a:gd name="connsiteX186" fmla="*/ 71904 w 608415"/>
              <a:gd name="connsiteY186" fmla="*/ 7518 h 580542"/>
              <a:gd name="connsiteX187" fmla="*/ 101249 w 608415"/>
              <a:gd name="connsiteY187" fmla="*/ 0 h 580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608415" h="580542">
                <a:moveTo>
                  <a:pt x="526982" y="384500"/>
                </a:moveTo>
                <a:cubicBezTo>
                  <a:pt x="522529" y="384500"/>
                  <a:pt x="518998" y="388031"/>
                  <a:pt x="518998" y="392484"/>
                </a:cubicBezTo>
                <a:cubicBezTo>
                  <a:pt x="518998" y="396938"/>
                  <a:pt x="522529" y="400469"/>
                  <a:pt x="526982" y="400469"/>
                </a:cubicBezTo>
                <a:cubicBezTo>
                  <a:pt x="531436" y="400469"/>
                  <a:pt x="534967" y="396938"/>
                  <a:pt x="534967" y="392484"/>
                </a:cubicBezTo>
                <a:cubicBezTo>
                  <a:pt x="534967" y="388031"/>
                  <a:pt x="531436" y="384500"/>
                  <a:pt x="526982" y="384500"/>
                </a:cubicBezTo>
                <a:close/>
                <a:moveTo>
                  <a:pt x="437894" y="384500"/>
                </a:moveTo>
                <a:cubicBezTo>
                  <a:pt x="433434" y="384500"/>
                  <a:pt x="429896" y="388031"/>
                  <a:pt x="429896" y="392484"/>
                </a:cubicBezTo>
                <a:cubicBezTo>
                  <a:pt x="429896" y="396938"/>
                  <a:pt x="433434" y="400469"/>
                  <a:pt x="437894" y="400469"/>
                </a:cubicBezTo>
                <a:cubicBezTo>
                  <a:pt x="442354" y="400469"/>
                  <a:pt x="445892" y="396938"/>
                  <a:pt x="445892" y="392484"/>
                </a:cubicBezTo>
                <a:cubicBezTo>
                  <a:pt x="445892" y="388031"/>
                  <a:pt x="442354" y="384500"/>
                  <a:pt x="437894" y="384500"/>
                </a:cubicBezTo>
                <a:close/>
                <a:moveTo>
                  <a:pt x="348770" y="384500"/>
                </a:moveTo>
                <a:cubicBezTo>
                  <a:pt x="344310" y="384500"/>
                  <a:pt x="340772" y="388031"/>
                  <a:pt x="340772" y="392484"/>
                </a:cubicBezTo>
                <a:cubicBezTo>
                  <a:pt x="340772" y="396938"/>
                  <a:pt x="344310" y="400469"/>
                  <a:pt x="348770" y="400469"/>
                </a:cubicBezTo>
                <a:cubicBezTo>
                  <a:pt x="353230" y="400469"/>
                  <a:pt x="356768" y="396938"/>
                  <a:pt x="356768" y="392484"/>
                </a:cubicBezTo>
                <a:cubicBezTo>
                  <a:pt x="356768" y="388031"/>
                  <a:pt x="353230" y="384500"/>
                  <a:pt x="348770" y="384500"/>
                </a:cubicBezTo>
                <a:close/>
                <a:moveTo>
                  <a:pt x="259680" y="384500"/>
                </a:moveTo>
                <a:cubicBezTo>
                  <a:pt x="255227" y="384500"/>
                  <a:pt x="251696" y="388031"/>
                  <a:pt x="251696" y="392484"/>
                </a:cubicBezTo>
                <a:cubicBezTo>
                  <a:pt x="251696" y="396938"/>
                  <a:pt x="255227" y="400469"/>
                  <a:pt x="259680" y="400469"/>
                </a:cubicBezTo>
                <a:cubicBezTo>
                  <a:pt x="264134" y="400469"/>
                  <a:pt x="267665" y="396938"/>
                  <a:pt x="267665" y="392484"/>
                </a:cubicBezTo>
                <a:cubicBezTo>
                  <a:pt x="267665" y="388031"/>
                  <a:pt x="264134" y="384500"/>
                  <a:pt x="259680" y="384500"/>
                </a:cubicBezTo>
                <a:close/>
                <a:moveTo>
                  <a:pt x="170556" y="384500"/>
                </a:moveTo>
                <a:cubicBezTo>
                  <a:pt x="166103" y="384500"/>
                  <a:pt x="162572" y="388031"/>
                  <a:pt x="162572" y="392484"/>
                </a:cubicBezTo>
                <a:cubicBezTo>
                  <a:pt x="162572" y="396938"/>
                  <a:pt x="166103" y="400469"/>
                  <a:pt x="170556" y="400469"/>
                </a:cubicBezTo>
                <a:cubicBezTo>
                  <a:pt x="175010" y="400469"/>
                  <a:pt x="178541" y="396938"/>
                  <a:pt x="178541" y="392484"/>
                </a:cubicBezTo>
                <a:cubicBezTo>
                  <a:pt x="178541" y="388031"/>
                  <a:pt x="175010" y="384500"/>
                  <a:pt x="170556" y="384500"/>
                </a:cubicBezTo>
                <a:close/>
                <a:moveTo>
                  <a:pt x="81432" y="384500"/>
                </a:moveTo>
                <a:cubicBezTo>
                  <a:pt x="76979" y="384500"/>
                  <a:pt x="73448" y="388031"/>
                  <a:pt x="73448" y="392484"/>
                </a:cubicBezTo>
                <a:cubicBezTo>
                  <a:pt x="73448" y="396938"/>
                  <a:pt x="76979" y="400469"/>
                  <a:pt x="81432" y="400469"/>
                </a:cubicBezTo>
                <a:cubicBezTo>
                  <a:pt x="85886" y="400469"/>
                  <a:pt x="89417" y="396938"/>
                  <a:pt x="89417" y="392484"/>
                </a:cubicBezTo>
                <a:cubicBezTo>
                  <a:pt x="89417" y="388031"/>
                  <a:pt x="85886" y="384500"/>
                  <a:pt x="81432" y="384500"/>
                </a:cubicBezTo>
                <a:close/>
                <a:moveTo>
                  <a:pt x="526982" y="370680"/>
                </a:moveTo>
                <a:cubicBezTo>
                  <a:pt x="538960" y="370680"/>
                  <a:pt x="548787" y="380507"/>
                  <a:pt x="548787" y="392484"/>
                </a:cubicBezTo>
                <a:cubicBezTo>
                  <a:pt x="548787" y="404462"/>
                  <a:pt x="538960" y="414289"/>
                  <a:pt x="526982" y="414289"/>
                </a:cubicBezTo>
                <a:cubicBezTo>
                  <a:pt x="515005" y="414289"/>
                  <a:pt x="505178" y="404462"/>
                  <a:pt x="505178" y="392484"/>
                </a:cubicBezTo>
                <a:cubicBezTo>
                  <a:pt x="505178" y="380507"/>
                  <a:pt x="515005" y="370680"/>
                  <a:pt x="526982" y="370680"/>
                </a:cubicBezTo>
                <a:close/>
                <a:moveTo>
                  <a:pt x="437894" y="370680"/>
                </a:moveTo>
                <a:cubicBezTo>
                  <a:pt x="449891" y="370680"/>
                  <a:pt x="459734" y="380507"/>
                  <a:pt x="459734" y="392484"/>
                </a:cubicBezTo>
                <a:cubicBezTo>
                  <a:pt x="459734" y="404462"/>
                  <a:pt x="449891" y="414289"/>
                  <a:pt x="437894" y="414289"/>
                </a:cubicBezTo>
                <a:cubicBezTo>
                  <a:pt x="425897" y="414289"/>
                  <a:pt x="416054" y="404462"/>
                  <a:pt x="416054" y="392484"/>
                </a:cubicBezTo>
                <a:cubicBezTo>
                  <a:pt x="416054" y="380507"/>
                  <a:pt x="425897" y="370680"/>
                  <a:pt x="437894" y="370680"/>
                </a:cubicBezTo>
                <a:close/>
                <a:moveTo>
                  <a:pt x="348770" y="370680"/>
                </a:moveTo>
                <a:cubicBezTo>
                  <a:pt x="360767" y="370680"/>
                  <a:pt x="370610" y="380507"/>
                  <a:pt x="370610" y="392484"/>
                </a:cubicBezTo>
                <a:cubicBezTo>
                  <a:pt x="370610" y="404462"/>
                  <a:pt x="360767" y="414289"/>
                  <a:pt x="348770" y="414289"/>
                </a:cubicBezTo>
                <a:cubicBezTo>
                  <a:pt x="336773" y="414289"/>
                  <a:pt x="326930" y="404462"/>
                  <a:pt x="326930" y="392484"/>
                </a:cubicBezTo>
                <a:cubicBezTo>
                  <a:pt x="326930" y="380507"/>
                  <a:pt x="336773" y="370680"/>
                  <a:pt x="348770" y="370680"/>
                </a:cubicBezTo>
                <a:close/>
                <a:moveTo>
                  <a:pt x="259680" y="370680"/>
                </a:moveTo>
                <a:cubicBezTo>
                  <a:pt x="271658" y="370680"/>
                  <a:pt x="281485" y="380507"/>
                  <a:pt x="281485" y="392484"/>
                </a:cubicBezTo>
                <a:cubicBezTo>
                  <a:pt x="281485" y="404462"/>
                  <a:pt x="271658" y="414289"/>
                  <a:pt x="259680" y="414289"/>
                </a:cubicBezTo>
                <a:cubicBezTo>
                  <a:pt x="247703" y="414289"/>
                  <a:pt x="237876" y="404462"/>
                  <a:pt x="237876" y="392484"/>
                </a:cubicBezTo>
                <a:cubicBezTo>
                  <a:pt x="237876" y="380507"/>
                  <a:pt x="247703" y="370680"/>
                  <a:pt x="259680" y="370680"/>
                </a:cubicBezTo>
                <a:close/>
                <a:moveTo>
                  <a:pt x="170556" y="370680"/>
                </a:moveTo>
                <a:cubicBezTo>
                  <a:pt x="182534" y="370680"/>
                  <a:pt x="192361" y="380507"/>
                  <a:pt x="192361" y="392484"/>
                </a:cubicBezTo>
                <a:cubicBezTo>
                  <a:pt x="192361" y="404462"/>
                  <a:pt x="182534" y="414289"/>
                  <a:pt x="170556" y="414289"/>
                </a:cubicBezTo>
                <a:cubicBezTo>
                  <a:pt x="158579" y="414289"/>
                  <a:pt x="148752" y="404462"/>
                  <a:pt x="148752" y="392484"/>
                </a:cubicBezTo>
                <a:cubicBezTo>
                  <a:pt x="148752" y="380507"/>
                  <a:pt x="158579" y="370680"/>
                  <a:pt x="170556" y="370680"/>
                </a:cubicBezTo>
                <a:close/>
                <a:moveTo>
                  <a:pt x="81432" y="370680"/>
                </a:moveTo>
                <a:cubicBezTo>
                  <a:pt x="93410" y="370680"/>
                  <a:pt x="103237" y="380507"/>
                  <a:pt x="103237" y="392484"/>
                </a:cubicBezTo>
                <a:cubicBezTo>
                  <a:pt x="103237" y="404462"/>
                  <a:pt x="93410" y="414289"/>
                  <a:pt x="81432" y="414289"/>
                </a:cubicBezTo>
                <a:cubicBezTo>
                  <a:pt x="69455" y="414289"/>
                  <a:pt x="59628" y="404462"/>
                  <a:pt x="59628" y="392484"/>
                </a:cubicBezTo>
                <a:cubicBezTo>
                  <a:pt x="59628" y="380507"/>
                  <a:pt x="69455" y="370680"/>
                  <a:pt x="81432" y="370680"/>
                </a:cubicBezTo>
                <a:close/>
                <a:moveTo>
                  <a:pt x="62532" y="359770"/>
                </a:moveTo>
                <a:cubicBezTo>
                  <a:pt x="44556" y="359770"/>
                  <a:pt x="29806" y="374345"/>
                  <a:pt x="29806" y="392449"/>
                </a:cubicBezTo>
                <a:cubicBezTo>
                  <a:pt x="29806" y="410399"/>
                  <a:pt x="44556" y="425127"/>
                  <a:pt x="62532" y="425127"/>
                </a:cubicBezTo>
                <a:lnTo>
                  <a:pt x="545883" y="425127"/>
                </a:lnTo>
                <a:cubicBezTo>
                  <a:pt x="563859" y="425127"/>
                  <a:pt x="578609" y="410399"/>
                  <a:pt x="578609" y="392449"/>
                </a:cubicBezTo>
                <a:cubicBezTo>
                  <a:pt x="578609" y="374345"/>
                  <a:pt x="563859" y="359770"/>
                  <a:pt x="545883" y="359770"/>
                </a:cubicBezTo>
                <a:close/>
                <a:moveTo>
                  <a:pt x="483198" y="293646"/>
                </a:moveTo>
                <a:lnTo>
                  <a:pt x="483198" y="329393"/>
                </a:lnTo>
                <a:lnTo>
                  <a:pt x="518996" y="329393"/>
                </a:lnTo>
                <a:lnTo>
                  <a:pt x="518996" y="293646"/>
                </a:lnTo>
                <a:close/>
                <a:moveTo>
                  <a:pt x="131516" y="258666"/>
                </a:moveTo>
                <a:lnTo>
                  <a:pt x="80815" y="329853"/>
                </a:lnTo>
                <a:lnTo>
                  <a:pt x="198657" y="329853"/>
                </a:lnTo>
                <a:lnTo>
                  <a:pt x="198657" y="274929"/>
                </a:lnTo>
                <a:cubicBezTo>
                  <a:pt x="192665" y="276617"/>
                  <a:pt x="186366" y="277537"/>
                  <a:pt x="179759" y="277537"/>
                </a:cubicBezTo>
                <a:cubicBezTo>
                  <a:pt x="161169" y="277537"/>
                  <a:pt x="144114" y="270326"/>
                  <a:pt x="131516" y="258666"/>
                </a:cubicBezTo>
                <a:close/>
                <a:moveTo>
                  <a:pt x="371809" y="193616"/>
                </a:moveTo>
                <a:lnTo>
                  <a:pt x="371809" y="229363"/>
                </a:lnTo>
                <a:lnTo>
                  <a:pt x="407607" y="229363"/>
                </a:lnTo>
                <a:lnTo>
                  <a:pt x="407607" y="193616"/>
                </a:lnTo>
                <a:close/>
                <a:moveTo>
                  <a:pt x="179759" y="164927"/>
                </a:moveTo>
                <a:cubicBezTo>
                  <a:pt x="156867" y="164927"/>
                  <a:pt x="138276" y="183491"/>
                  <a:pt x="138276" y="206350"/>
                </a:cubicBezTo>
                <a:cubicBezTo>
                  <a:pt x="138276" y="229210"/>
                  <a:pt x="156867" y="247774"/>
                  <a:pt x="179759" y="247774"/>
                </a:cubicBezTo>
                <a:cubicBezTo>
                  <a:pt x="202651" y="247774"/>
                  <a:pt x="221242" y="229210"/>
                  <a:pt x="221242" y="206350"/>
                </a:cubicBezTo>
                <a:cubicBezTo>
                  <a:pt x="221242" y="183491"/>
                  <a:pt x="202651" y="164927"/>
                  <a:pt x="179759" y="164927"/>
                </a:cubicBezTo>
                <a:close/>
                <a:moveTo>
                  <a:pt x="337394" y="153267"/>
                </a:moveTo>
                <a:cubicBezTo>
                  <a:pt x="335704" y="153267"/>
                  <a:pt x="334628" y="154341"/>
                  <a:pt x="334167" y="155108"/>
                </a:cubicBezTo>
                <a:cubicBezTo>
                  <a:pt x="333706" y="155875"/>
                  <a:pt x="333246" y="157102"/>
                  <a:pt x="334014" y="158636"/>
                </a:cubicBezTo>
                <a:lnTo>
                  <a:pt x="342310" y="175359"/>
                </a:lnTo>
                <a:cubicBezTo>
                  <a:pt x="343847" y="168762"/>
                  <a:pt x="349839" y="163853"/>
                  <a:pt x="356906" y="163853"/>
                </a:cubicBezTo>
                <a:lnTo>
                  <a:pt x="422510" y="163853"/>
                </a:lnTo>
                <a:cubicBezTo>
                  <a:pt x="429271" y="163853"/>
                  <a:pt x="434802" y="168149"/>
                  <a:pt x="436799" y="174285"/>
                </a:cubicBezTo>
                <a:lnTo>
                  <a:pt x="444481" y="158636"/>
                </a:lnTo>
                <a:cubicBezTo>
                  <a:pt x="445249" y="157102"/>
                  <a:pt x="444942" y="155875"/>
                  <a:pt x="444327" y="155108"/>
                </a:cubicBezTo>
                <a:cubicBezTo>
                  <a:pt x="443866" y="154341"/>
                  <a:pt x="442945" y="153267"/>
                  <a:pt x="441254" y="153267"/>
                </a:cubicBezTo>
                <a:close/>
                <a:moveTo>
                  <a:pt x="386251" y="47867"/>
                </a:moveTo>
                <a:cubicBezTo>
                  <a:pt x="380720" y="47867"/>
                  <a:pt x="376111" y="52470"/>
                  <a:pt x="376111" y="57993"/>
                </a:cubicBezTo>
                <a:cubicBezTo>
                  <a:pt x="376111" y="63669"/>
                  <a:pt x="380720" y="68272"/>
                  <a:pt x="386251" y="68272"/>
                </a:cubicBezTo>
                <a:cubicBezTo>
                  <a:pt x="391936" y="68272"/>
                  <a:pt x="396545" y="63669"/>
                  <a:pt x="396545" y="57993"/>
                </a:cubicBezTo>
                <a:cubicBezTo>
                  <a:pt x="396545" y="52470"/>
                  <a:pt x="391936" y="47867"/>
                  <a:pt x="386251" y="47867"/>
                </a:cubicBezTo>
                <a:close/>
                <a:moveTo>
                  <a:pt x="273633" y="47867"/>
                </a:moveTo>
                <a:lnTo>
                  <a:pt x="273633" y="68272"/>
                </a:lnTo>
                <a:lnTo>
                  <a:pt x="347688" y="68272"/>
                </a:lnTo>
                <a:cubicBezTo>
                  <a:pt x="346766" y="65050"/>
                  <a:pt x="346305" y="61521"/>
                  <a:pt x="346305" y="57993"/>
                </a:cubicBezTo>
                <a:cubicBezTo>
                  <a:pt x="346305" y="54464"/>
                  <a:pt x="346766" y="51089"/>
                  <a:pt x="347688" y="47867"/>
                </a:cubicBezTo>
                <a:close/>
                <a:moveTo>
                  <a:pt x="152718" y="29764"/>
                </a:moveTo>
                <a:cubicBezTo>
                  <a:pt x="152872" y="30224"/>
                  <a:pt x="186058" y="90058"/>
                  <a:pt x="186058" y="90058"/>
                </a:cubicBezTo>
                <a:lnTo>
                  <a:pt x="243827" y="90058"/>
                </a:lnTo>
                <a:lnTo>
                  <a:pt x="243827" y="29764"/>
                </a:lnTo>
                <a:close/>
                <a:moveTo>
                  <a:pt x="100788" y="29764"/>
                </a:moveTo>
                <a:cubicBezTo>
                  <a:pt x="95718" y="29764"/>
                  <a:pt x="90801" y="30991"/>
                  <a:pt x="86346" y="33599"/>
                </a:cubicBezTo>
                <a:cubicBezTo>
                  <a:pt x="79278" y="37435"/>
                  <a:pt x="74055" y="43878"/>
                  <a:pt x="71904" y="51549"/>
                </a:cubicBezTo>
                <a:cubicBezTo>
                  <a:pt x="69599" y="59374"/>
                  <a:pt x="70521" y="67505"/>
                  <a:pt x="74362" y="74562"/>
                </a:cubicBezTo>
                <a:lnTo>
                  <a:pt x="123219" y="163086"/>
                </a:lnTo>
                <a:cubicBezTo>
                  <a:pt x="135818" y="146823"/>
                  <a:pt x="155023" y="136084"/>
                  <a:pt x="176840" y="135163"/>
                </a:cubicBezTo>
                <a:lnTo>
                  <a:pt x="127368" y="45412"/>
                </a:lnTo>
                <a:cubicBezTo>
                  <a:pt x="123373" y="38355"/>
                  <a:pt x="116920" y="33292"/>
                  <a:pt x="109238" y="30991"/>
                </a:cubicBezTo>
                <a:cubicBezTo>
                  <a:pt x="106473" y="30224"/>
                  <a:pt x="103553" y="29764"/>
                  <a:pt x="100788" y="29764"/>
                </a:cubicBezTo>
                <a:close/>
                <a:moveTo>
                  <a:pt x="101249" y="0"/>
                </a:moveTo>
                <a:lnTo>
                  <a:pt x="258730" y="0"/>
                </a:lnTo>
                <a:cubicBezTo>
                  <a:pt x="267027" y="0"/>
                  <a:pt x="273633" y="6597"/>
                  <a:pt x="273633" y="14882"/>
                </a:cubicBezTo>
                <a:lnTo>
                  <a:pt x="273633" y="18104"/>
                </a:lnTo>
                <a:cubicBezTo>
                  <a:pt x="273633" y="18104"/>
                  <a:pt x="387327" y="18104"/>
                  <a:pt x="387788" y="18104"/>
                </a:cubicBezTo>
                <a:cubicBezTo>
                  <a:pt x="409144" y="19024"/>
                  <a:pt x="426351" y="36514"/>
                  <a:pt x="426351" y="57993"/>
                </a:cubicBezTo>
                <a:cubicBezTo>
                  <a:pt x="426351" y="74869"/>
                  <a:pt x="415904" y="89137"/>
                  <a:pt x="401154" y="95121"/>
                </a:cubicBezTo>
                <a:lnTo>
                  <a:pt x="401154" y="123503"/>
                </a:lnTo>
                <a:lnTo>
                  <a:pt x="441254" y="123503"/>
                </a:lnTo>
                <a:cubicBezTo>
                  <a:pt x="452931" y="123503"/>
                  <a:pt x="463532" y="129487"/>
                  <a:pt x="469678" y="139459"/>
                </a:cubicBezTo>
                <a:cubicBezTo>
                  <a:pt x="475977" y="149431"/>
                  <a:pt x="476438" y="161551"/>
                  <a:pt x="471214" y="171984"/>
                </a:cubicBezTo>
                <a:lnTo>
                  <a:pt x="451395" y="211720"/>
                </a:lnTo>
                <a:cubicBezTo>
                  <a:pt x="448783" y="216936"/>
                  <a:pt x="443405" y="220005"/>
                  <a:pt x="438028" y="220005"/>
                </a:cubicBezTo>
                <a:cubicBezTo>
                  <a:pt x="437721" y="220005"/>
                  <a:pt x="437567" y="220005"/>
                  <a:pt x="437414" y="220005"/>
                </a:cubicBezTo>
                <a:lnTo>
                  <a:pt x="437414" y="244245"/>
                </a:lnTo>
                <a:cubicBezTo>
                  <a:pt x="437414" y="252376"/>
                  <a:pt x="430807" y="259127"/>
                  <a:pt x="422510" y="259127"/>
                </a:cubicBezTo>
                <a:lnTo>
                  <a:pt x="356906" y="259127"/>
                </a:lnTo>
                <a:cubicBezTo>
                  <a:pt x="348610" y="259127"/>
                  <a:pt x="342003" y="252376"/>
                  <a:pt x="342003" y="244245"/>
                </a:cubicBezTo>
                <a:lnTo>
                  <a:pt x="342003" y="219851"/>
                </a:lnTo>
                <a:cubicBezTo>
                  <a:pt x="336011" y="220465"/>
                  <a:pt x="330019" y="217396"/>
                  <a:pt x="327254" y="211720"/>
                </a:cubicBezTo>
                <a:lnTo>
                  <a:pt x="307280" y="171984"/>
                </a:lnTo>
                <a:cubicBezTo>
                  <a:pt x="302057" y="161551"/>
                  <a:pt x="302671" y="149431"/>
                  <a:pt x="308817" y="139459"/>
                </a:cubicBezTo>
                <a:cubicBezTo>
                  <a:pt x="314962" y="129487"/>
                  <a:pt x="325563" y="123503"/>
                  <a:pt x="337394" y="123503"/>
                </a:cubicBezTo>
                <a:lnTo>
                  <a:pt x="371348" y="123503"/>
                </a:lnTo>
                <a:lnTo>
                  <a:pt x="371348" y="98036"/>
                </a:lnTo>
                <a:lnTo>
                  <a:pt x="273633" y="98036"/>
                </a:lnTo>
                <a:lnTo>
                  <a:pt x="273633" y="104939"/>
                </a:lnTo>
                <a:cubicBezTo>
                  <a:pt x="273633" y="113224"/>
                  <a:pt x="267027" y="119821"/>
                  <a:pt x="258730" y="119821"/>
                </a:cubicBezTo>
                <a:lnTo>
                  <a:pt x="202498" y="119821"/>
                </a:lnTo>
                <a:lnTo>
                  <a:pt x="216479" y="145442"/>
                </a:lnTo>
                <a:cubicBezTo>
                  <a:pt x="237220" y="157869"/>
                  <a:pt x="251048" y="180576"/>
                  <a:pt x="251048" y="206350"/>
                </a:cubicBezTo>
                <a:cubicBezTo>
                  <a:pt x="251048" y="226755"/>
                  <a:pt x="242444" y="245319"/>
                  <a:pt x="228617" y="258206"/>
                </a:cubicBezTo>
                <a:lnTo>
                  <a:pt x="228617" y="329853"/>
                </a:lnTo>
                <a:lnTo>
                  <a:pt x="453392" y="329853"/>
                </a:lnTo>
                <a:lnTo>
                  <a:pt x="453392" y="278764"/>
                </a:lnTo>
                <a:cubicBezTo>
                  <a:pt x="453392" y="270480"/>
                  <a:pt x="459999" y="263883"/>
                  <a:pt x="468295" y="263883"/>
                </a:cubicBezTo>
                <a:lnTo>
                  <a:pt x="533900" y="263883"/>
                </a:lnTo>
                <a:cubicBezTo>
                  <a:pt x="542042" y="263883"/>
                  <a:pt x="548803" y="270480"/>
                  <a:pt x="548803" y="278764"/>
                </a:cubicBezTo>
                <a:lnTo>
                  <a:pt x="548803" y="330007"/>
                </a:lnTo>
                <a:cubicBezTo>
                  <a:pt x="581989" y="331541"/>
                  <a:pt x="608415" y="359003"/>
                  <a:pt x="608415" y="392449"/>
                </a:cubicBezTo>
                <a:cubicBezTo>
                  <a:pt x="608415" y="426815"/>
                  <a:pt x="580299" y="454891"/>
                  <a:pt x="545883" y="454891"/>
                </a:cubicBezTo>
                <a:lnTo>
                  <a:pt x="528368" y="454891"/>
                </a:lnTo>
                <a:lnTo>
                  <a:pt x="528368" y="550778"/>
                </a:lnTo>
                <a:lnTo>
                  <a:pt x="540967" y="550778"/>
                </a:lnTo>
                <a:cubicBezTo>
                  <a:pt x="549110" y="550778"/>
                  <a:pt x="555870" y="557376"/>
                  <a:pt x="555870" y="565660"/>
                </a:cubicBezTo>
                <a:cubicBezTo>
                  <a:pt x="555870" y="573945"/>
                  <a:pt x="549110" y="580542"/>
                  <a:pt x="540967" y="580542"/>
                </a:cubicBezTo>
                <a:lnTo>
                  <a:pt x="485810" y="580542"/>
                </a:lnTo>
                <a:cubicBezTo>
                  <a:pt x="477667" y="580542"/>
                  <a:pt x="470907" y="573945"/>
                  <a:pt x="470907" y="565660"/>
                </a:cubicBezTo>
                <a:cubicBezTo>
                  <a:pt x="470907" y="557376"/>
                  <a:pt x="477667" y="550778"/>
                  <a:pt x="485810" y="550778"/>
                </a:cubicBezTo>
                <a:lnTo>
                  <a:pt x="498409" y="550778"/>
                </a:lnTo>
                <a:lnTo>
                  <a:pt x="498409" y="454891"/>
                </a:lnTo>
                <a:lnTo>
                  <a:pt x="110006" y="454891"/>
                </a:lnTo>
                <a:lnTo>
                  <a:pt x="110006" y="550778"/>
                </a:lnTo>
                <a:lnTo>
                  <a:pt x="122451" y="550778"/>
                </a:lnTo>
                <a:cubicBezTo>
                  <a:pt x="130748" y="550778"/>
                  <a:pt x="137508" y="557376"/>
                  <a:pt x="137508" y="565660"/>
                </a:cubicBezTo>
                <a:cubicBezTo>
                  <a:pt x="137508" y="573945"/>
                  <a:pt x="130748" y="580542"/>
                  <a:pt x="122451" y="580542"/>
                </a:cubicBezTo>
                <a:lnTo>
                  <a:pt x="67448" y="580542"/>
                </a:lnTo>
                <a:cubicBezTo>
                  <a:pt x="59305" y="580542"/>
                  <a:pt x="52545" y="573945"/>
                  <a:pt x="52545" y="565660"/>
                </a:cubicBezTo>
                <a:cubicBezTo>
                  <a:pt x="52545" y="557376"/>
                  <a:pt x="59305" y="550778"/>
                  <a:pt x="67448" y="550778"/>
                </a:cubicBezTo>
                <a:lnTo>
                  <a:pt x="80047" y="550778"/>
                </a:lnTo>
                <a:lnTo>
                  <a:pt x="80047" y="454891"/>
                </a:lnTo>
                <a:lnTo>
                  <a:pt x="62532" y="454891"/>
                </a:lnTo>
                <a:cubicBezTo>
                  <a:pt x="28116" y="454891"/>
                  <a:pt x="0" y="426815"/>
                  <a:pt x="0" y="392449"/>
                </a:cubicBezTo>
                <a:cubicBezTo>
                  <a:pt x="0" y="366981"/>
                  <a:pt x="15210" y="345042"/>
                  <a:pt x="37181" y="335377"/>
                </a:cubicBezTo>
                <a:cubicBezTo>
                  <a:pt x="37181" y="335377"/>
                  <a:pt x="112772" y="233659"/>
                  <a:pt x="113694" y="232892"/>
                </a:cubicBezTo>
                <a:cubicBezTo>
                  <a:pt x="110314" y="224761"/>
                  <a:pt x="108470" y="215709"/>
                  <a:pt x="108470" y="206350"/>
                </a:cubicBezTo>
                <a:cubicBezTo>
                  <a:pt x="108470" y="203742"/>
                  <a:pt x="108624" y="201287"/>
                  <a:pt x="108931" y="198679"/>
                </a:cubicBezTo>
                <a:lnTo>
                  <a:pt x="48243" y="88830"/>
                </a:lnTo>
                <a:cubicBezTo>
                  <a:pt x="32264" y="59987"/>
                  <a:pt x="42866" y="23473"/>
                  <a:pt x="71904" y="7518"/>
                </a:cubicBezTo>
                <a:cubicBezTo>
                  <a:pt x="80968" y="2455"/>
                  <a:pt x="91109" y="0"/>
                  <a:pt x="101249" y="0"/>
                </a:cubicBez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任意多边形: 形状 60">
            <a:extLst>
              <a:ext uri="{FF2B5EF4-FFF2-40B4-BE49-F238E27FC236}">
                <a16:creationId xmlns:a16="http://schemas.microsoft.com/office/drawing/2014/main" id="{66025249-EA8B-3274-DE9D-CCADF5663C07}"/>
              </a:ext>
            </a:extLst>
          </p:cNvPr>
          <p:cNvSpPr/>
          <p:nvPr/>
        </p:nvSpPr>
        <p:spPr>
          <a:xfrm>
            <a:off x="3829894" y="4385510"/>
            <a:ext cx="448672" cy="526284"/>
          </a:xfrm>
          <a:custGeom>
            <a:avLst/>
            <a:gdLst>
              <a:gd name="connsiteX0" fmla="*/ 383460 w 518091"/>
              <a:gd name="connsiteY0" fmla="*/ 571984 h 607710"/>
              <a:gd name="connsiteX1" fmla="*/ 375345 w 518091"/>
              <a:gd name="connsiteY1" fmla="*/ 580085 h 607710"/>
              <a:gd name="connsiteX2" fmla="*/ 383460 w 518091"/>
              <a:gd name="connsiteY2" fmla="*/ 588187 h 607710"/>
              <a:gd name="connsiteX3" fmla="*/ 391673 w 518091"/>
              <a:gd name="connsiteY3" fmla="*/ 580085 h 607710"/>
              <a:gd name="connsiteX4" fmla="*/ 383460 w 518091"/>
              <a:gd name="connsiteY4" fmla="*/ 571984 h 607710"/>
              <a:gd name="connsiteX5" fmla="*/ 134631 w 518091"/>
              <a:gd name="connsiteY5" fmla="*/ 571984 h 607710"/>
              <a:gd name="connsiteX6" fmla="*/ 126419 w 518091"/>
              <a:gd name="connsiteY6" fmla="*/ 580085 h 607710"/>
              <a:gd name="connsiteX7" fmla="*/ 134631 w 518091"/>
              <a:gd name="connsiteY7" fmla="*/ 588187 h 607710"/>
              <a:gd name="connsiteX8" fmla="*/ 142746 w 518091"/>
              <a:gd name="connsiteY8" fmla="*/ 580085 h 607710"/>
              <a:gd name="connsiteX9" fmla="*/ 134631 w 518091"/>
              <a:gd name="connsiteY9" fmla="*/ 571984 h 607710"/>
              <a:gd name="connsiteX10" fmla="*/ 490422 w 518091"/>
              <a:gd name="connsiteY10" fmla="*/ 532938 h 607710"/>
              <a:gd name="connsiteX11" fmla="*/ 482307 w 518091"/>
              <a:gd name="connsiteY11" fmla="*/ 541040 h 607710"/>
              <a:gd name="connsiteX12" fmla="*/ 490422 w 518091"/>
              <a:gd name="connsiteY12" fmla="*/ 549142 h 607710"/>
              <a:gd name="connsiteX13" fmla="*/ 498537 w 518091"/>
              <a:gd name="connsiteY13" fmla="*/ 541040 h 607710"/>
              <a:gd name="connsiteX14" fmla="*/ 490422 w 518091"/>
              <a:gd name="connsiteY14" fmla="*/ 532938 h 607710"/>
              <a:gd name="connsiteX15" fmla="*/ 27669 w 518091"/>
              <a:gd name="connsiteY15" fmla="*/ 532938 h 607710"/>
              <a:gd name="connsiteX16" fmla="*/ 19554 w 518091"/>
              <a:gd name="connsiteY16" fmla="*/ 541040 h 607710"/>
              <a:gd name="connsiteX17" fmla="*/ 27669 w 518091"/>
              <a:gd name="connsiteY17" fmla="*/ 549142 h 607710"/>
              <a:gd name="connsiteX18" fmla="*/ 35784 w 518091"/>
              <a:gd name="connsiteY18" fmla="*/ 541040 h 607710"/>
              <a:gd name="connsiteX19" fmla="*/ 27669 w 518091"/>
              <a:gd name="connsiteY19" fmla="*/ 532938 h 607710"/>
              <a:gd name="connsiteX20" fmla="*/ 348947 w 518091"/>
              <a:gd name="connsiteY20" fmla="*/ 462657 h 607710"/>
              <a:gd name="connsiteX21" fmla="*/ 348947 w 518091"/>
              <a:gd name="connsiteY21" fmla="*/ 509902 h 607710"/>
              <a:gd name="connsiteX22" fmla="*/ 409565 w 518091"/>
              <a:gd name="connsiteY22" fmla="*/ 509902 h 607710"/>
              <a:gd name="connsiteX23" fmla="*/ 409565 w 518091"/>
              <a:gd name="connsiteY23" fmla="*/ 462657 h 607710"/>
              <a:gd name="connsiteX24" fmla="*/ 268774 w 518091"/>
              <a:gd name="connsiteY24" fmla="*/ 462657 h 607710"/>
              <a:gd name="connsiteX25" fmla="*/ 268774 w 518091"/>
              <a:gd name="connsiteY25" fmla="*/ 509902 h 607710"/>
              <a:gd name="connsiteX26" fmla="*/ 329392 w 518091"/>
              <a:gd name="connsiteY26" fmla="*/ 509902 h 607710"/>
              <a:gd name="connsiteX27" fmla="*/ 329392 w 518091"/>
              <a:gd name="connsiteY27" fmla="*/ 462657 h 607710"/>
              <a:gd name="connsiteX28" fmla="*/ 188601 w 518091"/>
              <a:gd name="connsiteY28" fmla="*/ 462657 h 607710"/>
              <a:gd name="connsiteX29" fmla="*/ 188601 w 518091"/>
              <a:gd name="connsiteY29" fmla="*/ 509902 h 607710"/>
              <a:gd name="connsiteX30" fmla="*/ 249220 w 518091"/>
              <a:gd name="connsiteY30" fmla="*/ 509902 h 607710"/>
              <a:gd name="connsiteX31" fmla="*/ 249220 w 518091"/>
              <a:gd name="connsiteY31" fmla="*/ 462657 h 607710"/>
              <a:gd name="connsiteX32" fmla="*/ 108429 w 518091"/>
              <a:gd name="connsiteY32" fmla="*/ 462657 h 607710"/>
              <a:gd name="connsiteX33" fmla="*/ 108429 w 518091"/>
              <a:gd name="connsiteY33" fmla="*/ 509902 h 607710"/>
              <a:gd name="connsiteX34" fmla="*/ 169047 w 518091"/>
              <a:gd name="connsiteY34" fmla="*/ 509902 h 607710"/>
              <a:gd name="connsiteX35" fmla="*/ 169047 w 518091"/>
              <a:gd name="connsiteY35" fmla="*/ 462657 h 607710"/>
              <a:gd name="connsiteX36" fmla="*/ 348947 w 518091"/>
              <a:gd name="connsiteY36" fmla="*/ 395792 h 607710"/>
              <a:gd name="connsiteX37" fmla="*/ 348947 w 518091"/>
              <a:gd name="connsiteY37" fmla="*/ 443134 h 607710"/>
              <a:gd name="connsiteX38" fmla="*/ 409565 w 518091"/>
              <a:gd name="connsiteY38" fmla="*/ 443134 h 607710"/>
              <a:gd name="connsiteX39" fmla="*/ 409565 w 518091"/>
              <a:gd name="connsiteY39" fmla="*/ 395792 h 607710"/>
              <a:gd name="connsiteX40" fmla="*/ 268774 w 518091"/>
              <a:gd name="connsiteY40" fmla="*/ 395792 h 607710"/>
              <a:gd name="connsiteX41" fmla="*/ 268774 w 518091"/>
              <a:gd name="connsiteY41" fmla="*/ 443134 h 607710"/>
              <a:gd name="connsiteX42" fmla="*/ 329392 w 518091"/>
              <a:gd name="connsiteY42" fmla="*/ 443134 h 607710"/>
              <a:gd name="connsiteX43" fmla="*/ 329392 w 518091"/>
              <a:gd name="connsiteY43" fmla="*/ 395792 h 607710"/>
              <a:gd name="connsiteX44" fmla="*/ 188601 w 518091"/>
              <a:gd name="connsiteY44" fmla="*/ 395792 h 607710"/>
              <a:gd name="connsiteX45" fmla="*/ 188601 w 518091"/>
              <a:gd name="connsiteY45" fmla="*/ 443134 h 607710"/>
              <a:gd name="connsiteX46" fmla="*/ 249220 w 518091"/>
              <a:gd name="connsiteY46" fmla="*/ 443134 h 607710"/>
              <a:gd name="connsiteX47" fmla="*/ 249220 w 518091"/>
              <a:gd name="connsiteY47" fmla="*/ 395792 h 607710"/>
              <a:gd name="connsiteX48" fmla="*/ 108429 w 518091"/>
              <a:gd name="connsiteY48" fmla="*/ 395792 h 607710"/>
              <a:gd name="connsiteX49" fmla="*/ 108429 w 518091"/>
              <a:gd name="connsiteY49" fmla="*/ 443134 h 607710"/>
              <a:gd name="connsiteX50" fmla="*/ 169047 w 518091"/>
              <a:gd name="connsiteY50" fmla="*/ 443134 h 607710"/>
              <a:gd name="connsiteX51" fmla="*/ 169047 w 518091"/>
              <a:gd name="connsiteY51" fmla="*/ 395792 h 607710"/>
              <a:gd name="connsiteX52" fmla="*/ 348947 w 518091"/>
              <a:gd name="connsiteY52" fmla="*/ 329025 h 607710"/>
              <a:gd name="connsiteX53" fmla="*/ 348947 w 518091"/>
              <a:gd name="connsiteY53" fmla="*/ 376269 h 607710"/>
              <a:gd name="connsiteX54" fmla="*/ 409565 w 518091"/>
              <a:gd name="connsiteY54" fmla="*/ 376269 h 607710"/>
              <a:gd name="connsiteX55" fmla="*/ 409565 w 518091"/>
              <a:gd name="connsiteY55" fmla="*/ 329025 h 607710"/>
              <a:gd name="connsiteX56" fmla="*/ 268774 w 518091"/>
              <a:gd name="connsiteY56" fmla="*/ 329025 h 607710"/>
              <a:gd name="connsiteX57" fmla="*/ 268774 w 518091"/>
              <a:gd name="connsiteY57" fmla="*/ 376269 h 607710"/>
              <a:gd name="connsiteX58" fmla="*/ 329392 w 518091"/>
              <a:gd name="connsiteY58" fmla="*/ 376269 h 607710"/>
              <a:gd name="connsiteX59" fmla="*/ 329392 w 518091"/>
              <a:gd name="connsiteY59" fmla="*/ 329025 h 607710"/>
              <a:gd name="connsiteX60" fmla="*/ 188601 w 518091"/>
              <a:gd name="connsiteY60" fmla="*/ 329025 h 607710"/>
              <a:gd name="connsiteX61" fmla="*/ 188601 w 518091"/>
              <a:gd name="connsiteY61" fmla="*/ 376269 h 607710"/>
              <a:gd name="connsiteX62" fmla="*/ 249220 w 518091"/>
              <a:gd name="connsiteY62" fmla="*/ 376269 h 607710"/>
              <a:gd name="connsiteX63" fmla="*/ 249220 w 518091"/>
              <a:gd name="connsiteY63" fmla="*/ 329025 h 607710"/>
              <a:gd name="connsiteX64" fmla="*/ 108429 w 518091"/>
              <a:gd name="connsiteY64" fmla="*/ 329025 h 607710"/>
              <a:gd name="connsiteX65" fmla="*/ 108429 w 518091"/>
              <a:gd name="connsiteY65" fmla="*/ 376269 h 607710"/>
              <a:gd name="connsiteX66" fmla="*/ 169047 w 518091"/>
              <a:gd name="connsiteY66" fmla="*/ 376269 h 607710"/>
              <a:gd name="connsiteX67" fmla="*/ 169047 w 518091"/>
              <a:gd name="connsiteY67" fmla="*/ 329025 h 607710"/>
              <a:gd name="connsiteX68" fmla="*/ 454637 w 518091"/>
              <a:gd name="connsiteY68" fmla="*/ 280121 h 607710"/>
              <a:gd name="connsiteX69" fmla="*/ 446522 w 518091"/>
              <a:gd name="connsiteY69" fmla="*/ 288222 h 607710"/>
              <a:gd name="connsiteX70" fmla="*/ 454637 w 518091"/>
              <a:gd name="connsiteY70" fmla="*/ 296324 h 607710"/>
              <a:gd name="connsiteX71" fmla="*/ 462752 w 518091"/>
              <a:gd name="connsiteY71" fmla="*/ 288222 h 607710"/>
              <a:gd name="connsiteX72" fmla="*/ 454637 w 518091"/>
              <a:gd name="connsiteY72" fmla="*/ 280121 h 607710"/>
              <a:gd name="connsiteX73" fmla="*/ 63454 w 518091"/>
              <a:gd name="connsiteY73" fmla="*/ 280121 h 607710"/>
              <a:gd name="connsiteX74" fmla="*/ 55339 w 518091"/>
              <a:gd name="connsiteY74" fmla="*/ 288222 h 607710"/>
              <a:gd name="connsiteX75" fmla="*/ 63454 w 518091"/>
              <a:gd name="connsiteY75" fmla="*/ 296324 h 607710"/>
              <a:gd name="connsiteX76" fmla="*/ 71569 w 518091"/>
              <a:gd name="connsiteY76" fmla="*/ 288222 h 607710"/>
              <a:gd name="connsiteX77" fmla="*/ 63454 w 518091"/>
              <a:gd name="connsiteY77" fmla="*/ 280121 h 607710"/>
              <a:gd name="connsiteX78" fmla="*/ 63454 w 518091"/>
              <a:gd name="connsiteY78" fmla="*/ 260598 h 607710"/>
              <a:gd name="connsiteX79" fmla="*/ 91123 w 518091"/>
              <a:gd name="connsiteY79" fmla="*/ 288222 h 607710"/>
              <a:gd name="connsiteX80" fmla="*/ 73231 w 518091"/>
              <a:gd name="connsiteY80" fmla="*/ 313992 h 607710"/>
              <a:gd name="connsiteX81" fmla="*/ 73231 w 518091"/>
              <a:gd name="connsiteY81" fmla="*/ 351476 h 607710"/>
              <a:gd name="connsiteX82" fmla="*/ 88874 w 518091"/>
              <a:gd name="connsiteY82" fmla="*/ 367191 h 607710"/>
              <a:gd name="connsiteX83" fmla="*/ 88874 w 518091"/>
              <a:gd name="connsiteY83" fmla="*/ 319263 h 607710"/>
              <a:gd name="connsiteX84" fmla="*/ 98652 w 518091"/>
              <a:gd name="connsiteY84" fmla="*/ 309502 h 607710"/>
              <a:gd name="connsiteX85" fmla="*/ 419342 w 518091"/>
              <a:gd name="connsiteY85" fmla="*/ 309502 h 607710"/>
              <a:gd name="connsiteX86" fmla="*/ 429119 w 518091"/>
              <a:gd name="connsiteY86" fmla="*/ 319263 h 607710"/>
              <a:gd name="connsiteX87" fmla="*/ 429119 w 518091"/>
              <a:gd name="connsiteY87" fmla="*/ 367191 h 607710"/>
              <a:gd name="connsiteX88" fmla="*/ 444860 w 518091"/>
              <a:gd name="connsiteY88" fmla="*/ 351476 h 607710"/>
              <a:gd name="connsiteX89" fmla="*/ 444860 w 518091"/>
              <a:gd name="connsiteY89" fmla="*/ 313992 h 607710"/>
              <a:gd name="connsiteX90" fmla="*/ 426968 w 518091"/>
              <a:gd name="connsiteY90" fmla="*/ 288222 h 607710"/>
              <a:gd name="connsiteX91" fmla="*/ 454637 w 518091"/>
              <a:gd name="connsiteY91" fmla="*/ 260598 h 607710"/>
              <a:gd name="connsiteX92" fmla="*/ 482307 w 518091"/>
              <a:gd name="connsiteY92" fmla="*/ 288222 h 607710"/>
              <a:gd name="connsiteX93" fmla="*/ 464415 w 518091"/>
              <a:gd name="connsiteY93" fmla="*/ 313992 h 607710"/>
              <a:gd name="connsiteX94" fmla="*/ 464415 w 518091"/>
              <a:gd name="connsiteY94" fmla="*/ 355575 h 607710"/>
              <a:gd name="connsiteX95" fmla="*/ 461579 w 518091"/>
              <a:gd name="connsiteY95" fmla="*/ 362408 h 607710"/>
              <a:gd name="connsiteX96" fmla="*/ 429119 w 518091"/>
              <a:gd name="connsiteY96" fmla="*/ 394718 h 607710"/>
              <a:gd name="connsiteX97" fmla="*/ 429119 w 518091"/>
              <a:gd name="connsiteY97" fmla="*/ 398720 h 607710"/>
              <a:gd name="connsiteX98" fmla="*/ 497266 w 518091"/>
              <a:gd name="connsiteY98" fmla="*/ 466757 h 607710"/>
              <a:gd name="connsiteX99" fmla="*/ 500199 w 518091"/>
              <a:gd name="connsiteY99" fmla="*/ 473687 h 607710"/>
              <a:gd name="connsiteX100" fmla="*/ 500199 w 518091"/>
              <a:gd name="connsiteY100" fmla="*/ 515173 h 607710"/>
              <a:gd name="connsiteX101" fmla="*/ 518091 w 518091"/>
              <a:gd name="connsiteY101" fmla="*/ 541040 h 607710"/>
              <a:gd name="connsiteX102" fmla="*/ 490422 w 518091"/>
              <a:gd name="connsiteY102" fmla="*/ 568665 h 607710"/>
              <a:gd name="connsiteX103" fmla="*/ 462752 w 518091"/>
              <a:gd name="connsiteY103" fmla="*/ 541040 h 607710"/>
              <a:gd name="connsiteX104" fmla="*/ 480645 w 518091"/>
              <a:gd name="connsiteY104" fmla="*/ 515173 h 607710"/>
              <a:gd name="connsiteX105" fmla="*/ 480645 w 518091"/>
              <a:gd name="connsiteY105" fmla="*/ 477689 h 607710"/>
              <a:gd name="connsiteX106" fmla="*/ 429119 w 518091"/>
              <a:gd name="connsiteY106" fmla="*/ 426345 h 607710"/>
              <a:gd name="connsiteX107" fmla="*/ 429119 w 518091"/>
              <a:gd name="connsiteY107" fmla="*/ 519663 h 607710"/>
              <a:gd name="connsiteX108" fmla="*/ 419342 w 518091"/>
              <a:gd name="connsiteY108" fmla="*/ 529424 h 607710"/>
              <a:gd name="connsiteX109" fmla="*/ 393237 w 518091"/>
              <a:gd name="connsiteY109" fmla="*/ 529424 h 607710"/>
              <a:gd name="connsiteX110" fmla="*/ 393237 w 518091"/>
              <a:gd name="connsiteY110" fmla="*/ 554218 h 607710"/>
              <a:gd name="connsiteX111" fmla="*/ 411227 w 518091"/>
              <a:gd name="connsiteY111" fmla="*/ 580085 h 607710"/>
              <a:gd name="connsiteX112" fmla="*/ 383460 w 518091"/>
              <a:gd name="connsiteY112" fmla="*/ 607710 h 607710"/>
              <a:gd name="connsiteX113" fmla="*/ 355791 w 518091"/>
              <a:gd name="connsiteY113" fmla="*/ 580085 h 607710"/>
              <a:gd name="connsiteX114" fmla="*/ 373683 w 518091"/>
              <a:gd name="connsiteY114" fmla="*/ 554218 h 607710"/>
              <a:gd name="connsiteX115" fmla="*/ 373683 w 518091"/>
              <a:gd name="connsiteY115" fmla="*/ 529424 h 607710"/>
              <a:gd name="connsiteX116" fmla="*/ 144409 w 518091"/>
              <a:gd name="connsiteY116" fmla="*/ 529424 h 607710"/>
              <a:gd name="connsiteX117" fmla="*/ 144409 w 518091"/>
              <a:gd name="connsiteY117" fmla="*/ 554218 h 607710"/>
              <a:gd name="connsiteX118" fmla="*/ 162301 w 518091"/>
              <a:gd name="connsiteY118" fmla="*/ 580085 h 607710"/>
              <a:gd name="connsiteX119" fmla="*/ 134631 w 518091"/>
              <a:gd name="connsiteY119" fmla="*/ 607710 h 607710"/>
              <a:gd name="connsiteX120" fmla="*/ 106864 w 518091"/>
              <a:gd name="connsiteY120" fmla="*/ 580085 h 607710"/>
              <a:gd name="connsiteX121" fmla="*/ 124854 w 518091"/>
              <a:gd name="connsiteY121" fmla="*/ 554218 h 607710"/>
              <a:gd name="connsiteX122" fmla="*/ 124854 w 518091"/>
              <a:gd name="connsiteY122" fmla="*/ 529424 h 607710"/>
              <a:gd name="connsiteX123" fmla="*/ 98652 w 518091"/>
              <a:gd name="connsiteY123" fmla="*/ 529424 h 607710"/>
              <a:gd name="connsiteX124" fmla="*/ 88874 w 518091"/>
              <a:gd name="connsiteY124" fmla="*/ 519663 h 607710"/>
              <a:gd name="connsiteX125" fmla="*/ 88874 w 518091"/>
              <a:gd name="connsiteY125" fmla="*/ 426345 h 607710"/>
              <a:gd name="connsiteX126" fmla="*/ 37447 w 518091"/>
              <a:gd name="connsiteY126" fmla="*/ 477689 h 607710"/>
              <a:gd name="connsiteX127" fmla="*/ 37447 w 518091"/>
              <a:gd name="connsiteY127" fmla="*/ 515173 h 607710"/>
              <a:gd name="connsiteX128" fmla="*/ 55339 w 518091"/>
              <a:gd name="connsiteY128" fmla="*/ 541040 h 607710"/>
              <a:gd name="connsiteX129" fmla="*/ 27669 w 518091"/>
              <a:gd name="connsiteY129" fmla="*/ 568665 h 607710"/>
              <a:gd name="connsiteX130" fmla="*/ 0 w 518091"/>
              <a:gd name="connsiteY130" fmla="*/ 541040 h 607710"/>
              <a:gd name="connsiteX131" fmla="*/ 17892 w 518091"/>
              <a:gd name="connsiteY131" fmla="*/ 515173 h 607710"/>
              <a:gd name="connsiteX132" fmla="*/ 17892 w 518091"/>
              <a:gd name="connsiteY132" fmla="*/ 473687 h 607710"/>
              <a:gd name="connsiteX133" fmla="*/ 20825 w 518091"/>
              <a:gd name="connsiteY133" fmla="*/ 466757 h 607710"/>
              <a:gd name="connsiteX134" fmla="*/ 88874 w 518091"/>
              <a:gd name="connsiteY134" fmla="*/ 398720 h 607710"/>
              <a:gd name="connsiteX135" fmla="*/ 88874 w 518091"/>
              <a:gd name="connsiteY135" fmla="*/ 394718 h 607710"/>
              <a:gd name="connsiteX136" fmla="*/ 56512 w 518091"/>
              <a:gd name="connsiteY136" fmla="*/ 362408 h 607710"/>
              <a:gd name="connsiteX137" fmla="*/ 53677 w 518091"/>
              <a:gd name="connsiteY137" fmla="*/ 355575 h 607710"/>
              <a:gd name="connsiteX138" fmla="*/ 53677 w 518091"/>
              <a:gd name="connsiteY138" fmla="*/ 313992 h 607710"/>
              <a:gd name="connsiteX139" fmla="*/ 35784 w 518091"/>
              <a:gd name="connsiteY139" fmla="*/ 288222 h 607710"/>
              <a:gd name="connsiteX140" fmla="*/ 63454 w 518091"/>
              <a:gd name="connsiteY140" fmla="*/ 260598 h 607710"/>
              <a:gd name="connsiteX141" fmla="*/ 257656 w 518091"/>
              <a:gd name="connsiteY141" fmla="*/ 76438 h 607710"/>
              <a:gd name="connsiteX142" fmla="*/ 189709 w 518091"/>
              <a:gd name="connsiteY142" fmla="*/ 144285 h 607710"/>
              <a:gd name="connsiteX143" fmla="*/ 257656 w 518091"/>
              <a:gd name="connsiteY143" fmla="*/ 212034 h 607710"/>
              <a:gd name="connsiteX144" fmla="*/ 325602 w 518091"/>
              <a:gd name="connsiteY144" fmla="*/ 144285 h 607710"/>
              <a:gd name="connsiteX145" fmla="*/ 257656 w 518091"/>
              <a:gd name="connsiteY145" fmla="*/ 76438 h 607710"/>
              <a:gd name="connsiteX146" fmla="*/ 257656 w 518091"/>
              <a:gd name="connsiteY146" fmla="*/ 0 h 607710"/>
              <a:gd name="connsiteX147" fmla="*/ 267432 w 518091"/>
              <a:gd name="connsiteY147" fmla="*/ 9762 h 607710"/>
              <a:gd name="connsiteX148" fmla="*/ 267432 w 518091"/>
              <a:gd name="connsiteY148" fmla="*/ 57402 h 607710"/>
              <a:gd name="connsiteX149" fmla="*/ 312209 w 518091"/>
              <a:gd name="connsiteY149" fmla="*/ 76047 h 607710"/>
              <a:gd name="connsiteX150" fmla="*/ 346035 w 518091"/>
              <a:gd name="connsiteY150" fmla="*/ 42270 h 607710"/>
              <a:gd name="connsiteX151" fmla="*/ 359820 w 518091"/>
              <a:gd name="connsiteY151" fmla="*/ 42270 h 607710"/>
              <a:gd name="connsiteX152" fmla="*/ 359820 w 518091"/>
              <a:gd name="connsiteY152" fmla="*/ 56035 h 607710"/>
              <a:gd name="connsiteX153" fmla="*/ 325993 w 518091"/>
              <a:gd name="connsiteY153" fmla="*/ 89812 h 607710"/>
              <a:gd name="connsiteX154" fmla="*/ 344569 w 518091"/>
              <a:gd name="connsiteY154" fmla="*/ 134523 h 607710"/>
              <a:gd name="connsiteX155" fmla="*/ 392376 w 518091"/>
              <a:gd name="connsiteY155" fmla="*/ 134523 h 607710"/>
              <a:gd name="connsiteX156" fmla="*/ 402152 w 518091"/>
              <a:gd name="connsiteY156" fmla="*/ 144285 h 607710"/>
              <a:gd name="connsiteX157" fmla="*/ 392376 w 518091"/>
              <a:gd name="connsiteY157" fmla="*/ 154047 h 607710"/>
              <a:gd name="connsiteX158" fmla="*/ 344569 w 518091"/>
              <a:gd name="connsiteY158" fmla="*/ 154047 h 607710"/>
              <a:gd name="connsiteX159" fmla="*/ 325993 w 518091"/>
              <a:gd name="connsiteY159" fmla="*/ 198660 h 607710"/>
              <a:gd name="connsiteX160" fmla="*/ 359820 w 518091"/>
              <a:gd name="connsiteY160" fmla="*/ 232437 h 607710"/>
              <a:gd name="connsiteX161" fmla="*/ 359820 w 518091"/>
              <a:gd name="connsiteY161" fmla="*/ 246202 h 607710"/>
              <a:gd name="connsiteX162" fmla="*/ 352879 w 518091"/>
              <a:gd name="connsiteY162" fmla="*/ 249130 h 607710"/>
              <a:gd name="connsiteX163" fmla="*/ 346035 w 518091"/>
              <a:gd name="connsiteY163" fmla="*/ 246202 h 607710"/>
              <a:gd name="connsiteX164" fmla="*/ 312209 w 518091"/>
              <a:gd name="connsiteY164" fmla="*/ 212522 h 607710"/>
              <a:gd name="connsiteX165" fmla="*/ 267432 w 518091"/>
              <a:gd name="connsiteY165" fmla="*/ 231070 h 607710"/>
              <a:gd name="connsiteX166" fmla="*/ 267432 w 518091"/>
              <a:gd name="connsiteY166" fmla="*/ 278710 h 607710"/>
              <a:gd name="connsiteX167" fmla="*/ 257656 w 518091"/>
              <a:gd name="connsiteY167" fmla="*/ 288472 h 607710"/>
              <a:gd name="connsiteX168" fmla="*/ 247879 w 518091"/>
              <a:gd name="connsiteY168" fmla="*/ 278710 h 607710"/>
              <a:gd name="connsiteX169" fmla="*/ 247879 w 518091"/>
              <a:gd name="connsiteY169" fmla="*/ 231070 h 607710"/>
              <a:gd name="connsiteX170" fmla="*/ 203201 w 518091"/>
              <a:gd name="connsiteY170" fmla="*/ 212522 h 607710"/>
              <a:gd name="connsiteX171" fmla="*/ 169374 w 518091"/>
              <a:gd name="connsiteY171" fmla="*/ 246202 h 607710"/>
              <a:gd name="connsiteX172" fmla="*/ 162433 w 518091"/>
              <a:gd name="connsiteY172" fmla="*/ 249130 h 607710"/>
              <a:gd name="connsiteX173" fmla="*/ 155492 w 518091"/>
              <a:gd name="connsiteY173" fmla="*/ 246202 h 607710"/>
              <a:gd name="connsiteX174" fmla="*/ 155492 w 518091"/>
              <a:gd name="connsiteY174" fmla="*/ 232437 h 607710"/>
              <a:gd name="connsiteX175" fmla="*/ 189318 w 518091"/>
              <a:gd name="connsiteY175" fmla="*/ 198660 h 607710"/>
              <a:gd name="connsiteX176" fmla="*/ 170743 w 518091"/>
              <a:gd name="connsiteY176" fmla="*/ 154047 h 607710"/>
              <a:gd name="connsiteX177" fmla="*/ 123034 w 518091"/>
              <a:gd name="connsiteY177" fmla="*/ 154047 h 607710"/>
              <a:gd name="connsiteX178" fmla="*/ 113257 w 518091"/>
              <a:gd name="connsiteY178" fmla="*/ 144285 h 607710"/>
              <a:gd name="connsiteX179" fmla="*/ 123034 w 518091"/>
              <a:gd name="connsiteY179" fmla="*/ 134523 h 607710"/>
              <a:gd name="connsiteX180" fmla="*/ 170743 w 518091"/>
              <a:gd name="connsiteY180" fmla="*/ 134523 h 607710"/>
              <a:gd name="connsiteX181" fmla="*/ 189318 w 518091"/>
              <a:gd name="connsiteY181" fmla="*/ 89812 h 607710"/>
              <a:gd name="connsiteX182" fmla="*/ 155492 w 518091"/>
              <a:gd name="connsiteY182" fmla="*/ 56035 h 607710"/>
              <a:gd name="connsiteX183" fmla="*/ 155492 w 518091"/>
              <a:gd name="connsiteY183" fmla="*/ 42270 h 607710"/>
              <a:gd name="connsiteX184" fmla="*/ 169374 w 518091"/>
              <a:gd name="connsiteY184" fmla="*/ 42270 h 607710"/>
              <a:gd name="connsiteX185" fmla="*/ 203201 w 518091"/>
              <a:gd name="connsiteY185" fmla="*/ 76047 h 607710"/>
              <a:gd name="connsiteX186" fmla="*/ 247879 w 518091"/>
              <a:gd name="connsiteY186" fmla="*/ 57402 h 607710"/>
              <a:gd name="connsiteX187" fmla="*/ 247879 w 518091"/>
              <a:gd name="connsiteY187" fmla="*/ 9762 h 607710"/>
              <a:gd name="connsiteX188" fmla="*/ 257656 w 518091"/>
              <a:gd name="connsiteY188" fmla="*/ 0 h 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18091" h="607710">
                <a:moveTo>
                  <a:pt x="383460" y="571984"/>
                </a:moveTo>
                <a:cubicBezTo>
                  <a:pt x="379060" y="571984"/>
                  <a:pt x="375345" y="575595"/>
                  <a:pt x="375345" y="580085"/>
                </a:cubicBezTo>
                <a:cubicBezTo>
                  <a:pt x="375345" y="584576"/>
                  <a:pt x="379060" y="588187"/>
                  <a:pt x="383460" y="588187"/>
                </a:cubicBezTo>
                <a:cubicBezTo>
                  <a:pt x="387957" y="588187"/>
                  <a:pt x="391673" y="584576"/>
                  <a:pt x="391673" y="580085"/>
                </a:cubicBezTo>
                <a:cubicBezTo>
                  <a:pt x="391673" y="575595"/>
                  <a:pt x="387957" y="571984"/>
                  <a:pt x="383460" y="571984"/>
                </a:cubicBezTo>
                <a:close/>
                <a:moveTo>
                  <a:pt x="134631" y="571984"/>
                </a:moveTo>
                <a:cubicBezTo>
                  <a:pt x="130134" y="571984"/>
                  <a:pt x="126419" y="575595"/>
                  <a:pt x="126419" y="580085"/>
                </a:cubicBezTo>
                <a:cubicBezTo>
                  <a:pt x="126419" y="584576"/>
                  <a:pt x="130134" y="588187"/>
                  <a:pt x="134631" y="588187"/>
                </a:cubicBezTo>
                <a:cubicBezTo>
                  <a:pt x="139031" y="588187"/>
                  <a:pt x="142746" y="584576"/>
                  <a:pt x="142746" y="580085"/>
                </a:cubicBezTo>
                <a:cubicBezTo>
                  <a:pt x="142746" y="575595"/>
                  <a:pt x="139031" y="571984"/>
                  <a:pt x="134631" y="571984"/>
                </a:cubicBezTo>
                <a:close/>
                <a:moveTo>
                  <a:pt x="490422" y="532938"/>
                </a:moveTo>
                <a:cubicBezTo>
                  <a:pt x="485924" y="532938"/>
                  <a:pt x="482307" y="536550"/>
                  <a:pt x="482307" y="541040"/>
                </a:cubicBezTo>
                <a:cubicBezTo>
                  <a:pt x="482307" y="545531"/>
                  <a:pt x="485924" y="549142"/>
                  <a:pt x="490422" y="549142"/>
                </a:cubicBezTo>
                <a:cubicBezTo>
                  <a:pt x="494919" y="549142"/>
                  <a:pt x="498537" y="545531"/>
                  <a:pt x="498537" y="541040"/>
                </a:cubicBezTo>
                <a:cubicBezTo>
                  <a:pt x="498537" y="536550"/>
                  <a:pt x="494919" y="532938"/>
                  <a:pt x="490422" y="532938"/>
                </a:cubicBezTo>
                <a:close/>
                <a:moveTo>
                  <a:pt x="27669" y="532938"/>
                </a:moveTo>
                <a:cubicBezTo>
                  <a:pt x="23172" y="532938"/>
                  <a:pt x="19554" y="536550"/>
                  <a:pt x="19554" y="541040"/>
                </a:cubicBezTo>
                <a:cubicBezTo>
                  <a:pt x="19554" y="545531"/>
                  <a:pt x="23172" y="549142"/>
                  <a:pt x="27669" y="549142"/>
                </a:cubicBezTo>
                <a:cubicBezTo>
                  <a:pt x="32167" y="549142"/>
                  <a:pt x="35784" y="545531"/>
                  <a:pt x="35784" y="541040"/>
                </a:cubicBezTo>
                <a:cubicBezTo>
                  <a:pt x="35784" y="536550"/>
                  <a:pt x="32167" y="532938"/>
                  <a:pt x="27669" y="532938"/>
                </a:cubicBezTo>
                <a:close/>
                <a:moveTo>
                  <a:pt x="348947" y="462657"/>
                </a:moveTo>
                <a:lnTo>
                  <a:pt x="348947" y="509902"/>
                </a:lnTo>
                <a:lnTo>
                  <a:pt x="409565" y="509902"/>
                </a:lnTo>
                <a:lnTo>
                  <a:pt x="409565" y="462657"/>
                </a:lnTo>
                <a:close/>
                <a:moveTo>
                  <a:pt x="268774" y="462657"/>
                </a:moveTo>
                <a:lnTo>
                  <a:pt x="268774" y="509902"/>
                </a:lnTo>
                <a:lnTo>
                  <a:pt x="329392" y="509902"/>
                </a:lnTo>
                <a:lnTo>
                  <a:pt x="329392" y="462657"/>
                </a:lnTo>
                <a:close/>
                <a:moveTo>
                  <a:pt x="188601" y="462657"/>
                </a:moveTo>
                <a:lnTo>
                  <a:pt x="188601" y="509902"/>
                </a:lnTo>
                <a:lnTo>
                  <a:pt x="249220" y="509902"/>
                </a:lnTo>
                <a:lnTo>
                  <a:pt x="249220" y="462657"/>
                </a:lnTo>
                <a:close/>
                <a:moveTo>
                  <a:pt x="108429" y="462657"/>
                </a:moveTo>
                <a:lnTo>
                  <a:pt x="108429" y="509902"/>
                </a:lnTo>
                <a:lnTo>
                  <a:pt x="169047" y="509902"/>
                </a:lnTo>
                <a:lnTo>
                  <a:pt x="169047" y="462657"/>
                </a:lnTo>
                <a:close/>
                <a:moveTo>
                  <a:pt x="348947" y="395792"/>
                </a:moveTo>
                <a:lnTo>
                  <a:pt x="348947" y="443134"/>
                </a:lnTo>
                <a:lnTo>
                  <a:pt x="409565" y="443134"/>
                </a:lnTo>
                <a:lnTo>
                  <a:pt x="409565" y="395792"/>
                </a:lnTo>
                <a:close/>
                <a:moveTo>
                  <a:pt x="268774" y="395792"/>
                </a:moveTo>
                <a:lnTo>
                  <a:pt x="268774" y="443134"/>
                </a:lnTo>
                <a:lnTo>
                  <a:pt x="329392" y="443134"/>
                </a:lnTo>
                <a:lnTo>
                  <a:pt x="329392" y="395792"/>
                </a:lnTo>
                <a:close/>
                <a:moveTo>
                  <a:pt x="188601" y="395792"/>
                </a:moveTo>
                <a:lnTo>
                  <a:pt x="188601" y="443134"/>
                </a:lnTo>
                <a:lnTo>
                  <a:pt x="249220" y="443134"/>
                </a:lnTo>
                <a:lnTo>
                  <a:pt x="249220" y="395792"/>
                </a:lnTo>
                <a:close/>
                <a:moveTo>
                  <a:pt x="108429" y="395792"/>
                </a:moveTo>
                <a:lnTo>
                  <a:pt x="108429" y="443134"/>
                </a:lnTo>
                <a:lnTo>
                  <a:pt x="169047" y="443134"/>
                </a:lnTo>
                <a:lnTo>
                  <a:pt x="169047" y="395792"/>
                </a:lnTo>
                <a:close/>
                <a:moveTo>
                  <a:pt x="348947" y="329025"/>
                </a:moveTo>
                <a:lnTo>
                  <a:pt x="348947" y="376269"/>
                </a:lnTo>
                <a:lnTo>
                  <a:pt x="409565" y="376269"/>
                </a:lnTo>
                <a:lnTo>
                  <a:pt x="409565" y="329025"/>
                </a:lnTo>
                <a:close/>
                <a:moveTo>
                  <a:pt x="268774" y="329025"/>
                </a:moveTo>
                <a:lnTo>
                  <a:pt x="268774" y="376269"/>
                </a:lnTo>
                <a:lnTo>
                  <a:pt x="329392" y="376269"/>
                </a:lnTo>
                <a:lnTo>
                  <a:pt x="329392" y="329025"/>
                </a:lnTo>
                <a:close/>
                <a:moveTo>
                  <a:pt x="188601" y="329025"/>
                </a:moveTo>
                <a:lnTo>
                  <a:pt x="188601" y="376269"/>
                </a:lnTo>
                <a:lnTo>
                  <a:pt x="249220" y="376269"/>
                </a:lnTo>
                <a:lnTo>
                  <a:pt x="249220" y="329025"/>
                </a:lnTo>
                <a:close/>
                <a:moveTo>
                  <a:pt x="108429" y="329025"/>
                </a:moveTo>
                <a:lnTo>
                  <a:pt x="108429" y="376269"/>
                </a:lnTo>
                <a:lnTo>
                  <a:pt x="169047" y="376269"/>
                </a:lnTo>
                <a:lnTo>
                  <a:pt x="169047" y="329025"/>
                </a:lnTo>
                <a:close/>
                <a:moveTo>
                  <a:pt x="454637" y="280121"/>
                </a:moveTo>
                <a:cubicBezTo>
                  <a:pt x="450140" y="280121"/>
                  <a:pt x="446522" y="283732"/>
                  <a:pt x="446522" y="288222"/>
                </a:cubicBezTo>
                <a:cubicBezTo>
                  <a:pt x="446522" y="292713"/>
                  <a:pt x="450140" y="296324"/>
                  <a:pt x="454637" y="296324"/>
                </a:cubicBezTo>
                <a:cubicBezTo>
                  <a:pt x="459135" y="296324"/>
                  <a:pt x="462752" y="292713"/>
                  <a:pt x="462752" y="288222"/>
                </a:cubicBezTo>
                <a:cubicBezTo>
                  <a:pt x="462752" y="283732"/>
                  <a:pt x="459135" y="280121"/>
                  <a:pt x="454637" y="280121"/>
                </a:cubicBezTo>
                <a:close/>
                <a:moveTo>
                  <a:pt x="63454" y="280121"/>
                </a:moveTo>
                <a:cubicBezTo>
                  <a:pt x="58956" y="280121"/>
                  <a:pt x="55339" y="283732"/>
                  <a:pt x="55339" y="288222"/>
                </a:cubicBezTo>
                <a:cubicBezTo>
                  <a:pt x="55339" y="292713"/>
                  <a:pt x="58956" y="296324"/>
                  <a:pt x="63454" y="296324"/>
                </a:cubicBezTo>
                <a:cubicBezTo>
                  <a:pt x="67951" y="296324"/>
                  <a:pt x="71569" y="292713"/>
                  <a:pt x="71569" y="288222"/>
                </a:cubicBezTo>
                <a:cubicBezTo>
                  <a:pt x="71569" y="283732"/>
                  <a:pt x="67951" y="280121"/>
                  <a:pt x="63454" y="280121"/>
                </a:cubicBezTo>
                <a:close/>
                <a:moveTo>
                  <a:pt x="63454" y="260598"/>
                </a:moveTo>
                <a:cubicBezTo>
                  <a:pt x="78706" y="260598"/>
                  <a:pt x="91123" y="272995"/>
                  <a:pt x="91123" y="288222"/>
                </a:cubicBezTo>
                <a:cubicBezTo>
                  <a:pt x="91123" y="300034"/>
                  <a:pt x="83693" y="310088"/>
                  <a:pt x="73231" y="313992"/>
                </a:cubicBezTo>
                <a:lnTo>
                  <a:pt x="73231" y="351476"/>
                </a:lnTo>
                <a:lnTo>
                  <a:pt x="88874" y="367191"/>
                </a:lnTo>
                <a:lnTo>
                  <a:pt x="88874" y="319263"/>
                </a:lnTo>
                <a:cubicBezTo>
                  <a:pt x="88874" y="313895"/>
                  <a:pt x="93274" y="309502"/>
                  <a:pt x="98652" y="309502"/>
                </a:cubicBezTo>
                <a:lnTo>
                  <a:pt x="419342" y="309502"/>
                </a:lnTo>
                <a:cubicBezTo>
                  <a:pt x="424817" y="309502"/>
                  <a:pt x="429119" y="313895"/>
                  <a:pt x="429119" y="319263"/>
                </a:cubicBezTo>
                <a:lnTo>
                  <a:pt x="429119" y="367191"/>
                </a:lnTo>
                <a:lnTo>
                  <a:pt x="444860" y="351476"/>
                </a:lnTo>
                <a:lnTo>
                  <a:pt x="444860" y="313992"/>
                </a:lnTo>
                <a:cubicBezTo>
                  <a:pt x="434399" y="310088"/>
                  <a:pt x="426968" y="300034"/>
                  <a:pt x="426968" y="288222"/>
                </a:cubicBezTo>
                <a:cubicBezTo>
                  <a:pt x="426968" y="272995"/>
                  <a:pt x="439385" y="260598"/>
                  <a:pt x="454637" y="260598"/>
                </a:cubicBezTo>
                <a:cubicBezTo>
                  <a:pt x="469890" y="260598"/>
                  <a:pt x="482307" y="272995"/>
                  <a:pt x="482307" y="288222"/>
                </a:cubicBezTo>
                <a:cubicBezTo>
                  <a:pt x="482307" y="300034"/>
                  <a:pt x="474876" y="310088"/>
                  <a:pt x="464415" y="313992"/>
                </a:cubicBezTo>
                <a:lnTo>
                  <a:pt x="464415" y="355575"/>
                </a:lnTo>
                <a:cubicBezTo>
                  <a:pt x="464415" y="358113"/>
                  <a:pt x="463339" y="360651"/>
                  <a:pt x="461579" y="362408"/>
                </a:cubicBezTo>
                <a:lnTo>
                  <a:pt x="429119" y="394718"/>
                </a:lnTo>
                <a:lnTo>
                  <a:pt x="429119" y="398720"/>
                </a:lnTo>
                <a:lnTo>
                  <a:pt x="497266" y="466757"/>
                </a:lnTo>
                <a:cubicBezTo>
                  <a:pt x="499123" y="468611"/>
                  <a:pt x="500199" y="471052"/>
                  <a:pt x="500199" y="473687"/>
                </a:cubicBezTo>
                <a:lnTo>
                  <a:pt x="500199" y="515173"/>
                </a:lnTo>
                <a:cubicBezTo>
                  <a:pt x="510661" y="519175"/>
                  <a:pt x="518091" y="529229"/>
                  <a:pt x="518091" y="541040"/>
                </a:cubicBezTo>
                <a:cubicBezTo>
                  <a:pt x="518091" y="556268"/>
                  <a:pt x="505674" y="568665"/>
                  <a:pt x="490422" y="568665"/>
                </a:cubicBezTo>
                <a:cubicBezTo>
                  <a:pt x="475169" y="568665"/>
                  <a:pt x="462752" y="556268"/>
                  <a:pt x="462752" y="541040"/>
                </a:cubicBezTo>
                <a:cubicBezTo>
                  <a:pt x="462752" y="529229"/>
                  <a:pt x="470183" y="519175"/>
                  <a:pt x="480645" y="515173"/>
                </a:cubicBezTo>
                <a:lnTo>
                  <a:pt x="480645" y="477689"/>
                </a:lnTo>
                <a:lnTo>
                  <a:pt x="429119" y="426345"/>
                </a:lnTo>
                <a:lnTo>
                  <a:pt x="429119" y="519663"/>
                </a:lnTo>
                <a:cubicBezTo>
                  <a:pt x="429119" y="525032"/>
                  <a:pt x="424817" y="529424"/>
                  <a:pt x="419342" y="529424"/>
                </a:cubicBezTo>
                <a:lnTo>
                  <a:pt x="393237" y="529424"/>
                </a:lnTo>
                <a:lnTo>
                  <a:pt x="393237" y="554218"/>
                </a:lnTo>
                <a:cubicBezTo>
                  <a:pt x="403699" y="558220"/>
                  <a:pt x="411227" y="568274"/>
                  <a:pt x="411227" y="580085"/>
                </a:cubicBezTo>
                <a:cubicBezTo>
                  <a:pt x="411227" y="595313"/>
                  <a:pt x="398810" y="607710"/>
                  <a:pt x="383460" y="607710"/>
                </a:cubicBezTo>
                <a:cubicBezTo>
                  <a:pt x="368207" y="607710"/>
                  <a:pt x="355791" y="595313"/>
                  <a:pt x="355791" y="580085"/>
                </a:cubicBezTo>
                <a:cubicBezTo>
                  <a:pt x="355791" y="568274"/>
                  <a:pt x="363319" y="558220"/>
                  <a:pt x="373683" y="554218"/>
                </a:cubicBezTo>
                <a:lnTo>
                  <a:pt x="373683" y="529424"/>
                </a:lnTo>
                <a:lnTo>
                  <a:pt x="144409" y="529424"/>
                </a:lnTo>
                <a:lnTo>
                  <a:pt x="144409" y="554218"/>
                </a:lnTo>
                <a:cubicBezTo>
                  <a:pt x="154772" y="558220"/>
                  <a:pt x="162301" y="568274"/>
                  <a:pt x="162301" y="580085"/>
                </a:cubicBezTo>
                <a:cubicBezTo>
                  <a:pt x="162301" y="595313"/>
                  <a:pt x="149884" y="607710"/>
                  <a:pt x="134631" y="607710"/>
                </a:cubicBezTo>
                <a:cubicBezTo>
                  <a:pt x="119281" y="607710"/>
                  <a:pt x="106864" y="595313"/>
                  <a:pt x="106864" y="580085"/>
                </a:cubicBezTo>
                <a:cubicBezTo>
                  <a:pt x="106864" y="568274"/>
                  <a:pt x="114393" y="558220"/>
                  <a:pt x="124854" y="554218"/>
                </a:cubicBezTo>
                <a:lnTo>
                  <a:pt x="124854" y="529424"/>
                </a:lnTo>
                <a:lnTo>
                  <a:pt x="98652" y="529424"/>
                </a:lnTo>
                <a:cubicBezTo>
                  <a:pt x="93274" y="529424"/>
                  <a:pt x="88874" y="525032"/>
                  <a:pt x="88874" y="519663"/>
                </a:cubicBezTo>
                <a:lnTo>
                  <a:pt x="88874" y="426345"/>
                </a:lnTo>
                <a:lnTo>
                  <a:pt x="37447" y="477689"/>
                </a:lnTo>
                <a:lnTo>
                  <a:pt x="37447" y="515173"/>
                </a:lnTo>
                <a:cubicBezTo>
                  <a:pt x="47908" y="519175"/>
                  <a:pt x="55339" y="529229"/>
                  <a:pt x="55339" y="541040"/>
                </a:cubicBezTo>
                <a:cubicBezTo>
                  <a:pt x="55339" y="556268"/>
                  <a:pt x="42922" y="568665"/>
                  <a:pt x="27669" y="568665"/>
                </a:cubicBezTo>
                <a:cubicBezTo>
                  <a:pt x="12417" y="568665"/>
                  <a:pt x="0" y="556268"/>
                  <a:pt x="0" y="541040"/>
                </a:cubicBezTo>
                <a:cubicBezTo>
                  <a:pt x="0" y="529229"/>
                  <a:pt x="7431" y="519175"/>
                  <a:pt x="17892" y="515173"/>
                </a:cubicBezTo>
                <a:lnTo>
                  <a:pt x="17892" y="473687"/>
                </a:lnTo>
                <a:cubicBezTo>
                  <a:pt x="17892" y="471052"/>
                  <a:pt x="18968" y="468611"/>
                  <a:pt x="20825" y="466757"/>
                </a:cubicBezTo>
                <a:lnTo>
                  <a:pt x="88874" y="398720"/>
                </a:lnTo>
                <a:lnTo>
                  <a:pt x="88874" y="394718"/>
                </a:lnTo>
                <a:lnTo>
                  <a:pt x="56512" y="362408"/>
                </a:lnTo>
                <a:cubicBezTo>
                  <a:pt x="54752" y="360554"/>
                  <a:pt x="53677" y="358113"/>
                  <a:pt x="53677" y="355575"/>
                </a:cubicBezTo>
                <a:lnTo>
                  <a:pt x="53677" y="313992"/>
                </a:lnTo>
                <a:cubicBezTo>
                  <a:pt x="43215" y="310088"/>
                  <a:pt x="35784" y="300034"/>
                  <a:pt x="35784" y="288222"/>
                </a:cubicBezTo>
                <a:cubicBezTo>
                  <a:pt x="35784" y="272995"/>
                  <a:pt x="48201" y="260598"/>
                  <a:pt x="63454" y="260598"/>
                </a:cubicBezTo>
                <a:close/>
                <a:moveTo>
                  <a:pt x="257656" y="76438"/>
                </a:moveTo>
                <a:cubicBezTo>
                  <a:pt x="220212" y="76438"/>
                  <a:pt x="189709" y="106798"/>
                  <a:pt x="189709" y="144285"/>
                </a:cubicBezTo>
                <a:cubicBezTo>
                  <a:pt x="189709" y="181674"/>
                  <a:pt x="220212" y="212034"/>
                  <a:pt x="257656" y="212034"/>
                </a:cubicBezTo>
                <a:cubicBezTo>
                  <a:pt x="295100" y="212034"/>
                  <a:pt x="325602" y="181674"/>
                  <a:pt x="325602" y="144285"/>
                </a:cubicBezTo>
                <a:cubicBezTo>
                  <a:pt x="325602" y="106798"/>
                  <a:pt x="295100" y="76438"/>
                  <a:pt x="257656" y="76438"/>
                </a:cubicBezTo>
                <a:close/>
                <a:moveTo>
                  <a:pt x="257656" y="0"/>
                </a:moveTo>
                <a:cubicBezTo>
                  <a:pt x="263033" y="0"/>
                  <a:pt x="267432" y="4393"/>
                  <a:pt x="267432" y="9762"/>
                </a:cubicBezTo>
                <a:lnTo>
                  <a:pt x="267432" y="57402"/>
                </a:lnTo>
                <a:cubicBezTo>
                  <a:pt x="284248" y="59354"/>
                  <a:pt x="299597" y="65992"/>
                  <a:pt x="312209" y="76047"/>
                </a:cubicBezTo>
                <a:lnTo>
                  <a:pt x="346035" y="42270"/>
                </a:lnTo>
                <a:cubicBezTo>
                  <a:pt x="349848" y="38463"/>
                  <a:pt x="356007" y="38463"/>
                  <a:pt x="359820" y="42270"/>
                </a:cubicBezTo>
                <a:cubicBezTo>
                  <a:pt x="363633" y="46077"/>
                  <a:pt x="363633" y="52228"/>
                  <a:pt x="359820" y="56035"/>
                </a:cubicBezTo>
                <a:lnTo>
                  <a:pt x="325993" y="89812"/>
                </a:lnTo>
                <a:cubicBezTo>
                  <a:pt x="336063" y="102307"/>
                  <a:pt x="342711" y="117732"/>
                  <a:pt x="344569" y="134523"/>
                </a:cubicBezTo>
                <a:lnTo>
                  <a:pt x="392376" y="134523"/>
                </a:lnTo>
                <a:cubicBezTo>
                  <a:pt x="397753" y="134523"/>
                  <a:pt x="402152" y="138818"/>
                  <a:pt x="402152" y="144285"/>
                </a:cubicBezTo>
                <a:cubicBezTo>
                  <a:pt x="402152" y="149654"/>
                  <a:pt x="397753" y="154047"/>
                  <a:pt x="392376" y="154047"/>
                </a:cubicBezTo>
                <a:lnTo>
                  <a:pt x="344569" y="154047"/>
                </a:lnTo>
                <a:cubicBezTo>
                  <a:pt x="342711" y="170740"/>
                  <a:pt x="336063" y="186165"/>
                  <a:pt x="325993" y="198660"/>
                </a:cubicBezTo>
                <a:lnTo>
                  <a:pt x="359820" y="232437"/>
                </a:lnTo>
                <a:cubicBezTo>
                  <a:pt x="363633" y="236244"/>
                  <a:pt x="363633" y="242395"/>
                  <a:pt x="359820" y="246202"/>
                </a:cubicBezTo>
                <a:cubicBezTo>
                  <a:pt x="357865" y="248154"/>
                  <a:pt x="355421" y="249130"/>
                  <a:pt x="352879" y="249130"/>
                </a:cubicBezTo>
                <a:cubicBezTo>
                  <a:pt x="350435" y="249130"/>
                  <a:pt x="347893" y="248154"/>
                  <a:pt x="346035" y="246202"/>
                </a:cubicBezTo>
                <a:lnTo>
                  <a:pt x="312209" y="212522"/>
                </a:lnTo>
                <a:cubicBezTo>
                  <a:pt x="299597" y="222480"/>
                  <a:pt x="284248" y="229118"/>
                  <a:pt x="267432" y="231070"/>
                </a:cubicBezTo>
                <a:lnTo>
                  <a:pt x="267432" y="278710"/>
                </a:lnTo>
                <a:cubicBezTo>
                  <a:pt x="267432" y="284079"/>
                  <a:pt x="263033" y="288472"/>
                  <a:pt x="257656" y="288472"/>
                </a:cubicBezTo>
                <a:cubicBezTo>
                  <a:pt x="252279" y="288472"/>
                  <a:pt x="247879" y="284079"/>
                  <a:pt x="247879" y="278710"/>
                </a:cubicBezTo>
                <a:lnTo>
                  <a:pt x="247879" y="231070"/>
                </a:lnTo>
                <a:cubicBezTo>
                  <a:pt x="231064" y="229118"/>
                  <a:pt x="215715" y="222480"/>
                  <a:pt x="203201" y="212522"/>
                </a:cubicBezTo>
                <a:lnTo>
                  <a:pt x="169374" y="246202"/>
                </a:lnTo>
                <a:cubicBezTo>
                  <a:pt x="167419" y="248154"/>
                  <a:pt x="164975" y="249130"/>
                  <a:pt x="162433" y="249130"/>
                </a:cubicBezTo>
                <a:cubicBezTo>
                  <a:pt x="159989" y="249130"/>
                  <a:pt x="157447" y="248154"/>
                  <a:pt x="155492" y="246202"/>
                </a:cubicBezTo>
                <a:cubicBezTo>
                  <a:pt x="151679" y="242395"/>
                  <a:pt x="151679" y="236244"/>
                  <a:pt x="155492" y="232437"/>
                </a:cubicBezTo>
                <a:lnTo>
                  <a:pt x="189318" y="198660"/>
                </a:lnTo>
                <a:cubicBezTo>
                  <a:pt x="179248" y="186165"/>
                  <a:pt x="172600" y="170740"/>
                  <a:pt x="170743" y="154047"/>
                </a:cubicBezTo>
                <a:lnTo>
                  <a:pt x="123034" y="154047"/>
                </a:lnTo>
                <a:cubicBezTo>
                  <a:pt x="117559" y="154047"/>
                  <a:pt x="113257" y="149654"/>
                  <a:pt x="113257" y="144285"/>
                </a:cubicBezTo>
                <a:cubicBezTo>
                  <a:pt x="113257" y="138818"/>
                  <a:pt x="117559" y="134523"/>
                  <a:pt x="123034" y="134523"/>
                </a:cubicBezTo>
                <a:lnTo>
                  <a:pt x="170743" y="134523"/>
                </a:lnTo>
                <a:cubicBezTo>
                  <a:pt x="172600" y="117732"/>
                  <a:pt x="179248" y="102307"/>
                  <a:pt x="189318" y="89812"/>
                </a:cubicBezTo>
                <a:lnTo>
                  <a:pt x="155492" y="56035"/>
                </a:lnTo>
                <a:cubicBezTo>
                  <a:pt x="151679" y="52228"/>
                  <a:pt x="151679" y="46077"/>
                  <a:pt x="155492" y="42270"/>
                </a:cubicBezTo>
                <a:cubicBezTo>
                  <a:pt x="159304" y="38463"/>
                  <a:pt x="165561" y="38463"/>
                  <a:pt x="169374" y="42270"/>
                </a:cubicBezTo>
                <a:lnTo>
                  <a:pt x="203201" y="76047"/>
                </a:lnTo>
                <a:cubicBezTo>
                  <a:pt x="215715" y="65992"/>
                  <a:pt x="231064" y="59354"/>
                  <a:pt x="247879" y="57402"/>
                </a:cubicBezTo>
                <a:lnTo>
                  <a:pt x="247879" y="9762"/>
                </a:lnTo>
                <a:cubicBezTo>
                  <a:pt x="247879" y="4393"/>
                  <a:pt x="252279" y="0"/>
                  <a:pt x="257656" y="0"/>
                </a:cubicBez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任意多边形: 形状 61">
            <a:extLst>
              <a:ext uri="{FF2B5EF4-FFF2-40B4-BE49-F238E27FC236}">
                <a16:creationId xmlns:a16="http://schemas.microsoft.com/office/drawing/2014/main" id="{103F9554-D61E-8DC7-7A86-4D79971F1BF7}"/>
              </a:ext>
            </a:extLst>
          </p:cNvPr>
          <p:cNvSpPr/>
          <p:nvPr/>
        </p:nvSpPr>
        <p:spPr>
          <a:xfrm>
            <a:off x="7985665" y="2423850"/>
            <a:ext cx="482987" cy="482202"/>
          </a:xfrm>
          <a:custGeom>
            <a:avLst/>
            <a:gdLst>
              <a:gd name="connsiteX0" fmla="*/ 431200 w 608133"/>
              <a:gd name="connsiteY0" fmla="*/ 544198 h 607145"/>
              <a:gd name="connsiteX1" fmla="*/ 344901 w 608133"/>
              <a:gd name="connsiteY1" fmla="*/ 572623 h 607145"/>
              <a:gd name="connsiteX2" fmla="*/ 339286 w 608133"/>
              <a:gd name="connsiteY2" fmla="*/ 587474 h 607145"/>
              <a:gd name="connsiteX3" fmla="*/ 482724 w 608133"/>
              <a:gd name="connsiteY3" fmla="*/ 587474 h 607145"/>
              <a:gd name="connsiteX4" fmla="*/ 483413 w 608133"/>
              <a:gd name="connsiteY4" fmla="*/ 586884 h 607145"/>
              <a:gd name="connsiteX5" fmla="*/ 483413 w 608133"/>
              <a:gd name="connsiteY5" fmla="*/ 544886 h 607145"/>
              <a:gd name="connsiteX6" fmla="*/ 482724 w 608133"/>
              <a:gd name="connsiteY6" fmla="*/ 544198 h 607145"/>
              <a:gd name="connsiteX7" fmla="*/ 125409 w 608133"/>
              <a:gd name="connsiteY7" fmla="*/ 544198 h 607145"/>
              <a:gd name="connsiteX8" fmla="*/ 124818 w 608133"/>
              <a:gd name="connsiteY8" fmla="*/ 544886 h 607145"/>
              <a:gd name="connsiteX9" fmla="*/ 124818 w 608133"/>
              <a:gd name="connsiteY9" fmla="*/ 586884 h 607145"/>
              <a:gd name="connsiteX10" fmla="*/ 125409 w 608133"/>
              <a:gd name="connsiteY10" fmla="*/ 587474 h 607145"/>
              <a:gd name="connsiteX11" fmla="*/ 268848 w 608133"/>
              <a:gd name="connsiteY11" fmla="*/ 587474 h 607145"/>
              <a:gd name="connsiteX12" fmla="*/ 263232 w 608133"/>
              <a:gd name="connsiteY12" fmla="*/ 572623 h 607145"/>
              <a:gd name="connsiteX13" fmla="*/ 176933 w 608133"/>
              <a:gd name="connsiteY13" fmla="*/ 544198 h 607145"/>
              <a:gd name="connsiteX14" fmla="*/ 282443 w 608133"/>
              <a:gd name="connsiteY14" fmla="*/ 416238 h 607145"/>
              <a:gd name="connsiteX15" fmla="*/ 282443 w 608133"/>
              <a:gd name="connsiteY15" fmla="*/ 565836 h 607145"/>
              <a:gd name="connsiteX16" fmla="*/ 304116 w 608133"/>
              <a:gd name="connsiteY16" fmla="*/ 587474 h 607145"/>
              <a:gd name="connsiteX17" fmla="*/ 325789 w 608133"/>
              <a:gd name="connsiteY17" fmla="*/ 565836 h 607145"/>
              <a:gd name="connsiteX18" fmla="*/ 325789 w 608133"/>
              <a:gd name="connsiteY18" fmla="*/ 416238 h 607145"/>
              <a:gd name="connsiteX19" fmla="*/ 304116 w 608133"/>
              <a:gd name="connsiteY19" fmla="*/ 418304 h 607145"/>
              <a:gd name="connsiteX20" fmla="*/ 282443 w 608133"/>
              <a:gd name="connsiteY20" fmla="*/ 416238 h 607145"/>
              <a:gd name="connsiteX21" fmla="*/ 378002 w 608133"/>
              <a:gd name="connsiteY21" fmla="*/ 391354 h 607145"/>
              <a:gd name="connsiteX22" fmla="*/ 345492 w 608133"/>
              <a:gd name="connsiteY22" fmla="*/ 410632 h 607145"/>
              <a:gd name="connsiteX23" fmla="*/ 345492 w 608133"/>
              <a:gd name="connsiteY23" fmla="*/ 488529 h 607145"/>
              <a:gd name="connsiteX24" fmla="*/ 431102 w 608133"/>
              <a:gd name="connsiteY24" fmla="*/ 444368 h 607145"/>
              <a:gd name="connsiteX25" fmla="*/ 230131 w 608133"/>
              <a:gd name="connsiteY25" fmla="*/ 391354 h 607145"/>
              <a:gd name="connsiteX26" fmla="*/ 177031 w 608133"/>
              <a:gd name="connsiteY26" fmla="*/ 444368 h 607145"/>
              <a:gd name="connsiteX27" fmla="*/ 262740 w 608133"/>
              <a:gd name="connsiteY27" fmla="*/ 488529 h 607145"/>
              <a:gd name="connsiteX28" fmla="*/ 262740 w 608133"/>
              <a:gd name="connsiteY28" fmla="*/ 410632 h 607145"/>
              <a:gd name="connsiteX29" fmla="*/ 230131 w 608133"/>
              <a:gd name="connsiteY29" fmla="*/ 391354 h 607145"/>
              <a:gd name="connsiteX30" fmla="*/ 509520 w 608133"/>
              <a:gd name="connsiteY30" fmla="*/ 344931 h 607145"/>
              <a:gd name="connsiteX31" fmla="*/ 458981 w 608133"/>
              <a:gd name="connsiteY31" fmla="*/ 444368 h 607145"/>
              <a:gd name="connsiteX32" fmla="*/ 467060 w 608133"/>
              <a:gd name="connsiteY32" fmla="*/ 452433 h 607145"/>
              <a:gd name="connsiteX33" fmla="*/ 467060 w 608133"/>
              <a:gd name="connsiteY33" fmla="*/ 466301 h 607145"/>
              <a:gd name="connsiteX34" fmla="*/ 460164 w 608133"/>
              <a:gd name="connsiteY34" fmla="*/ 469252 h 607145"/>
              <a:gd name="connsiteX35" fmla="*/ 453169 w 608133"/>
              <a:gd name="connsiteY35" fmla="*/ 466301 h 607145"/>
              <a:gd name="connsiteX36" fmla="*/ 445091 w 608133"/>
              <a:gd name="connsiteY36" fmla="*/ 458236 h 607145"/>
              <a:gd name="connsiteX37" fmla="*/ 345492 w 608133"/>
              <a:gd name="connsiteY37" fmla="*/ 508692 h 607145"/>
              <a:gd name="connsiteX38" fmla="*/ 345492 w 608133"/>
              <a:gd name="connsiteY38" fmla="*/ 552657 h 607145"/>
              <a:gd name="connsiteX39" fmla="*/ 482921 w 608133"/>
              <a:gd name="connsiteY39" fmla="*/ 482136 h 607145"/>
              <a:gd name="connsiteX40" fmla="*/ 553556 w 608133"/>
              <a:gd name="connsiteY40" fmla="*/ 344931 h 607145"/>
              <a:gd name="connsiteX41" fmla="*/ 411300 w 608133"/>
              <a:gd name="connsiteY41" fmla="*/ 344931 h 607145"/>
              <a:gd name="connsiteX42" fmla="*/ 391991 w 608133"/>
              <a:gd name="connsiteY42" fmla="*/ 377388 h 607145"/>
              <a:gd name="connsiteX43" fmla="*/ 445091 w 608133"/>
              <a:gd name="connsiteY43" fmla="*/ 430401 h 607145"/>
              <a:gd name="connsiteX44" fmla="*/ 489324 w 608133"/>
              <a:gd name="connsiteY44" fmla="*/ 344931 h 607145"/>
              <a:gd name="connsiteX45" fmla="*/ 118809 w 608133"/>
              <a:gd name="connsiteY45" fmla="*/ 344931 h 607145"/>
              <a:gd name="connsiteX46" fmla="*/ 163141 w 608133"/>
              <a:gd name="connsiteY46" fmla="*/ 430401 h 607145"/>
              <a:gd name="connsiteX47" fmla="*/ 216142 w 608133"/>
              <a:gd name="connsiteY47" fmla="*/ 377388 h 607145"/>
              <a:gd name="connsiteX48" fmla="*/ 196833 w 608133"/>
              <a:gd name="connsiteY48" fmla="*/ 344931 h 607145"/>
              <a:gd name="connsiteX49" fmla="*/ 54577 w 608133"/>
              <a:gd name="connsiteY49" fmla="*/ 344931 h 607145"/>
              <a:gd name="connsiteX50" fmla="*/ 125311 w 608133"/>
              <a:gd name="connsiteY50" fmla="*/ 482136 h 607145"/>
              <a:gd name="connsiteX51" fmla="*/ 262740 w 608133"/>
              <a:gd name="connsiteY51" fmla="*/ 552657 h 607145"/>
              <a:gd name="connsiteX52" fmla="*/ 262740 w 608133"/>
              <a:gd name="connsiteY52" fmla="*/ 508692 h 607145"/>
              <a:gd name="connsiteX53" fmla="*/ 163042 w 608133"/>
              <a:gd name="connsiteY53" fmla="*/ 458236 h 607145"/>
              <a:gd name="connsiteX54" fmla="*/ 154964 w 608133"/>
              <a:gd name="connsiteY54" fmla="*/ 466301 h 607145"/>
              <a:gd name="connsiteX55" fmla="*/ 148068 w 608133"/>
              <a:gd name="connsiteY55" fmla="*/ 469252 h 607145"/>
              <a:gd name="connsiteX56" fmla="*/ 141073 w 608133"/>
              <a:gd name="connsiteY56" fmla="*/ 466301 h 607145"/>
              <a:gd name="connsiteX57" fmla="*/ 141073 w 608133"/>
              <a:gd name="connsiteY57" fmla="*/ 452433 h 607145"/>
              <a:gd name="connsiteX58" fmla="*/ 149152 w 608133"/>
              <a:gd name="connsiteY58" fmla="*/ 444368 h 607145"/>
              <a:gd name="connsiteX59" fmla="*/ 98613 w 608133"/>
              <a:gd name="connsiteY59" fmla="*/ 344931 h 607145"/>
              <a:gd name="connsiteX60" fmla="*/ 416916 w 608133"/>
              <a:gd name="connsiteY60" fmla="*/ 281984 h 607145"/>
              <a:gd name="connsiteX61" fmla="*/ 418984 w 608133"/>
              <a:gd name="connsiteY61" fmla="*/ 303622 h 607145"/>
              <a:gd name="connsiteX62" fmla="*/ 416916 w 608133"/>
              <a:gd name="connsiteY62" fmla="*/ 325260 h 607145"/>
              <a:gd name="connsiteX63" fmla="*/ 566757 w 608133"/>
              <a:gd name="connsiteY63" fmla="*/ 325260 h 607145"/>
              <a:gd name="connsiteX64" fmla="*/ 588430 w 608133"/>
              <a:gd name="connsiteY64" fmla="*/ 303622 h 607145"/>
              <a:gd name="connsiteX65" fmla="*/ 566757 w 608133"/>
              <a:gd name="connsiteY65" fmla="*/ 281984 h 607145"/>
              <a:gd name="connsiteX66" fmla="*/ 41376 w 608133"/>
              <a:gd name="connsiteY66" fmla="*/ 281984 h 607145"/>
              <a:gd name="connsiteX67" fmla="*/ 19703 w 608133"/>
              <a:gd name="connsiteY67" fmla="*/ 303622 h 607145"/>
              <a:gd name="connsiteX68" fmla="*/ 41376 w 608133"/>
              <a:gd name="connsiteY68" fmla="*/ 325260 h 607145"/>
              <a:gd name="connsiteX69" fmla="*/ 191217 w 608133"/>
              <a:gd name="connsiteY69" fmla="*/ 325260 h 607145"/>
              <a:gd name="connsiteX70" fmla="*/ 189149 w 608133"/>
              <a:gd name="connsiteY70" fmla="*/ 303622 h 607145"/>
              <a:gd name="connsiteX71" fmla="*/ 191217 w 608133"/>
              <a:gd name="connsiteY71" fmla="*/ 281984 h 607145"/>
              <a:gd name="connsiteX72" fmla="*/ 304102 w 608133"/>
              <a:gd name="connsiteY72" fmla="*/ 281966 h 607145"/>
              <a:gd name="connsiteX73" fmla="*/ 282423 w 608133"/>
              <a:gd name="connsiteY73" fmla="*/ 303608 h 607145"/>
              <a:gd name="connsiteX74" fmla="*/ 304102 w 608133"/>
              <a:gd name="connsiteY74" fmla="*/ 325250 h 607145"/>
              <a:gd name="connsiteX75" fmla="*/ 325780 w 608133"/>
              <a:gd name="connsiteY75" fmla="*/ 303608 h 607145"/>
              <a:gd name="connsiteX76" fmla="*/ 304102 w 608133"/>
              <a:gd name="connsiteY76" fmla="*/ 281966 h 607145"/>
              <a:gd name="connsiteX77" fmla="*/ 304102 w 608133"/>
              <a:gd name="connsiteY77" fmla="*/ 262292 h 607145"/>
              <a:gd name="connsiteX78" fmla="*/ 345488 w 608133"/>
              <a:gd name="connsiteY78" fmla="*/ 303608 h 607145"/>
              <a:gd name="connsiteX79" fmla="*/ 304102 w 608133"/>
              <a:gd name="connsiteY79" fmla="*/ 344924 h 607145"/>
              <a:gd name="connsiteX80" fmla="*/ 262715 w 608133"/>
              <a:gd name="connsiteY80" fmla="*/ 303608 h 607145"/>
              <a:gd name="connsiteX81" fmla="*/ 304102 w 608133"/>
              <a:gd name="connsiteY81" fmla="*/ 262292 h 607145"/>
              <a:gd name="connsiteX82" fmla="*/ 304137 w 608133"/>
              <a:gd name="connsiteY82" fmla="*/ 250492 h 607145"/>
              <a:gd name="connsiteX83" fmla="*/ 250944 w 608133"/>
              <a:gd name="connsiteY83" fmla="*/ 303608 h 607145"/>
              <a:gd name="connsiteX84" fmla="*/ 304137 w 608133"/>
              <a:gd name="connsiteY84" fmla="*/ 356724 h 607145"/>
              <a:gd name="connsiteX85" fmla="*/ 357330 w 608133"/>
              <a:gd name="connsiteY85" fmla="*/ 303608 h 607145"/>
              <a:gd name="connsiteX86" fmla="*/ 304137 w 608133"/>
              <a:gd name="connsiteY86" fmla="*/ 250492 h 607145"/>
              <a:gd name="connsiteX87" fmla="*/ 304137 w 608133"/>
              <a:gd name="connsiteY87" fmla="*/ 230820 h 607145"/>
              <a:gd name="connsiteX88" fmla="*/ 377031 w 608133"/>
              <a:gd name="connsiteY88" fmla="*/ 303608 h 607145"/>
              <a:gd name="connsiteX89" fmla="*/ 304137 w 608133"/>
              <a:gd name="connsiteY89" fmla="*/ 376396 h 607145"/>
              <a:gd name="connsiteX90" fmla="*/ 231243 w 608133"/>
              <a:gd name="connsiteY90" fmla="*/ 303608 h 607145"/>
              <a:gd name="connsiteX91" fmla="*/ 304137 w 608133"/>
              <a:gd name="connsiteY91" fmla="*/ 230820 h 607145"/>
              <a:gd name="connsiteX92" fmla="*/ 304116 w 608133"/>
              <a:gd name="connsiteY92" fmla="*/ 208512 h 607145"/>
              <a:gd name="connsiteX93" fmla="*/ 208852 w 608133"/>
              <a:gd name="connsiteY93" fmla="*/ 303622 h 607145"/>
              <a:gd name="connsiteX94" fmla="*/ 304116 w 608133"/>
              <a:gd name="connsiteY94" fmla="*/ 398633 h 607145"/>
              <a:gd name="connsiteX95" fmla="*/ 399281 w 608133"/>
              <a:gd name="connsiteY95" fmla="*/ 303622 h 607145"/>
              <a:gd name="connsiteX96" fmla="*/ 304116 w 608133"/>
              <a:gd name="connsiteY96" fmla="*/ 208512 h 607145"/>
              <a:gd name="connsiteX97" fmla="*/ 445091 w 608133"/>
              <a:gd name="connsiteY97" fmla="*/ 176744 h 607145"/>
              <a:gd name="connsiteX98" fmla="*/ 391991 w 608133"/>
              <a:gd name="connsiteY98" fmla="*/ 229757 h 607145"/>
              <a:gd name="connsiteX99" fmla="*/ 411300 w 608133"/>
              <a:gd name="connsiteY99" fmla="*/ 262313 h 607145"/>
              <a:gd name="connsiteX100" fmla="*/ 489324 w 608133"/>
              <a:gd name="connsiteY100" fmla="*/ 262313 h 607145"/>
              <a:gd name="connsiteX101" fmla="*/ 445091 w 608133"/>
              <a:gd name="connsiteY101" fmla="*/ 176744 h 607145"/>
              <a:gd name="connsiteX102" fmla="*/ 163141 w 608133"/>
              <a:gd name="connsiteY102" fmla="*/ 176744 h 607145"/>
              <a:gd name="connsiteX103" fmla="*/ 118809 w 608133"/>
              <a:gd name="connsiteY103" fmla="*/ 262313 h 607145"/>
              <a:gd name="connsiteX104" fmla="*/ 196833 w 608133"/>
              <a:gd name="connsiteY104" fmla="*/ 262313 h 607145"/>
              <a:gd name="connsiteX105" fmla="*/ 216142 w 608133"/>
              <a:gd name="connsiteY105" fmla="*/ 229757 h 607145"/>
              <a:gd name="connsiteX106" fmla="*/ 345492 w 608133"/>
              <a:gd name="connsiteY106" fmla="*/ 118616 h 607145"/>
              <a:gd name="connsiteX107" fmla="*/ 345492 w 608133"/>
              <a:gd name="connsiteY107" fmla="*/ 196513 h 607145"/>
              <a:gd name="connsiteX108" fmla="*/ 378002 w 608133"/>
              <a:gd name="connsiteY108" fmla="*/ 215791 h 607145"/>
              <a:gd name="connsiteX109" fmla="*/ 431102 w 608133"/>
              <a:gd name="connsiteY109" fmla="*/ 162876 h 607145"/>
              <a:gd name="connsiteX110" fmla="*/ 345492 w 608133"/>
              <a:gd name="connsiteY110" fmla="*/ 118616 h 607145"/>
              <a:gd name="connsiteX111" fmla="*/ 262740 w 608133"/>
              <a:gd name="connsiteY111" fmla="*/ 118616 h 607145"/>
              <a:gd name="connsiteX112" fmla="*/ 177031 w 608133"/>
              <a:gd name="connsiteY112" fmla="*/ 162876 h 607145"/>
              <a:gd name="connsiteX113" fmla="*/ 230131 w 608133"/>
              <a:gd name="connsiteY113" fmla="*/ 215791 h 607145"/>
              <a:gd name="connsiteX114" fmla="*/ 262740 w 608133"/>
              <a:gd name="connsiteY114" fmla="*/ 196513 h 607145"/>
              <a:gd name="connsiteX115" fmla="*/ 345492 w 608133"/>
              <a:gd name="connsiteY115" fmla="*/ 54489 h 607145"/>
              <a:gd name="connsiteX116" fmla="*/ 345492 w 608133"/>
              <a:gd name="connsiteY116" fmla="*/ 98453 h 607145"/>
              <a:gd name="connsiteX117" fmla="*/ 445091 w 608133"/>
              <a:gd name="connsiteY117" fmla="*/ 148909 h 607145"/>
              <a:gd name="connsiteX118" fmla="*/ 453169 w 608133"/>
              <a:gd name="connsiteY118" fmla="*/ 140844 h 607145"/>
              <a:gd name="connsiteX119" fmla="*/ 467060 w 608133"/>
              <a:gd name="connsiteY119" fmla="*/ 140844 h 607145"/>
              <a:gd name="connsiteX120" fmla="*/ 467060 w 608133"/>
              <a:gd name="connsiteY120" fmla="*/ 154712 h 607145"/>
              <a:gd name="connsiteX121" fmla="*/ 458981 w 608133"/>
              <a:gd name="connsiteY121" fmla="*/ 162777 h 607145"/>
              <a:gd name="connsiteX122" fmla="*/ 509520 w 608133"/>
              <a:gd name="connsiteY122" fmla="*/ 262313 h 607145"/>
              <a:gd name="connsiteX123" fmla="*/ 553556 w 608133"/>
              <a:gd name="connsiteY123" fmla="*/ 262313 h 607145"/>
              <a:gd name="connsiteX124" fmla="*/ 482921 w 608133"/>
              <a:gd name="connsiteY124" fmla="*/ 125107 h 607145"/>
              <a:gd name="connsiteX125" fmla="*/ 345492 w 608133"/>
              <a:gd name="connsiteY125" fmla="*/ 54489 h 607145"/>
              <a:gd name="connsiteX126" fmla="*/ 262740 w 608133"/>
              <a:gd name="connsiteY126" fmla="*/ 54489 h 607145"/>
              <a:gd name="connsiteX127" fmla="*/ 125311 w 608133"/>
              <a:gd name="connsiteY127" fmla="*/ 125107 h 607145"/>
              <a:gd name="connsiteX128" fmla="*/ 54577 w 608133"/>
              <a:gd name="connsiteY128" fmla="*/ 262313 h 607145"/>
              <a:gd name="connsiteX129" fmla="*/ 98613 w 608133"/>
              <a:gd name="connsiteY129" fmla="*/ 262313 h 607145"/>
              <a:gd name="connsiteX130" fmla="*/ 149152 w 608133"/>
              <a:gd name="connsiteY130" fmla="*/ 162777 h 607145"/>
              <a:gd name="connsiteX131" fmla="*/ 141073 w 608133"/>
              <a:gd name="connsiteY131" fmla="*/ 154712 h 607145"/>
              <a:gd name="connsiteX132" fmla="*/ 141073 w 608133"/>
              <a:gd name="connsiteY132" fmla="*/ 140844 h 607145"/>
              <a:gd name="connsiteX133" fmla="*/ 154964 w 608133"/>
              <a:gd name="connsiteY133" fmla="*/ 140844 h 607145"/>
              <a:gd name="connsiteX134" fmla="*/ 163042 w 608133"/>
              <a:gd name="connsiteY134" fmla="*/ 148909 h 607145"/>
              <a:gd name="connsiteX135" fmla="*/ 262740 w 608133"/>
              <a:gd name="connsiteY135" fmla="*/ 98453 h 607145"/>
              <a:gd name="connsiteX136" fmla="*/ 339286 w 608133"/>
              <a:gd name="connsiteY136" fmla="*/ 19671 h 607145"/>
              <a:gd name="connsiteX137" fmla="*/ 344901 w 608133"/>
              <a:gd name="connsiteY137" fmla="*/ 34522 h 607145"/>
              <a:gd name="connsiteX138" fmla="*/ 430806 w 608133"/>
              <a:gd name="connsiteY138" fmla="*/ 62750 h 607145"/>
              <a:gd name="connsiteX139" fmla="*/ 430806 w 608133"/>
              <a:gd name="connsiteY139" fmla="*/ 20359 h 607145"/>
              <a:gd name="connsiteX140" fmla="*/ 430215 w 608133"/>
              <a:gd name="connsiteY140" fmla="*/ 19671 h 607145"/>
              <a:gd name="connsiteX141" fmla="*/ 304116 w 608133"/>
              <a:gd name="connsiteY141" fmla="*/ 19671 h 607145"/>
              <a:gd name="connsiteX142" fmla="*/ 282443 w 608133"/>
              <a:gd name="connsiteY142" fmla="*/ 41309 h 607145"/>
              <a:gd name="connsiteX143" fmla="*/ 282443 w 608133"/>
              <a:gd name="connsiteY143" fmla="*/ 190907 h 607145"/>
              <a:gd name="connsiteX144" fmla="*/ 304116 w 608133"/>
              <a:gd name="connsiteY144" fmla="*/ 188841 h 607145"/>
              <a:gd name="connsiteX145" fmla="*/ 325789 w 608133"/>
              <a:gd name="connsiteY145" fmla="*/ 190907 h 607145"/>
              <a:gd name="connsiteX146" fmla="*/ 325789 w 608133"/>
              <a:gd name="connsiteY146" fmla="*/ 41309 h 607145"/>
              <a:gd name="connsiteX147" fmla="*/ 304116 w 608133"/>
              <a:gd name="connsiteY147" fmla="*/ 19671 h 607145"/>
              <a:gd name="connsiteX148" fmla="*/ 178016 w 608133"/>
              <a:gd name="connsiteY148" fmla="*/ 19671 h 607145"/>
              <a:gd name="connsiteX149" fmla="*/ 177327 w 608133"/>
              <a:gd name="connsiteY149" fmla="*/ 20359 h 607145"/>
              <a:gd name="connsiteX150" fmla="*/ 177327 w 608133"/>
              <a:gd name="connsiteY150" fmla="*/ 62750 h 607145"/>
              <a:gd name="connsiteX151" fmla="*/ 263232 w 608133"/>
              <a:gd name="connsiteY151" fmla="*/ 34522 h 607145"/>
              <a:gd name="connsiteX152" fmla="*/ 268848 w 608133"/>
              <a:gd name="connsiteY152" fmla="*/ 19671 h 607145"/>
              <a:gd name="connsiteX153" fmla="*/ 178016 w 608133"/>
              <a:gd name="connsiteY153" fmla="*/ 0 h 607145"/>
              <a:gd name="connsiteX154" fmla="*/ 430215 w 608133"/>
              <a:gd name="connsiteY154" fmla="*/ 0 h 607145"/>
              <a:gd name="connsiteX155" fmla="*/ 450509 w 608133"/>
              <a:gd name="connsiteY155" fmla="*/ 20359 h 607145"/>
              <a:gd name="connsiteX156" fmla="*/ 450509 w 608133"/>
              <a:gd name="connsiteY156" fmla="*/ 74159 h 607145"/>
              <a:gd name="connsiteX157" fmla="*/ 496811 w 608133"/>
              <a:gd name="connsiteY157" fmla="*/ 111141 h 607145"/>
              <a:gd name="connsiteX158" fmla="*/ 573554 w 608133"/>
              <a:gd name="connsiteY158" fmla="*/ 262805 h 607145"/>
              <a:gd name="connsiteX159" fmla="*/ 608133 w 608133"/>
              <a:gd name="connsiteY159" fmla="*/ 303622 h 607145"/>
              <a:gd name="connsiteX160" fmla="*/ 573554 w 608133"/>
              <a:gd name="connsiteY160" fmla="*/ 344341 h 607145"/>
              <a:gd name="connsiteX161" fmla="*/ 496811 w 608133"/>
              <a:gd name="connsiteY161" fmla="*/ 496004 h 607145"/>
              <a:gd name="connsiteX162" fmla="*/ 463119 w 608133"/>
              <a:gd name="connsiteY162" fmla="*/ 524527 h 607145"/>
              <a:gd name="connsiteX163" fmla="*/ 482724 w 608133"/>
              <a:gd name="connsiteY163" fmla="*/ 524527 h 607145"/>
              <a:gd name="connsiteX164" fmla="*/ 503116 w 608133"/>
              <a:gd name="connsiteY164" fmla="*/ 544886 h 607145"/>
              <a:gd name="connsiteX165" fmla="*/ 503116 w 608133"/>
              <a:gd name="connsiteY165" fmla="*/ 586884 h 607145"/>
              <a:gd name="connsiteX166" fmla="*/ 482724 w 608133"/>
              <a:gd name="connsiteY166" fmla="*/ 607145 h 607145"/>
              <a:gd name="connsiteX167" fmla="*/ 125409 w 608133"/>
              <a:gd name="connsiteY167" fmla="*/ 607145 h 607145"/>
              <a:gd name="connsiteX168" fmla="*/ 105115 w 608133"/>
              <a:gd name="connsiteY168" fmla="*/ 586884 h 607145"/>
              <a:gd name="connsiteX169" fmla="*/ 105115 w 608133"/>
              <a:gd name="connsiteY169" fmla="*/ 544886 h 607145"/>
              <a:gd name="connsiteX170" fmla="*/ 125409 w 608133"/>
              <a:gd name="connsiteY170" fmla="*/ 524527 h 607145"/>
              <a:gd name="connsiteX171" fmla="*/ 145112 w 608133"/>
              <a:gd name="connsiteY171" fmla="*/ 524527 h 607145"/>
              <a:gd name="connsiteX172" fmla="*/ 111322 w 608133"/>
              <a:gd name="connsiteY172" fmla="*/ 496004 h 607145"/>
              <a:gd name="connsiteX173" fmla="*/ 34579 w 608133"/>
              <a:gd name="connsiteY173" fmla="*/ 344341 h 607145"/>
              <a:gd name="connsiteX174" fmla="*/ 0 w 608133"/>
              <a:gd name="connsiteY174" fmla="*/ 303622 h 607145"/>
              <a:gd name="connsiteX175" fmla="*/ 34579 w 608133"/>
              <a:gd name="connsiteY175" fmla="*/ 262805 h 607145"/>
              <a:gd name="connsiteX176" fmla="*/ 111322 w 608133"/>
              <a:gd name="connsiteY176" fmla="*/ 111141 h 607145"/>
              <a:gd name="connsiteX177" fmla="*/ 157624 w 608133"/>
              <a:gd name="connsiteY177" fmla="*/ 74159 h 607145"/>
              <a:gd name="connsiteX178" fmla="*/ 157624 w 608133"/>
              <a:gd name="connsiteY178" fmla="*/ 20359 h 607145"/>
              <a:gd name="connsiteX179" fmla="*/ 178016 w 608133"/>
              <a:gd name="connsiteY179" fmla="*/ 0 h 60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608133" h="607145">
                <a:moveTo>
                  <a:pt x="431200" y="544198"/>
                </a:moveTo>
                <a:cubicBezTo>
                  <a:pt x="404306" y="558459"/>
                  <a:pt x="375047" y="568098"/>
                  <a:pt x="344901" y="572623"/>
                </a:cubicBezTo>
                <a:cubicBezTo>
                  <a:pt x="344014" y="578032"/>
                  <a:pt x="342044" y="583048"/>
                  <a:pt x="339286" y="587474"/>
                </a:cubicBezTo>
                <a:lnTo>
                  <a:pt x="482724" y="587474"/>
                </a:lnTo>
                <a:cubicBezTo>
                  <a:pt x="483118" y="587474"/>
                  <a:pt x="483413" y="587179"/>
                  <a:pt x="483413" y="586884"/>
                </a:cubicBezTo>
                <a:lnTo>
                  <a:pt x="483413" y="544886"/>
                </a:lnTo>
                <a:cubicBezTo>
                  <a:pt x="483413" y="544493"/>
                  <a:pt x="483118" y="544198"/>
                  <a:pt x="482724" y="544198"/>
                </a:cubicBezTo>
                <a:close/>
                <a:moveTo>
                  <a:pt x="125409" y="544198"/>
                </a:moveTo>
                <a:cubicBezTo>
                  <a:pt x="125114" y="544198"/>
                  <a:pt x="124818" y="544493"/>
                  <a:pt x="124818" y="544886"/>
                </a:cubicBezTo>
                <a:lnTo>
                  <a:pt x="124818" y="586884"/>
                </a:lnTo>
                <a:cubicBezTo>
                  <a:pt x="124818" y="587179"/>
                  <a:pt x="125114" y="587474"/>
                  <a:pt x="125409" y="587474"/>
                </a:cubicBezTo>
                <a:lnTo>
                  <a:pt x="268848" y="587474"/>
                </a:lnTo>
                <a:cubicBezTo>
                  <a:pt x="266089" y="583048"/>
                  <a:pt x="264119" y="578032"/>
                  <a:pt x="263232" y="572623"/>
                </a:cubicBezTo>
                <a:cubicBezTo>
                  <a:pt x="233086" y="568098"/>
                  <a:pt x="203827" y="558459"/>
                  <a:pt x="176933" y="544198"/>
                </a:cubicBezTo>
                <a:close/>
                <a:moveTo>
                  <a:pt x="282443" y="416238"/>
                </a:moveTo>
                <a:lnTo>
                  <a:pt x="282443" y="565836"/>
                </a:lnTo>
                <a:cubicBezTo>
                  <a:pt x="282443" y="577835"/>
                  <a:pt x="292097" y="587474"/>
                  <a:pt x="304116" y="587474"/>
                </a:cubicBezTo>
                <a:cubicBezTo>
                  <a:pt x="316036" y="587474"/>
                  <a:pt x="325789" y="577835"/>
                  <a:pt x="325789" y="565836"/>
                </a:cubicBezTo>
                <a:lnTo>
                  <a:pt x="325789" y="416238"/>
                </a:lnTo>
                <a:cubicBezTo>
                  <a:pt x="318696" y="417615"/>
                  <a:pt x="311505" y="418304"/>
                  <a:pt x="304116" y="418304"/>
                </a:cubicBezTo>
                <a:cubicBezTo>
                  <a:pt x="296629" y="418304"/>
                  <a:pt x="289437" y="417615"/>
                  <a:pt x="282443" y="416238"/>
                </a:cubicBezTo>
                <a:close/>
                <a:moveTo>
                  <a:pt x="378002" y="391354"/>
                </a:moveTo>
                <a:cubicBezTo>
                  <a:pt x="368446" y="399420"/>
                  <a:pt x="357413" y="406009"/>
                  <a:pt x="345492" y="410632"/>
                </a:cubicBezTo>
                <a:lnTo>
                  <a:pt x="345492" y="488529"/>
                </a:lnTo>
                <a:cubicBezTo>
                  <a:pt x="377411" y="481448"/>
                  <a:pt x="406670" y="466399"/>
                  <a:pt x="431102" y="444368"/>
                </a:cubicBezTo>
                <a:close/>
                <a:moveTo>
                  <a:pt x="230131" y="391354"/>
                </a:moveTo>
                <a:lnTo>
                  <a:pt x="177031" y="444368"/>
                </a:lnTo>
                <a:cubicBezTo>
                  <a:pt x="201463" y="466399"/>
                  <a:pt x="230722" y="481448"/>
                  <a:pt x="262740" y="488529"/>
                </a:cubicBezTo>
                <a:lnTo>
                  <a:pt x="262740" y="410632"/>
                </a:lnTo>
                <a:cubicBezTo>
                  <a:pt x="250721" y="406009"/>
                  <a:pt x="239785" y="399420"/>
                  <a:pt x="230131" y="391354"/>
                </a:cubicBezTo>
                <a:close/>
                <a:moveTo>
                  <a:pt x="509520" y="344931"/>
                </a:moveTo>
                <a:cubicBezTo>
                  <a:pt x="502033" y="382109"/>
                  <a:pt x="484792" y="416238"/>
                  <a:pt x="458981" y="444368"/>
                </a:cubicBezTo>
                <a:lnTo>
                  <a:pt x="467060" y="452433"/>
                </a:lnTo>
                <a:cubicBezTo>
                  <a:pt x="470902" y="456269"/>
                  <a:pt x="470902" y="462465"/>
                  <a:pt x="467060" y="466301"/>
                </a:cubicBezTo>
                <a:cubicBezTo>
                  <a:pt x="465188" y="468268"/>
                  <a:pt x="462627" y="469252"/>
                  <a:pt x="460164" y="469252"/>
                </a:cubicBezTo>
                <a:cubicBezTo>
                  <a:pt x="457602" y="469252"/>
                  <a:pt x="455041" y="468268"/>
                  <a:pt x="453169" y="466301"/>
                </a:cubicBezTo>
                <a:lnTo>
                  <a:pt x="445091" y="458236"/>
                </a:lnTo>
                <a:cubicBezTo>
                  <a:pt x="416916" y="484005"/>
                  <a:pt x="382731" y="501217"/>
                  <a:pt x="345492" y="508692"/>
                </a:cubicBezTo>
                <a:lnTo>
                  <a:pt x="345492" y="552657"/>
                </a:lnTo>
                <a:cubicBezTo>
                  <a:pt x="397114" y="544100"/>
                  <a:pt x="445583" y="519314"/>
                  <a:pt x="482921" y="482136"/>
                </a:cubicBezTo>
                <a:cubicBezTo>
                  <a:pt x="520159" y="444860"/>
                  <a:pt x="544985" y="396469"/>
                  <a:pt x="553556" y="344931"/>
                </a:cubicBezTo>
                <a:close/>
                <a:moveTo>
                  <a:pt x="411300" y="344931"/>
                </a:moveTo>
                <a:cubicBezTo>
                  <a:pt x="406670" y="356832"/>
                  <a:pt x="400069" y="367848"/>
                  <a:pt x="391991" y="377388"/>
                </a:cubicBezTo>
                <a:lnTo>
                  <a:pt x="445091" y="430401"/>
                </a:lnTo>
                <a:cubicBezTo>
                  <a:pt x="467158" y="406009"/>
                  <a:pt x="482231" y="376798"/>
                  <a:pt x="489324" y="344931"/>
                </a:cubicBezTo>
                <a:close/>
                <a:moveTo>
                  <a:pt x="118809" y="344931"/>
                </a:moveTo>
                <a:cubicBezTo>
                  <a:pt x="125902" y="376798"/>
                  <a:pt x="141073" y="406009"/>
                  <a:pt x="163141" y="430401"/>
                </a:cubicBezTo>
                <a:lnTo>
                  <a:pt x="216142" y="377388"/>
                </a:lnTo>
                <a:cubicBezTo>
                  <a:pt x="208064" y="367848"/>
                  <a:pt x="201463" y="356832"/>
                  <a:pt x="196833" y="344931"/>
                </a:cubicBezTo>
                <a:close/>
                <a:moveTo>
                  <a:pt x="54577" y="344931"/>
                </a:moveTo>
                <a:cubicBezTo>
                  <a:pt x="63148" y="396469"/>
                  <a:pt x="87974" y="444860"/>
                  <a:pt x="125311" y="482136"/>
                </a:cubicBezTo>
                <a:cubicBezTo>
                  <a:pt x="162550" y="519314"/>
                  <a:pt x="211019" y="544100"/>
                  <a:pt x="262740" y="552657"/>
                </a:cubicBezTo>
                <a:lnTo>
                  <a:pt x="262740" y="508692"/>
                </a:lnTo>
                <a:cubicBezTo>
                  <a:pt x="225402" y="501217"/>
                  <a:pt x="191316" y="484005"/>
                  <a:pt x="163042" y="458236"/>
                </a:cubicBezTo>
                <a:lnTo>
                  <a:pt x="154964" y="466301"/>
                </a:lnTo>
                <a:cubicBezTo>
                  <a:pt x="153092" y="468268"/>
                  <a:pt x="150531" y="469252"/>
                  <a:pt x="148068" y="469252"/>
                </a:cubicBezTo>
                <a:cubicBezTo>
                  <a:pt x="145506" y="469252"/>
                  <a:pt x="143044" y="468268"/>
                  <a:pt x="141073" y="466301"/>
                </a:cubicBezTo>
                <a:cubicBezTo>
                  <a:pt x="137231" y="462465"/>
                  <a:pt x="137231" y="456269"/>
                  <a:pt x="141073" y="452433"/>
                </a:cubicBezTo>
                <a:lnTo>
                  <a:pt x="149152" y="444368"/>
                </a:lnTo>
                <a:cubicBezTo>
                  <a:pt x="123439" y="416238"/>
                  <a:pt x="106101" y="382109"/>
                  <a:pt x="98613" y="344931"/>
                </a:cubicBezTo>
                <a:close/>
                <a:moveTo>
                  <a:pt x="416916" y="281984"/>
                </a:moveTo>
                <a:cubicBezTo>
                  <a:pt x="418295" y="288967"/>
                  <a:pt x="418984" y="296147"/>
                  <a:pt x="418984" y="303622"/>
                </a:cubicBezTo>
                <a:cubicBezTo>
                  <a:pt x="418984" y="310998"/>
                  <a:pt x="418295" y="318178"/>
                  <a:pt x="416916" y="325260"/>
                </a:cubicBezTo>
                <a:lnTo>
                  <a:pt x="566757" y="325260"/>
                </a:lnTo>
                <a:cubicBezTo>
                  <a:pt x="578776" y="325260"/>
                  <a:pt x="588430" y="315523"/>
                  <a:pt x="588430" y="303622"/>
                </a:cubicBezTo>
                <a:cubicBezTo>
                  <a:pt x="588430" y="291623"/>
                  <a:pt x="578776" y="281984"/>
                  <a:pt x="566757" y="281984"/>
                </a:cubicBezTo>
                <a:close/>
                <a:moveTo>
                  <a:pt x="41376" y="281984"/>
                </a:moveTo>
                <a:cubicBezTo>
                  <a:pt x="29456" y="281984"/>
                  <a:pt x="19703" y="291623"/>
                  <a:pt x="19703" y="303622"/>
                </a:cubicBezTo>
                <a:cubicBezTo>
                  <a:pt x="19703" y="315523"/>
                  <a:pt x="29456" y="325260"/>
                  <a:pt x="41376" y="325260"/>
                </a:cubicBezTo>
                <a:lnTo>
                  <a:pt x="191217" y="325260"/>
                </a:lnTo>
                <a:cubicBezTo>
                  <a:pt x="189838" y="318178"/>
                  <a:pt x="189149" y="310998"/>
                  <a:pt x="189149" y="303622"/>
                </a:cubicBezTo>
                <a:cubicBezTo>
                  <a:pt x="189149" y="296147"/>
                  <a:pt x="189838" y="288967"/>
                  <a:pt x="191217" y="281984"/>
                </a:cubicBezTo>
                <a:close/>
                <a:moveTo>
                  <a:pt x="304102" y="281966"/>
                </a:moveTo>
                <a:cubicBezTo>
                  <a:pt x="292080" y="281966"/>
                  <a:pt x="282423" y="291607"/>
                  <a:pt x="282423" y="303608"/>
                </a:cubicBezTo>
                <a:cubicBezTo>
                  <a:pt x="282423" y="315511"/>
                  <a:pt x="292080" y="325250"/>
                  <a:pt x="304102" y="325250"/>
                </a:cubicBezTo>
                <a:cubicBezTo>
                  <a:pt x="316025" y="325250"/>
                  <a:pt x="325780" y="315511"/>
                  <a:pt x="325780" y="303608"/>
                </a:cubicBezTo>
                <a:cubicBezTo>
                  <a:pt x="325780" y="291607"/>
                  <a:pt x="316025" y="281966"/>
                  <a:pt x="304102" y="281966"/>
                </a:cubicBezTo>
                <a:close/>
                <a:moveTo>
                  <a:pt x="304102" y="262292"/>
                </a:moveTo>
                <a:cubicBezTo>
                  <a:pt x="326864" y="262292"/>
                  <a:pt x="345488" y="280786"/>
                  <a:pt x="345488" y="303608"/>
                </a:cubicBezTo>
                <a:cubicBezTo>
                  <a:pt x="345488" y="326332"/>
                  <a:pt x="326864" y="344924"/>
                  <a:pt x="304102" y="344924"/>
                </a:cubicBezTo>
                <a:cubicBezTo>
                  <a:pt x="281241" y="344924"/>
                  <a:pt x="262715" y="326332"/>
                  <a:pt x="262715" y="303608"/>
                </a:cubicBezTo>
                <a:cubicBezTo>
                  <a:pt x="262715" y="280786"/>
                  <a:pt x="281241" y="262292"/>
                  <a:pt x="304102" y="262292"/>
                </a:cubicBezTo>
                <a:close/>
                <a:moveTo>
                  <a:pt x="304137" y="250492"/>
                </a:moveTo>
                <a:cubicBezTo>
                  <a:pt x="274783" y="250492"/>
                  <a:pt x="250944" y="274296"/>
                  <a:pt x="250944" y="303608"/>
                </a:cubicBezTo>
                <a:cubicBezTo>
                  <a:pt x="250944" y="332822"/>
                  <a:pt x="274783" y="356724"/>
                  <a:pt x="304137" y="356724"/>
                </a:cubicBezTo>
                <a:cubicBezTo>
                  <a:pt x="333393" y="356724"/>
                  <a:pt x="357330" y="332822"/>
                  <a:pt x="357330" y="303608"/>
                </a:cubicBezTo>
                <a:cubicBezTo>
                  <a:pt x="357330" y="274296"/>
                  <a:pt x="333393" y="250492"/>
                  <a:pt x="304137" y="250492"/>
                </a:cubicBezTo>
                <a:close/>
                <a:moveTo>
                  <a:pt x="304137" y="230820"/>
                </a:moveTo>
                <a:cubicBezTo>
                  <a:pt x="344327" y="230820"/>
                  <a:pt x="377031" y="263476"/>
                  <a:pt x="377031" y="303608"/>
                </a:cubicBezTo>
                <a:cubicBezTo>
                  <a:pt x="377031" y="343740"/>
                  <a:pt x="344327" y="376396"/>
                  <a:pt x="304137" y="376396"/>
                </a:cubicBezTo>
                <a:cubicBezTo>
                  <a:pt x="263947" y="376396"/>
                  <a:pt x="231243" y="343740"/>
                  <a:pt x="231243" y="303608"/>
                </a:cubicBezTo>
                <a:cubicBezTo>
                  <a:pt x="231243" y="263476"/>
                  <a:pt x="263947" y="230820"/>
                  <a:pt x="304137" y="230820"/>
                </a:cubicBezTo>
                <a:close/>
                <a:moveTo>
                  <a:pt x="304116" y="208512"/>
                </a:moveTo>
                <a:cubicBezTo>
                  <a:pt x="251607" y="208512"/>
                  <a:pt x="208852" y="251198"/>
                  <a:pt x="208852" y="303622"/>
                </a:cubicBezTo>
                <a:cubicBezTo>
                  <a:pt x="208852" y="356045"/>
                  <a:pt x="251607" y="398633"/>
                  <a:pt x="304116" y="398633"/>
                </a:cubicBezTo>
                <a:cubicBezTo>
                  <a:pt x="356624" y="398633"/>
                  <a:pt x="399281" y="356045"/>
                  <a:pt x="399281" y="303622"/>
                </a:cubicBezTo>
                <a:cubicBezTo>
                  <a:pt x="399281" y="251198"/>
                  <a:pt x="356624" y="208512"/>
                  <a:pt x="304116" y="208512"/>
                </a:cubicBezTo>
                <a:close/>
                <a:moveTo>
                  <a:pt x="445091" y="176744"/>
                </a:moveTo>
                <a:lnTo>
                  <a:pt x="391991" y="229757"/>
                </a:lnTo>
                <a:cubicBezTo>
                  <a:pt x="400069" y="239396"/>
                  <a:pt x="406670" y="250313"/>
                  <a:pt x="411300" y="262313"/>
                </a:cubicBezTo>
                <a:lnTo>
                  <a:pt x="489324" y="262313"/>
                </a:lnTo>
                <a:cubicBezTo>
                  <a:pt x="482231" y="230347"/>
                  <a:pt x="467158" y="201136"/>
                  <a:pt x="445091" y="176744"/>
                </a:cubicBezTo>
                <a:close/>
                <a:moveTo>
                  <a:pt x="163141" y="176744"/>
                </a:moveTo>
                <a:cubicBezTo>
                  <a:pt x="141073" y="201136"/>
                  <a:pt x="125902" y="230347"/>
                  <a:pt x="118809" y="262313"/>
                </a:cubicBezTo>
                <a:lnTo>
                  <a:pt x="196833" y="262313"/>
                </a:lnTo>
                <a:cubicBezTo>
                  <a:pt x="201463" y="250313"/>
                  <a:pt x="208064" y="239396"/>
                  <a:pt x="216142" y="229757"/>
                </a:cubicBezTo>
                <a:close/>
                <a:moveTo>
                  <a:pt x="345492" y="118616"/>
                </a:moveTo>
                <a:lnTo>
                  <a:pt x="345492" y="196513"/>
                </a:lnTo>
                <a:cubicBezTo>
                  <a:pt x="357413" y="201136"/>
                  <a:pt x="368446" y="207725"/>
                  <a:pt x="378002" y="215791"/>
                </a:cubicBezTo>
                <a:lnTo>
                  <a:pt x="431102" y="162876"/>
                </a:lnTo>
                <a:cubicBezTo>
                  <a:pt x="406670" y="140844"/>
                  <a:pt x="377411" y="125697"/>
                  <a:pt x="345492" y="118616"/>
                </a:cubicBezTo>
                <a:close/>
                <a:moveTo>
                  <a:pt x="262740" y="118616"/>
                </a:moveTo>
                <a:cubicBezTo>
                  <a:pt x="230722" y="125697"/>
                  <a:pt x="201463" y="140844"/>
                  <a:pt x="177031" y="162876"/>
                </a:cubicBezTo>
                <a:lnTo>
                  <a:pt x="230131" y="215791"/>
                </a:lnTo>
                <a:cubicBezTo>
                  <a:pt x="239785" y="207725"/>
                  <a:pt x="250721" y="201136"/>
                  <a:pt x="262740" y="196513"/>
                </a:cubicBezTo>
                <a:close/>
                <a:moveTo>
                  <a:pt x="345492" y="54489"/>
                </a:moveTo>
                <a:lnTo>
                  <a:pt x="345492" y="98453"/>
                </a:lnTo>
                <a:cubicBezTo>
                  <a:pt x="382731" y="105928"/>
                  <a:pt x="416916" y="123239"/>
                  <a:pt x="445091" y="148909"/>
                </a:cubicBezTo>
                <a:lnTo>
                  <a:pt x="453169" y="140844"/>
                </a:lnTo>
                <a:cubicBezTo>
                  <a:pt x="457011" y="137008"/>
                  <a:pt x="463218" y="137008"/>
                  <a:pt x="467060" y="140844"/>
                </a:cubicBezTo>
                <a:cubicBezTo>
                  <a:pt x="470902" y="144680"/>
                  <a:pt x="470902" y="150876"/>
                  <a:pt x="467060" y="154712"/>
                </a:cubicBezTo>
                <a:lnTo>
                  <a:pt x="458981" y="162777"/>
                </a:lnTo>
                <a:cubicBezTo>
                  <a:pt x="484792" y="191005"/>
                  <a:pt x="502033" y="225036"/>
                  <a:pt x="509520" y="262313"/>
                </a:cubicBezTo>
                <a:lnTo>
                  <a:pt x="553556" y="262313"/>
                </a:lnTo>
                <a:cubicBezTo>
                  <a:pt x="544985" y="210676"/>
                  <a:pt x="520159" y="162286"/>
                  <a:pt x="482921" y="125107"/>
                </a:cubicBezTo>
                <a:cubicBezTo>
                  <a:pt x="445583" y="87831"/>
                  <a:pt x="397114" y="63045"/>
                  <a:pt x="345492" y="54489"/>
                </a:cubicBezTo>
                <a:close/>
                <a:moveTo>
                  <a:pt x="262740" y="54489"/>
                </a:moveTo>
                <a:cubicBezTo>
                  <a:pt x="211019" y="63045"/>
                  <a:pt x="162550" y="87831"/>
                  <a:pt x="125311" y="125107"/>
                </a:cubicBezTo>
                <a:cubicBezTo>
                  <a:pt x="87974" y="162286"/>
                  <a:pt x="63148" y="210676"/>
                  <a:pt x="54577" y="262313"/>
                </a:cubicBezTo>
                <a:lnTo>
                  <a:pt x="98613" y="262313"/>
                </a:lnTo>
                <a:cubicBezTo>
                  <a:pt x="106101" y="225036"/>
                  <a:pt x="123439" y="191005"/>
                  <a:pt x="149152" y="162777"/>
                </a:cubicBezTo>
                <a:lnTo>
                  <a:pt x="141073" y="154712"/>
                </a:lnTo>
                <a:cubicBezTo>
                  <a:pt x="137231" y="150876"/>
                  <a:pt x="137231" y="144680"/>
                  <a:pt x="141073" y="140844"/>
                </a:cubicBezTo>
                <a:cubicBezTo>
                  <a:pt x="144915" y="137008"/>
                  <a:pt x="151122" y="137008"/>
                  <a:pt x="154964" y="140844"/>
                </a:cubicBezTo>
                <a:lnTo>
                  <a:pt x="163042" y="148909"/>
                </a:lnTo>
                <a:cubicBezTo>
                  <a:pt x="191316" y="123239"/>
                  <a:pt x="225402" y="105928"/>
                  <a:pt x="262740" y="98453"/>
                </a:cubicBezTo>
                <a:close/>
                <a:moveTo>
                  <a:pt x="339286" y="19671"/>
                </a:moveTo>
                <a:cubicBezTo>
                  <a:pt x="342044" y="24097"/>
                  <a:pt x="344014" y="29113"/>
                  <a:pt x="344901" y="34522"/>
                </a:cubicBezTo>
                <a:cubicBezTo>
                  <a:pt x="374948" y="39047"/>
                  <a:pt x="404010" y="48686"/>
                  <a:pt x="430806" y="62750"/>
                </a:cubicBezTo>
                <a:lnTo>
                  <a:pt x="430806" y="20359"/>
                </a:lnTo>
                <a:cubicBezTo>
                  <a:pt x="430806" y="19966"/>
                  <a:pt x="430511" y="19671"/>
                  <a:pt x="430215" y="19671"/>
                </a:cubicBezTo>
                <a:close/>
                <a:moveTo>
                  <a:pt x="304116" y="19671"/>
                </a:moveTo>
                <a:cubicBezTo>
                  <a:pt x="292097" y="19671"/>
                  <a:pt x="282443" y="29408"/>
                  <a:pt x="282443" y="41309"/>
                </a:cubicBezTo>
                <a:lnTo>
                  <a:pt x="282443" y="190907"/>
                </a:lnTo>
                <a:cubicBezTo>
                  <a:pt x="289437" y="189530"/>
                  <a:pt x="296629" y="188841"/>
                  <a:pt x="304116" y="188841"/>
                </a:cubicBezTo>
                <a:cubicBezTo>
                  <a:pt x="311505" y="188841"/>
                  <a:pt x="318696" y="189530"/>
                  <a:pt x="325789" y="190907"/>
                </a:cubicBezTo>
                <a:lnTo>
                  <a:pt x="325789" y="41309"/>
                </a:lnTo>
                <a:cubicBezTo>
                  <a:pt x="325789" y="29408"/>
                  <a:pt x="316036" y="19671"/>
                  <a:pt x="304116" y="19671"/>
                </a:cubicBezTo>
                <a:close/>
                <a:moveTo>
                  <a:pt x="178016" y="19671"/>
                </a:moveTo>
                <a:cubicBezTo>
                  <a:pt x="177622" y="19671"/>
                  <a:pt x="177327" y="19966"/>
                  <a:pt x="177327" y="20359"/>
                </a:cubicBezTo>
                <a:lnTo>
                  <a:pt x="177327" y="62750"/>
                </a:lnTo>
                <a:cubicBezTo>
                  <a:pt x="204123" y="48686"/>
                  <a:pt x="233185" y="39047"/>
                  <a:pt x="263232" y="34522"/>
                </a:cubicBezTo>
                <a:cubicBezTo>
                  <a:pt x="264119" y="29113"/>
                  <a:pt x="266089" y="24097"/>
                  <a:pt x="268848" y="19671"/>
                </a:cubicBezTo>
                <a:close/>
                <a:moveTo>
                  <a:pt x="178016" y="0"/>
                </a:moveTo>
                <a:lnTo>
                  <a:pt x="430215" y="0"/>
                </a:lnTo>
                <a:cubicBezTo>
                  <a:pt x="441446" y="0"/>
                  <a:pt x="450509" y="9147"/>
                  <a:pt x="450509" y="20359"/>
                </a:cubicBezTo>
                <a:lnTo>
                  <a:pt x="450509" y="74159"/>
                </a:lnTo>
                <a:cubicBezTo>
                  <a:pt x="467158" y="84782"/>
                  <a:pt x="482724" y="97175"/>
                  <a:pt x="496811" y="111141"/>
                </a:cubicBezTo>
                <a:cubicBezTo>
                  <a:pt x="537892" y="152155"/>
                  <a:pt x="564984" y="205758"/>
                  <a:pt x="573554" y="262805"/>
                </a:cubicBezTo>
                <a:cubicBezTo>
                  <a:pt x="593159" y="266050"/>
                  <a:pt x="608133" y="283164"/>
                  <a:pt x="608133" y="303622"/>
                </a:cubicBezTo>
                <a:cubicBezTo>
                  <a:pt x="608133" y="324080"/>
                  <a:pt x="593159" y="341095"/>
                  <a:pt x="573554" y="344341"/>
                </a:cubicBezTo>
                <a:cubicBezTo>
                  <a:pt x="564984" y="401387"/>
                  <a:pt x="537892" y="454990"/>
                  <a:pt x="496811" y="496004"/>
                </a:cubicBezTo>
                <a:cubicBezTo>
                  <a:pt x="486369" y="506430"/>
                  <a:pt x="475039" y="515970"/>
                  <a:pt x="463119" y="524527"/>
                </a:cubicBezTo>
                <a:lnTo>
                  <a:pt x="482724" y="524527"/>
                </a:lnTo>
                <a:cubicBezTo>
                  <a:pt x="493954" y="524527"/>
                  <a:pt x="503116" y="533674"/>
                  <a:pt x="503116" y="544886"/>
                </a:cubicBezTo>
                <a:lnTo>
                  <a:pt x="503116" y="586884"/>
                </a:lnTo>
                <a:cubicBezTo>
                  <a:pt x="503116" y="598097"/>
                  <a:pt x="493954" y="607145"/>
                  <a:pt x="482724" y="607145"/>
                </a:cubicBezTo>
                <a:lnTo>
                  <a:pt x="125409" y="607145"/>
                </a:lnTo>
                <a:cubicBezTo>
                  <a:pt x="114179" y="607145"/>
                  <a:pt x="105115" y="598097"/>
                  <a:pt x="105115" y="586884"/>
                </a:cubicBezTo>
                <a:lnTo>
                  <a:pt x="105115" y="544886"/>
                </a:lnTo>
                <a:cubicBezTo>
                  <a:pt x="105115" y="533674"/>
                  <a:pt x="114179" y="524527"/>
                  <a:pt x="125409" y="524527"/>
                </a:cubicBezTo>
                <a:lnTo>
                  <a:pt x="145112" y="524527"/>
                </a:lnTo>
                <a:cubicBezTo>
                  <a:pt x="133094" y="515970"/>
                  <a:pt x="121863" y="506430"/>
                  <a:pt x="111322" y="496004"/>
                </a:cubicBezTo>
                <a:cubicBezTo>
                  <a:pt x="70241" y="454990"/>
                  <a:pt x="43248" y="401387"/>
                  <a:pt x="34579" y="344341"/>
                </a:cubicBezTo>
                <a:cubicBezTo>
                  <a:pt x="14974" y="341095"/>
                  <a:pt x="0" y="324080"/>
                  <a:pt x="0" y="303622"/>
                </a:cubicBezTo>
                <a:cubicBezTo>
                  <a:pt x="0" y="283164"/>
                  <a:pt x="14974" y="266050"/>
                  <a:pt x="34579" y="262805"/>
                </a:cubicBezTo>
                <a:cubicBezTo>
                  <a:pt x="43248" y="205758"/>
                  <a:pt x="70241" y="152155"/>
                  <a:pt x="111322" y="111141"/>
                </a:cubicBezTo>
                <a:cubicBezTo>
                  <a:pt x="125409" y="97175"/>
                  <a:pt x="140975" y="84782"/>
                  <a:pt x="157624" y="74159"/>
                </a:cubicBezTo>
                <a:lnTo>
                  <a:pt x="157624" y="20359"/>
                </a:lnTo>
                <a:cubicBezTo>
                  <a:pt x="157624" y="9147"/>
                  <a:pt x="166786" y="0"/>
                  <a:pt x="178016" y="0"/>
                </a:cubicBez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任意多边形: 形状 62">
            <a:extLst>
              <a:ext uri="{FF2B5EF4-FFF2-40B4-BE49-F238E27FC236}">
                <a16:creationId xmlns:a16="http://schemas.microsoft.com/office/drawing/2014/main" id="{BEC6E685-31BF-00E9-A32E-E3A5C2544E80}"/>
              </a:ext>
            </a:extLst>
          </p:cNvPr>
          <p:cNvSpPr/>
          <p:nvPr/>
        </p:nvSpPr>
        <p:spPr>
          <a:xfrm>
            <a:off x="7987405" y="4401030"/>
            <a:ext cx="495907" cy="495244"/>
          </a:xfrm>
          <a:custGeom>
            <a:avLst/>
            <a:gdLst>
              <a:gd name="T0" fmla="*/ 649 w 841"/>
              <a:gd name="T1" fmla="*/ 192 h 841"/>
              <a:gd name="T2" fmla="*/ 485 w 841"/>
              <a:gd name="T3" fmla="*/ 420 h 841"/>
              <a:gd name="T4" fmla="*/ 356 w 841"/>
              <a:gd name="T5" fmla="*/ 420 h 841"/>
              <a:gd name="T6" fmla="*/ 454 w 841"/>
              <a:gd name="T7" fmla="*/ 365 h 841"/>
              <a:gd name="T8" fmla="*/ 420 w 841"/>
              <a:gd name="T9" fmla="*/ 841 h 841"/>
              <a:gd name="T10" fmla="*/ 420 w 841"/>
              <a:gd name="T11" fmla="*/ 0 h 841"/>
              <a:gd name="T12" fmla="*/ 749 w 841"/>
              <a:gd name="T13" fmla="*/ 563 h 841"/>
              <a:gd name="T14" fmla="*/ 702 w 841"/>
              <a:gd name="T15" fmla="*/ 526 h 841"/>
              <a:gd name="T16" fmla="*/ 778 w 841"/>
              <a:gd name="T17" fmla="*/ 437 h 841"/>
              <a:gd name="T18" fmla="*/ 721 w 841"/>
              <a:gd name="T19" fmla="*/ 404 h 841"/>
              <a:gd name="T20" fmla="*/ 753 w 841"/>
              <a:gd name="T21" fmla="*/ 289 h 841"/>
              <a:gd name="T22" fmla="*/ 694 w 841"/>
              <a:gd name="T23" fmla="*/ 296 h 841"/>
              <a:gd name="T24" fmla="*/ 563 w 841"/>
              <a:gd name="T25" fmla="*/ 92 h 841"/>
              <a:gd name="T26" fmla="*/ 526 w 841"/>
              <a:gd name="T27" fmla="*/ 139 h 841"/>
              <a:gd name="T28" fmla="*/ 437 w 841"/>
              <a:gd name="T29" fmla="*/ 63 h 841"/>
              <a:gd name="T30" fmla="*/ 404 w 841"/>
              <a:gd name="T31" fmla="*/ 120 h 841"/>
              <a:gd name="T32" fmla="*/ 289 w 841"/>
              <a:gd name="T33" fmla="*/ 88 h 841"/>
              <a:gd name="T34" fmla="*/ 296 w 841"/>
              <a:gd name="T35" fmla="*/ 146 h 841"/>
              <a:gd name="T36" fmla="*/ 180 w 841"/>
              <a:gd name="T37" fmla="*/ 156 h 841"/>
              <a:gd name="T38" fmla="*/ 196 w 841"/>
              <a:gd name="T39" fmla="*/ 219 h 841"/>
              <a:gd name="T40" fmla="*/ 92 w 841"/>
              <a:gd name="T41" fmla="*/ 278 h 841"/>
              <a:gd name="T42" fmla="*/ 139 w 841"/>
              <a:gd name="T43" fmla="*/ 315 h 841"/>
              <a:gd name="T44" fmla="*/ 63 w 841"/>
              <a:gd name="T45" fmla="*/ 404 h 841"/>
              <a:gd name="T46" fmla="*/ 120 w 841"/>
              <a:gd name="T47" fmla="*/ 437 h 841"/>
              <a:gd name="T48" fmla="*/ 88 w 841"/>
              <a:gd name="T49" fmla="*/ 552 h 841"/>
              <a:gd name="T50" fmla="*/ 146 w 841"/>
              <a:gd name="T51" fmla="*/ 545 h 841"/>
              <a:gd name="T52" fmla="*/ 156 w 841"/>
              <a:gd name="T53" fmla="*/ 661 h 841"/>
              <a:gd name="T54" fmla="*/ 219 w 841"/>
              <a:gd name="T55" fmla="*/ 645 h 841"/>
              <a:gd name="T56" fmla="*/ 420 w 841"/>
              <a:gd name="T57" fmla="*/ 779 h 841"/>
              <a:gd name="T58" fmla="*/ 622 w 841"/>
              <a:gd name="T59" fmla="*/ 645 h 841"/>
              <a:gd name="T60" fmla="*/ 685 w 841"/>
              <a:gd name="T61" fmla="*/ 661 h 841"/>
              <a:gd name="T62" fmla="*/ 302 w 841"/>
              <a:gd name="T63" fmla="*/ 645 h 841"/>
              <a:gd name="T64" fmla="*/ 539 w 841"/>
              <a:gd name="T65" fmla="*/ 598 h 841"/>
              <a:gd name="T66" fmla="*/ 302 w 841"/>
              <a:gd name="T67" fmla="*/ 645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41" h="841">
                <a:moveTo>
                  <a:pt x="454" y="365"/>
                </a:moveTo>
                <a:lnTo>
                  <a:pt x="649" y="192"/>
                </a:lnTo>
                <a:lnTo>
                  <a:pt x="476" y="389"/>
                </a:lnTo>
                <a:cubicBezTo>
                  <a:pt x="482" y="398"/>
                  <a:pt x="485" y="409"/>
                  <a:pt x="485" y="420"/>
                </a:cubicBezTo>
                <a:cubicBezTo>
                  <a:pt x="485" y="456"/>
                  <a:pt x="456" y="485"/>
                  <a:pt x="420" y="485"/>
                </a:cubicBezTo>
                <a:cubicBezTo>
                  <a:pt x="385" y="485"/>
                  <a:pt x="356" y="456"/>
                  <a:pt x="356" y="420"/>
                </a:cubicBezTo>
                <a:cubicBezTo>
                  <a:pt x="356" y="385"/>
                  <a:pt x="385" y="356"/>
                  <a:pt x="420" y="356"/>
                </a:cubicBezTo>
                <a:cubicBezTo>
                  <a:pt x="433" y="356"/>
                  <a:pt x="444" y="360"/>
                  <a:pt x="454" y="365"/>
                </a:cubicBezTo>
                <a:close/>
                <a:moveTo>
                  <a:pt x="841" y="420"/>
                </a:moveTo>
                <a:cubicBezTo>
                  <a:pt x="841" y="652"/>
                  <a:pt x="652" y="841"/>
                  <a:pt x="420" y="841"/>
                </a:cubicBezTo>
                <a:cubicBezTo>
                  <a:pt x="189" y="841"/>
                  <a:pt x="0" y="652"/>
                  <a:pt x="0" y="420"/>
                </a:cubicBezTo>
                <a:cubicBezTo>
                  <a:pt x="0" y="189"/>
                  <a:pt x="189" y="0"/>
                  <a:pt x="420" y="0"/>
                </a:cubicBezTo>
                <a:cubicBezTo>
                  <a:pt x="652" y="0"/>
                  <a:pt x="841" y="189"/>
                  <a:pt x="841" y="420"/>
                </a:cubicBezTo>
                <a:close/>
                <a:moveTo>
                  <a:pt x="749" y="563"/>
                </a:moveTo>
                <a:lnTo>
                  <a:pt x="696" y="542"/>
                </a:lnTo>
                <a:lnTo>
                  <a:pt x="702" y="526"/>
                </a:lnTo>
                <a:lnTo>
                  <a:pt x="755" y="548"/>
                </a:lnTo>
                <a:cubicBezTo>
                  <a:pt x="768" y="513"/>
                  <a:pt x="776" y="476"/>
                  <a:pt x="778" y="437"/>
                </a:cubicBezTo>
                <a:lnTo>
                  <a:pt x="721" y="437"/>
                </a:lnTo>
                <a:lnTo>
                  <a:pt x="721" y="404"/>
                </a:lnTo>
                <a:lnTo>
                  <a:pt x="778" y="404"/>
                </a:lnTo>
                <a:cubicBezTo>
                  <a:pt x="776" y="364"/>
                  <a:pt x="768" y="325"/>
                  <a:pt x="753" y="289"/>
                </a:cubicBezTo>
                <a:lnTo>
                  <a:pt x="701" y="311"/>
                </a:lnTo>
                <a:lnTo>
                  <a:pt x="694" y="296"/>
                </a:lnTo>
                <a:lnTo>
                  <a:pt x="747" y="274"/>
                </a:lnTo>
                <a:cubicBezTo>
                  <a:pt x="710" y="193"/>
                  <a:pt x="645" y="128"/>
                  <a:pt x="563" y="92"/>
                </a:cubicBezTo>
                <a:lnTo>
                  <a:pt x="542" y="145"/>
                </a:lnTo>
                <a:lnTo>
                  <a:pt x="526" y="139"/>
                </a:lnTo>
                <a:lnTo>
                  <a:pt x="548" y="86"/>
                </a:lnTo>
                <a:cubicBezTo>
                  <a:pt x="513" y="73"/>
                  <a:pt x="476" y="65"/>
                  <a:pt x="437" y="63"/>
                </a:cubicBezTo>
                <a:lnTo>
                  <a:pt x="437" y="120"/>
                </a:lnTo>
                <a:lnTo>
                  <a:pt x="404" y="120"/>
                </a:lnTo>
                <a:lnTo>
                  <a:pt x="404" y="63"/>
                </a:lnTo>
                <a:cubicBezTo>
                  <a:pt x="364" y="65"/>
                  <a:pt x="325" y="73"/>
                  <a:pt x="289" y="88"/>
                </a:cubicBezTo>
                <a:lnTo>
                  <a:pt x="311" y="140"/>
                </a:lnTo>
                <a:lnTo>
                  <a:pt x="296" y="146"/>
                </a:lnTo>
                <a:lnTo>
                  <a:pt x="274" y="94"/>
                </a:lnTo>
                <a:cubicBezTo>
                  <a:pt x="239" y="110"/>
                  <a:pt x="207" y="131"/>
                  <a:pt x="180" y="156"/>
                </a:cubicBezTo>
                <a:lnTo>
                  <a:pt x="219" y="196"/>
                </a:lnTo>
                <a:lnTo>
                  <a:pt x="196" y="219"/>
                </a:lnTo>
                <a:lnTo>
                  <a:pt x="156" y="179"/>
                </a:lnTo>
                <a:cubicBezTo>
                  <a:pt x="130" y="208"/>
                  <a:pt x="108" y="241"/>
                  <a:pt x="92" y="278"/>
                </a:cubicBezTo>
                <a:lnTo>
                  <a:pt x="145" y="299"/>
                </a:lnTo>
                <a:lnTo>
                  <a:pt x="139" y="315"/>
                </a:lnTo>
                <a:lnTo>
                  <a:pt x="86" y="293"/>
                </a:lnTo>
                <a:cubicBezTo>
                  <a:pt x="73" y="328"/>
                  <a:pt x="65" y="365"/>
                  <a:pt x="63" y="404"/>
                </a:cubicBezTo>
                <a:lnTo>
                  <a:pt x="120" y="404"/>
                </a:lnTo>
                <a:lnTo>
                  <a:pt x="120" y="437"/>
                </a:lnTo>
                <a:lnTo>
                  <a:pt x="63" y="437"/>
                </a:lnTo>
                <a:cubicBezTo>
                  <a:pt x="65" y="477"/>
                  <a:pt x="73" y="516"/>
                  <a:pt x="88" y="552"/>
                </a:cubicBezTo>
                <a:lnTo>
                  <a:pt x="140" y="530"/>
                </a:lnTo>
                <a:lnTo>
                  <a:pt x="146" y="545"/>
                </a:lnTo>
                <a:lnTo>
                  <a:pt x="94" y="567"/>
                </a:lnTo>
                <a:cubicBezTo>
                  <a:pt x="110" y="602"/>
                  <a:pt x="131" y="634"/>
                  <a:pt x="156" y="661"/>
                </a:cubicBezTo>
                <a:lnTo>
                  <a:pt x="196" y="622"/>
                </a:lnTo>
                <a:lnTo>
                  <a:pt x="219" y="645"/>
                </a:lnTo>
                <a:lnTo>
                  <a:pt x="179" y="685"/>
                </a:lnTo>
                <a:cubicBezTo>
                  <a:pt x="243" y="743"/>
                  <a:pt x="328" y="779"/>
                  <a:pt x="420" y="779"/>
                </a:cubicBezTo>
                <a:cubicBezTo>
                  <a:pt x="513" y="779"/>
                  <a:pt x="598" y="743"/>
                  <a:pt x="661" y="685"/>
                </a:cubicBezTo>
                <a:lnTo>
                  <a:pt x="622" y="645"/>
                </a:lnTo>
                <a:lnTo>
                  <a:pt x="645" y="622"/>
                </a:lnTo>
                <a:lnTo>
                  <a:pt x="685" y="661"/>
                </a:lnTo>
                <a:cubicBezTo>
                  <a:pt x="711" y="633"/>
                  <a:pt x="733" y="599"/>
                  <a:pt x="749" y="563"/>
                </a:cubicBezTo>
                <a:close/>
                <a:moveTo>
                  <a:pt x="302" y="645"/>
                </a:moveTo>
                <a:lnTo>
                  <a:pt x="539" y="645"/>
                </a:lnTo>
                <a:lnTo>
                  <a:pt x="539" y="598"/>
                </a:lnTo>
                <a:lnTo>
                  <a:pt x="302" y="598"/>
                </a:lnTo>
                <a:lnTo>
                  <a:pt x="302" y="645"/>
                </a:ln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文本框 1">
            <a:extLst>
              <a:ext uri="{FF2B5EF4-FFF2-40B4-BE49-F238E27FC236}">
                <a16:creationId xmlns:a16="http://schemas.microsoft.com/office/drawing/2014/main" id="{571F46A9-4E89-D354-222D-B4DD57F5B65C}"/>
              </a:ext>
            </a:extLst>
          </p:cNvPr>
          <p:cNvSpPr txBox="1"/>
          <p:nvPr/>
        </p:nvSpPr>
        <p:spPr>
          <a:xfrm>
            <a:off x="472440" y="403834"/>
            <a:ext cx="4759765" cy="523220"/>
          </a:xfrm>
          <a:prstGeom prst="rect">
            <a:avLst/>
          </a:prstGeom>
          <a:noFill/>
        </p:spPr>
        <p:txBody>
          <a:bodyPr wrap="none" rtlCol="0">
            <a:spAutoFit/>
          </a:bodyPr>
          <a:lstStyle/>
          <a:p>
            <a:pPr algn="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Application Field - Industrial</a:t>
            </a:r>
            <a:endParaRPr lang="zh-CN" altLang="en-US"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grpSp>
        <p:nvGrpSpPr>
          <p:cNvPr id="27" name="组合 26">
            <a:extLst>
              <a:ext uri="{FF2B5EF4-FFF2-40B4-BE49-F238E27FC236}">
                <a16:creationId xmlns:a16="http://schemas.microsoft.com/office/drawing/2014/main" id="{AB871FE8-203E-9870-ACF1-CFA54A03AA12}"/>
              </a:ext>
            </a:extLst>
          </p:cNvPr>
          <p:cNvGrpSpPr/>
          <p:nvPr/>
        </p:nvGrpSpPr>
        <p:grpSpPr>
          <a:xfrm>
            <a:off x="1308847" y="1353237"/>
            <a:ext cx="9729919" cy="4639460"/>
            <a:chOff x="1153234" y="1275366"/>
            <a:chExt cx="9885533" cy="4713660"/>
          </a:xfrm>
        </p:grpSpPr>
        <p:sp>
          <p:nvSpPr>
            <p:cNvPr id="28" name="椭圆 27">
              <a:extLst>
                <a:ext uri="{FF2B5EF4-FFF2-40B4-BE49-F238E27FC236}">
                  <a16:creationId xmlns:a16="http://schemas.microsoft.com/office/drawing/2014/main" id="{F998C006-85FA-53DB-0FC5-7EBE94B4B1C5}"/>
                </a:ext>
              </a:extLst>
            </p:cNvPr>
            <p:cNvSpPr>
              <a:spLocks noChangeArrowheads="1"/>
            </p:cNvSpPr>
            <p:nvPr/>
          </p:nvSpPr>
          <p:spPr bwMode="auto">
            <a:xfrm>
              <a:off x="4402371" y="2036129"/>
              <a:ext cx="3187750" cy="3192134"/>
            </a:xfrm>
            <a:prstGeom prst="ellipse">
              <a:avLst/>
            </a:prstGeom>
            <a:solidFill>
              <a:schemeClr val="tx2">
                <a:alpha val="15000"/>
              </a:schemeClr>
            </a:solidFill>
            <a:ln>
              <a:noFill/>
            </a:ln>
          </p:spPr>
          <p:txBody>
            <a:bodyPr vert="horz" wrap="square" lIns="91440" tIns="45720" rIns="91440" bIns="45720" numCol="1" anchor="t" anchorCtr="0" compatLnSpc="1"/>
            <a:lstStyle/>
            <a:p>
              <a:endParaRPr lang="zh-CN" altLang="en-US"/>
            </a:p>
          </p:txBody>
        </p:sp>
        <p:sp>
          <p:nvSpPr>
            <p:cNvPr id="29" name="任意多边形: 形状 28">
              <a:extLst>
                <a:ext uri="{FF2B5EF4-FFF2-40B4-BE49-F238E27FC236}">
                  <a16:creationId xmlns:a16="http://schemas.microsoft.com/office/drawing/2014/main" id="{C5A83131-19BB-BE48-9869-8FC247CDF7FC}"/>
                </a:ext>
              </a:extLst>
            </p:cNvPr>
            <p:cNvSpPr>
              <a:spLocks noEditPoints="1"/>
            </p:cNvSpPr>
            <p:nvPr/>
          </p:nvSpPr>
          <p:spPr bwMode="auto">
            <a:xfrm>
              <a:off x="3643801" y="1275366"/>
              <a:ext cx="4707083" cy="4713660"/>
            </a:xfrm>
            <a:custGeom>
              <a:avLst/>
              <a:gdLst>
                <a:gd name="T0" fmla="*/ 904 w 904"/>
                <a:gd name="T1" fmla="*/ 452 h 904"/>
                <a:gd name="T2" fmla="*/ 904 w 904"/>
                <a:gd name="T3" fmla="*/ 452 h 904"/>
                <a:gd name="T4" fmla="*/ 904 w 904"/>
                <a:gd name="T5" fmla="*/ 452 h 904"/>
                <a:gd name="T6" fmla="*/ 904 w 904"/>
                <a:gd name="T7" fmla="*/ 452 h 904"/>
                <a:gd name="T8" fmla="*/ 904 w 904"/>
                <a:gd name="T9" fmla="*/ 452 h 904"/>
                <a:gd name="T10" fmla="*/ 904 w 904"/>
                <a:gd name="T11" fmla="*/ 452 h 904"/>
                <a:gd name="T12" fmla="*/ 904 w 904"/>
                <a:gd name="T13" fmla="*/ 452 h 904"/>
                <a:gd name="T14" fmla="*/ 904 w 904"/>
                <a:gd name="T15" fmla="*/ 452 h 904"/>
                <a:gd name="T16" fmla="*/ 904 w 904"/>
                <a:gd name="T17" fmla="*/ 452 h 904"/>
                <a:gd name="T18" fmla="*/ 452 w 904"/>
                <a:gd name="T19" fmla="*/ 0 h 904"/>
                <a:gd name="T20" fmla="*/ 0 w 904"/>
                <a:gd name="T21" fmla="*/ 452 h 904"/>
                <a:gd name="T22" fmla="*/ 452 w 904"/>
                <a:gd name="T23" fmla="*/ 904 h 904"/>
                <a:gd name="T24" fmla="*/ 904 w 904"/>
                <a:gd name="T25" fmla="*/ 452 h 904"/>
                <a:gd name="T26" fmla="*/ 902 w 904"/>
                <a:gd name="T27" fmla="*/ 452 h 904"/>
                <a:gd name="T28" fmla="*/ 900 w 904"/>
                <a:gd name="T29" fmla="*/ 452 h 904"/>
                <a:gd name="T30" fmla="*/ 769 w 904"/>
                <a:gd name="T31" fmla="*/ 769 h 904"/>
                <a:gd name="T32" fmla="*/ 452 w 904"/>
                <a:gd name="T33" fmla="*/ 900 h 904"/>
                <a:gd name="T34" fmla="*/ 135 w 904"/>
                <a:gd name="T35" fmla="*/ 769 h 904"/>
                <a:gd name="T36" fmla="*/ 4 w 904"/>
                <a:gd name="T37" fmla="*/ 452 h 904"/>
                <a:gd name="T38" fmla="*/ 135 w 904"/>
                <a:gd name="T39" fmla="*/ 135 h 904"/>
                <a:gd name="T40" fmla="*/ 452 w 904"/>
                <a:gd name="T41" fmla="*/ 4 h 904"/>
                <a:gd name="T42" fmla="*/ 769 w 904"/>
                <a:gd name="T43" fmla="*/ 135 h 904"/>
                <a:gd name="T44" fmla="*/ 900 w 904"/>
                <a:gd name="T45" fmla="*/ 452 h 904"/>
                <a:gd name="T46" fmla="*/ 902 w 904"/>
                <a:gd name="T47" fmla="*/ 452 h 904"/>
                <a:gd name="T48" fmla="*/ 904 w 904"/>
                <a:gd name="T49" fmla="*/ 452 h 904"/>
                <a:gd name="T50" fmla="*/ 904 w 904"/>
                <a:gd name="T51" fmla="*/ 452 h 904"/>
                <a:gd name="T52" fmla="*/ 452 w 904"/>
                <a:gd name="T53" fmla="*/ 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904">
                  <a:moveTo>
                    <a:pt x="904" y="452"/>
                  </a:moveTo>
                  <a:cubicBezTo>
                    <a:pt x="904" y="452"/>
                    <a:pt x="904" y="452"/>
                    <a:pt x="904" y="452"/>
                  </a:cubicBezTo>
                  <a:cubicBezTo>
                    <a:pt x="904" y="452"/>
                    <a:pt x="904" y="452"/>
                    <a:pt x="904" y="452"/>
                  </a:cubicBezTo>
                  <a:moveTo>
                    <a:pt x="904" y="452"/>
                  </a:moveTo>
                  <a:cubicBezTo>
                    <a:pt x="904" y="452"/>
                    <a:pt x="904" y="452"/>
                    <a:pt x="904" y="452"/>
                  </a:cubicBezTo>
                  <a:cubicBezTo>
                    <a:pt x="904" y="452"/>
                    <a:pt x="904" y="452"/>
                    <a:pt x="904" y="452"/>
                  </a:cubicBezTo>
                  <a:moveTo>
                    <a:pt x="904" y="452"/>
                  </a:moveTo>
                  <a:cubicBezTo>
                    <a:pt x="904" y="452"/>
                    <a:pt x="904" y="452"/>
                    <a:pt x="904" y="452"/>
                  </a:cubicBezTo>
                  <a:cubicBezTo>
                    <a:pt x="904" y="452"/>
                    <a:pt x="904" y="452"/>
                    <a:pt x="904" y="452"/>
                  </a:cubicBezTo>
                  <a:moveTo>
                    <a:pt x="452" y="0"/>
                  </a:moveTo>
                  <a:cubicBezTo>
                    <a:pt x="202" y="0"/>
                    <a:pt x="0" y="202"/>
                    <a:pt x="0" y="452"/>
                  </a:cubicBezTo>
                  <a:cubicBezTo>
                    <a:pt x="0" y="702"/>
                    <a:pt x="202" y="904"/>
                    <a:pt x="452" y="904"/>
                  </a:cubicBezTo>
                  <a:cubicBezTo>
                    <a:pt x="702" y="904"/>
                    <a:pt x="904" y="702"/>
                    <a:pt x="904" y="452"/>
                  </a:cubicBezTo>
                  <a:cubicBezTo>
                    <a:pt x="902" y="452"/>
                    <a:pt x="902" y="452"/>
                    <a:pt x="902" y="452"/>
                  </a:cubicBezTo>
                  <a:cubicBezTo>
                    <a:pt x="900" y="452"/>
                    <a:pt x="900" y="452"/>
                    <a:pt x="900" y="452"/>
                  </a:cubicBezTo>
                  <a:cubicBezTo>
                    <a:pt x="900" y="576"/>
                    <a:pt x="850" y="688"/>
                    <a:pt x="769" y="769"/>
                  </a:cubicBezTo>
                  <a:cubicBezTo>
                    <a:pt x="688" y="850"/>
                    <a:pt x="576" y="900"/>
                    <a:pt x="452" y="900"/>
                  </a:cubicBezTo>
                  <a:cubicBezTo>
                    <a:pt x="328" y="900"/>
                    <a:pt x="216" y="850"/>
                    <a:pt x="135" y="769"/>
                  </a:cubicBezTo>
                  <a:cubicBezTo>
                    <a:pt x="54" y="688"/>
                    <a:pt x="4" y="576"/>
                    <a:pt x="4" y="452"/>
                  </a:cubicBezTo>
                  <a:cubicBezTo>
                    <a:pt x="4" y="328"/>
                    <a:pt x="54" y="216"/>
                    <a:pt x="135" y="135"/>
                  </a:cubicBezTo>
                  <a:cubicBezTo>
                    <a:pt x="216" y="54"/>
                    <a:pt x="328" y="4"/>
                    <a:pt x="452" y="4"/>
                  </a:cubicBezTo>
                  <a:cubicBezTo>
                    <a:pt x="576" y="4"/>
                    <a:pt x="688" y="54"/>
                    <a:pt x="769" y="135"/>
                  </a:cubicBezTo>
                  <a:cubicBezTo>
                    <a:pt x="850" y="216"/>
                    <a:pt x="900" y="328"/>
                    <a:pt x="900" y="452"/>
                  </a:cubicBezTo>
                  <a:cubicBezTo>
                    <a:pt x="902" y="452"/>
                    <a:pt x="902" y="452"/>
                    <a:pt x="902" y="452"/>
                  </a:cubicBezTo>
                  <a:cubicBezTo>
                    <a:pt x="904" y="452"/>
                    <a:pt x="904" y="452"/>
                    <a:pt x="904" y="452"/>
                  </a:cubicBezTo>
                  <a:cubicBezTo>
                    <a:pt x="904" y="452"/>
                    <a:pt x="904" y="452"/>
                    <a:pt x="904" y="452"/>
                  </a:cubicBezTo>
                  <a:cubicBezTo>
                    <a:pt x="904" y="202"/>
                    <a:pt x="702" y="0"/>
                    <a:pt x="452" y="0"/>
                  </a:cubicBezTo>
                </a:path>
              </a:pathLst>
            </a:custGeom>
            <a:gradFill>
              <a:gsLst>
                <a:gs pos="3000">
                  <a:schemeClr val="tx2">
                    <a:alpha val="50000"/>
                  </a:schemeClr>
                </a:gs>
                <a:gs pos="100000">
                  <a:schemeClr val="tx2">
                    <a:alpha val="50000"/>
                  </a:schemeClr>
                </a:gs>
                <a:gs pos="53000">
                  <a:schemeClr val="bg1">
                    <a:alpha val="0"/>
                  </a:schemeClr>
                </a:gs>
              </a:gsLst>
              <a:lin ang="0" scaled="0"/>
            </a:gradFill>
            <a:ln w="9525">
              <a:noFill/>
              <a:round/>
            </a:ln>
          </p:spPr>
          <p:txBody>
            <a:bodyPr vert="horz" wrap="square" lIns="91440" tIns="45720" rIns="91440" bIns="45720" numCol="1" anchor="t" anchorCtr="0" compatLnSpc="1"/>
            <a:lstStyle/>
            <a:p>
              <a:endParaRPr lang="zh-CN" altLang="en-US" dirty="0"/>
            </a:p>
          </p:txBody>
        </p:sp>
        <p:sp>
          <p:nvSpPr>
            <p:cNvPr id="30" name="任意多边形: 形状 29">
              <a:extLst>
                <a:ext uri="{FF2B5EF4-FFF2-40B4-BE49-F238E27FC236}">
                  <a16:creationId xmlns:a16="http://schemas.microsoft.com/office/drawing/2014/main" id="{38091F63-33A6-4764-80FB-02E5063AA203}"/>
                </a:ext>
              </a:extLst>
            </p:cNvPr>
            <p:cNvSpPr/>
            <p:nvPr/>
          </p:nvSpPr>
          <p:spPr bwMode="auto">
            <a:xfrm>
              <a:off x="4663267" y="2606153"/>
              <a:ext cx="719107" cy="1688148"/>
            </a:xfrm>
            <a:custGeom>
              <a:avLst/>
              <a:gdLst>
                <a:gd name="T0" fmla="*/ 30 w 138"/>
                <a:gd name="T1" fmla="*/ 324 h 324"/>
                <a:gd name="T2" fmla="*/ 0 w 138"/>
                <a:gd name="T3" fmla="*/ 201 h 324"/>
                <a:gd name="T4" fmla="*/ 93 w 138"/>
                <a:gd name="T5" fmla="*/ 0 h 324"/>
                <a:gd name="T6" fmla="*/ 138 w 138"/>
                <a:gd name="T7" fmla="*/ 7 h 324"/>
                <a:gd name="T8" fmla="*/ 137 w 138"/>
                <a:gd name="T9" fmla="*/ 47 h 324"/>
                <a:gd name="T10" fmla="*/ 64 w 138"/>
                <a:gd name="T11" fmla="*/ 201 h 324"/>
                <a:gd name="T12" fmla="*/ 88 w 138"/>
                <a:gd name="T13" fmla="*/ 296 h 324"/>
                <a:gd name="T14" fmla="*/ 30 w 138"/>
                <a:gd name="T15" fmla="*/ 324 h 3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324">
                  <a:moveTo>
                    <a:pt x="30" y="324"/>
                  </a:moveTo>
                  <a:cubicBezTo>
                    <a:pt x="11" y="287"/>
                    <a:pt x="0" y="245"/>
                    <a:pt x="0" y="201"/>
                  </a:cubicBezTo>
                  <a:cubicBezTo>
                    <a:pt x="0" y="121"/>
                    <a:pt x="36" y="49"/>
                    <a:pt x="93" y="0"/>
                  </a:cubicBezTo>
                  <a:cubicBezTo>
                    <a:pt x="138" y="7"/>
                    <a:pt x="138" y="7"/>
                    <a:pt x="138" y="7"/>
                  </a:cubicBezTo>
                  <a:cubicBezTo>
                    <a:pt x="137" y="47"/>
                    <a:pt x="137" y="47"/>
                    <a:pt x="137" y="47"/>
                  </a:cubicBezTo>
                  <a:cubicBezTo>
                    <a:pt x="92" y="84"/>
                    <a:pt x="64" y="139"/>
                    <a:pt x="64" y="201"/>
                  </a:cubicBezTo>
                  <a:cubicBezTo>
                    <a:pt x="64" y="235"/>
                    <a:pt x="88" y="296"/>
                    <a:pt x="88" y="296"/>
                  </a:cubicBezTo>
                  <a:lnTo>
                    <a:pt x="30" y="324"/>
                  </a:lnTo>
                  <a:close/>
                </a:path>
              </a:pathLst>
            </a:custGeom>
            <a:gradFill>
              <a:gsLst>
                <a:gs pos="3000">
                  <a:schemeClr val="accent1"/>
                </a:gs>
                <a:gs pos="100000">
                  <a:srgbClr val="FFFFFF">
                    <a:alpha val="0"/>
                  </a:srgbClr>
                </a:gs>
              </a:gsLst>
              <a:lin ang="5400000" scaled="1"/>
            </a:gradFill>
            <a:ln>
              <a:noFill/>
            </a:ln>
          </p:spPr>
          <p:txBody>
            <a:bodyPr vert="horz" wrap="square" lIns="91440" tIns="45720" rIns="91440" bIns="45720" numCol="1" anchor="t" anchorCtr="0" compatLnSpc="1"/>
            <a:lstStyle/>
            <a:p>
              <a:endParaRPr lang="zh-CN" altLang="en-US"/>
            </a:p>
          </p:txBody>
        </p:sp>
        <p:sp>
          <p:nvSpPr>
            <p:cNvPr id="31" name="任意多边形: 形状 30">
              <a:extLst>
                <a:ext uri="{FF2B5EF4-FFF2-40B4-BE49-F238E27FC236}">
                  <a16:creationId xmlns:a16="http://schemas.microsoft.com/office/drawing/2014/main" id="{B83A2212-21A0-187A-B096-29CDD356521E}"/>
                </a:ext>
              </a:extLst>
            </p:cNvPr>
            <p:cNvSpPr/>
            <p:nvPr/>
          </p:nvSpPr>
          <p:spPr bwMode="auto">
            <a:xfrm>
              <a:off x="5345104" y="2255369"/>
              <a:ext cx="1683763" cy="725684"/>
            </a:xfrm>
            <a:custGeom>
              <a:avLst/>
              <a:gdLst>
                <a:gd name="T0" fmla="*/ 0 w 323"/>
                <a:gd name="T1" fmla="*/ 29 h 139"/>
                <a:gd name="T2" fmla="*/ 123 w 323"/>
                <a:gd name="T3" fmla="*/ 0 h 139"/>
                <a:gd name="T4" fmla="*/ 323 w 323"/>
                <a:gd name="T5" fmla="*/ 94 h 139"/>
                <a:gd name="T6" fmla="*/ 316 w 323"/>
                <a:gd name="T7" fmla="*/ 139 h 139"/>
                <a:gd name="T8" fmla="*/ 276 w 323"/>
                <a:gd name="T9" fmla="*/ 138 h 139"/>
                <a:gd name="T10" fmla="*/ 122 w 323"/>
                <a:gd name="T11" fmla="*/ 64 h 139"/>
                <a:gd name="T12" fmla="*/ 27 w 323"/>
                <a:gd name="T13" fmla="*/ 87 h 139"/>
                <a:gd name="T14" fmla="*/ 0 w 323"/>
                <a:gd name="T15" fmla="*/ 29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3" h="139">
                  <a:moveTo>
                    <a:pt x="0" y="29"/>
                  </a:moveTo>
                  <a:cubicBezTo>
                    <a:pt x="37" y="10"/>
                    <a:pt x="79" y="0"/>
                    <a:pt x="123" y="0"/>
                  </a:cubicBezTo>
                  <a:cubicBezTo>
                    <a:pt x="203" y="1"/>
                    <a:pt x="275" y="37"/>
                    <a:pt x="323" y="94"/>
                  </a:cubicBezTo>
                  <a:cubicBezTo>
                    <a:pt x="316" y="139"/>
                    <a:pt x="316" y="139"/>
                    <a:pt x="316" y="139"/>
                  </a:cubicBezTo>
                  <a:cubicBezTo>
                    <a:pt x="276" y="138"/>
                    <a:pt x="276" y="138"/>
                    <a:pt x="276" y="138"/>
                  </a:cubicBezTo>
                  <a:cubicBezTo>
                    <a:pt x="240" y="93"/>
                    <a:pt x="184" y="64"/>
                    <a:pt x="122" y="64"/>
                  </a:cubicBezTo>
                  <a:cubicBezTo>
                    <a:pt x="88" y="64"/>
                    <a:pt x="27" y="87"/>
                    <a:pt x="27" y="87"/>
                  </a:cubicBezTo>
                  <a:lnTo>
                    <a:pt x="0" y="29"/>
                  </a:lnTo>
                  <a:close/>
                </a:path>
              </a:pathLst>
            </a:custGeom>
            <a:gradFill flip="none" rotWithShape="1">
              <a:gsLst>
                <a:gs pos="0">
                  <a:schemeClr val="accent2"/>
                </a:gs>
                <a:gs pos="100000">
                  <a:srgbClr val="FFFFFF">
                    <a:alpha val="0"/>
                  </a:srgbClr>
                </a:gs>
              </a:gsLst>
              <a:lin ang="10800000" scaled="1"/>
              <a:tileRect/>
            </a:gradFill>
            <a:ln>
              <a:noFill/>
            </a:ln>
          </p:spPr>
          <p:txBody>
            <a:bodyPr vert="horz" wrap="square" lIns="91440" tIns="45720" rIns="91440" bIns="45720" numCol="1" anchor="t" anchorCtr="0" compatLnSpc="1"/>
            <a:lstStyle/>
            <a:p>
              <a:endParaRPr lang="zh-CN" altLang="en-US"/>
            </a:p>
          </p:txBody>
        </p:sp>
        <p:sp>
          <p:nvSpPr>
            <p:cNvPr id="64" name="任意多边形: 形状 63">
              <a:extLst>
                <a:ext uri="{FF2B5EF4-FFF2-40B4-BE49-F238E27FC236}">
                  <a16:creationId xmlns:a16="http://schemas.microsoft.com/office/drawing/2014/main" id="{CF4141F0-274A-E824-DDC7-BACE22BE19A9}"/>
                </a:ext>
              </a:extLst>
            </p:cNvPr>
            <p:cNvSpPr/>
            <p:nvPr/>
          </p:nvSpPr>
          <p:spPr bwMode="auto">
            <a:xfrm>
              <a:off x="6638620" y="2950360"/>
              <a:ext cx="738839" cy="1677186"/>
            </a:xfrm>
            <a:custGeom>
              <a:avLst/>
              <a:gdLst>
                <a:gd name="T0" fmla="*/ 113 w 142"/>
                <a:gd name="T1" fmla="*/ 0 h 322"/>
                <a:gd name="T2" fmla="*/ 141 w 142"/>
                <a:gd name="T3" fmla="*/ 123 h 322"/>
                <a:gd name="T4" fmla="*/ 46 w 142"/>
                <a:gd name="T5" fmla="*/ 322 h 322"/>
                <a:gd name="T6" fmla="*/ 0 w 142"/>
                <a:gd name="T7" fmla="*/ 315 h 322"/>
                <a:gd name="T8" fmla="*/ 2 w 142"/>
                <a:gd name="T9" fmla="*/ 275 h 322"/>
                <a:gd name="T10" fmla="*/ 77 w 142"/>
                <a:gd name="T11" fmla="*/ 122 h 322"/>
                <a:gd name="T12" fmla="*/ 55 w 142"/>
                <a:gd name="T13" fmla="*/ 27 h 322"/>
                <a:gd name="T14" fmla="*/ 113 w 142"/>
                <a:gd name="T15" fmla="*/ 0 h 3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322">
                  <a:moveTo>
                    <a:pt x="113" y="0"/>
                  </a:moveTo>
                  <a:cubicBezTo>
                    <a:pt x="131" y="36"/>
                    <a:pt x="142" y="78"/>
                    <a:pt x="141" y="123"/>
                  </a:cubicBezTo>
                  <a:cubicBezTo>
                    <a:pt x="140" y="203"/>
                    <a:pt x="103" y="274"/>
                    <a:pt x="46" y="322"/>
                  </a:cubicBezTo>
                  <a:cubicBezTo>
                    <a:pt x="0" y="315"/>
                    <a:pt x="0" y="315"/>
                    <a:pt x="0" y="315"/>
                  </a:cubicBezTo>
                  <a:cubicBezTo>
                    <a:pt x="2" y="275"/>
                    <a:pt x="2" y="275"/>
                    <a:pt x="2" y="275"/>
                  </a:cubicBezTo>
                  <a:cubicBezTo>
                    <a:pt x="47" y="239"/>
                    <a:pt x="76" y="184"/>
                    <a:pt x="77" y="122"/>
                  </a:cubicBezTo>
                  <a:cubicBezTo>
                    <a:pt x="78" y="87"/>
                    <a:pt x="55" y="27"/>
                    <a:pt x="55" y="27"/>
                  </a:cubicBezTo>
                  <a:lnTo>
                    <a:pt x="113" y="0"/>
                  </a:lnTo>
                  <a:close/>
                </a:path>
              </a:pathLst>
            </a:custGeom>
            <a:gradFill flip="none" rotWithShape="1">
              <a:gsLst>
                <a:gs pos="100000">
                  <a:srgbClr val="70AD47">
                    <a:tint val="66000"/>
                    <a:satMod val="160000"/>
                  </a:srgbClr>
                </a:gs>
                <a:gs pos="33000">
                  <a:srgbClr val="70AD47">
                    <a:tint val="44500"/>
                    <a:satMod val="160000"/>
                  </a:srgbClr>
                </a:gs>
              </a:gsLst>
              <a:lin ang="8100000" scaled="1"/>
              <a:tileRect/>
            </a:gradFill>
            <a:ln>
              <a:noFill/>
            </a:ln>
          </p:spPr>
          <p:txBody>
            <a:bodyPr vert="horz" wrap="square" lIns="91440" tIns="45720" rIns="91440" bIns="45720" numCol="1" anchor="t" anchorCtr="0" compatLnSpc="1"/>
            <a:lstStyle/>
            <a:p>
              <a:endParaRPr lang="zh-CN" altLang="en-US" dirty="0"/>
            </a:p>
          </p:txBody>
        </p:sp>
        <p:sp>
          <p:nvSpPr>
            <p:cNvPr id="65" name="任意多边形: 形状 64">
              <a:extLst>
                <a:ext uri="{FF2B5EF4-FFF2-40B4-BE49-F238E27FC236}">
                  <a16:creationId xmlns:a16="http://schemas.microsoft.com/office/drawing/2014/main" id="{E2CE92C8-F4F2-E753-68BB-C7D001036DAC}"/>
                </a:ext>
              </a:extLst>
            </p:cNvPr>
            <p:cNvSpPr/>
            <p:nvPr/>
          </p:nvSpPr>
          <p:spPr bwMode="auto">
            <a:xfrm>
              <a:off x="4996512" y="4226336"/>
              <a:ext cx="1677186" cy="745416"/>
            </a:xfrm>
            <a:custGeom>
              <a:avLst/>
              <a:gdLst>
                <a:gd name="T0" fmla="*/ 322 w 322"/>
                <a:gd name="T1" fmla="*/ 114 h 143"/>
                <a:gd name="T2" fmla="*/ 199 w 322"/>
                <a:gd name="T3" fmla="*/ 142 h 143"/>
                <a:gd name="T4" fmla="*/ 0 w 322"/>
                <a:gd name="T5" fmla="*/ 45 h 143"/>
                <a:gd name="T6" fmla="*/ 7 w 322"/>
                <a:gd name="T7" fmla="*/ 0 h 143"/>
                <a:gd name="T8" fmla="*/ 47 w 322"/>
                <a:gd name="T9" fmla="*/ 2 h 143"/>
                <a:gd name="T10" fmla="*/ 200 w 322"/>
                <a:gd name="T11" fmla="*/ 78 h 143"/>
                <a:gd name="T12" fmla="*/ 295 w 322"/>
                <a:gd name="T13" fmla="*/ 56 h 143"/>
                <a:gd name="T14" fmla="*/ 322 w 322"/>
                <a:gd name="T15" fmla="*/ 114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143">
                  <a:moveTo>
                    <a:pt x="322" y="114"/>
                  </a:moveTo>
                  <a:cubicBezTo>
                    <a:pt x="285" y="133"/>
                    <a:pt x="243" y="143"/>
                    <a:pt x="199" y="142"/>
                  </a:cubicBezTo>
                  <a:cubicBezTo>
                    <a:pt x="118" y="140"/>
                    <a:pt x="47" y="103"/>
                    <a:pt x="0" y="45"/>
                  </a:cubicBezTo>
                  <a:cubicBezTo>
                    <a:pt x="7" y="0"/>
                    <a:pt x="7" y="0"/>
                    <a:pt x="7" y="0"/>
                  </a:cubicBezTo>
                  <a:cubicBezTo>
                    <a:pt x="47" y="2"/>
                    <a:pt x="47" y="2"/>
                    <a:pt x="47" y="2"/>
                  </a:cubicBezTo>
                  <a:cubicBezTo>
                    <a:pt x="83" y="47"/>
                    <a:pt x="138" y="77"/>
                    <a:pt x="200" y="78"/>
                  </a:cubicBezTo>
                  <a:cubicBezTo>
                    <a:pt x="234" y="79"/>
                    <a:pt x="295" y="56"/>
                    <a:pt x="295" y="56"/>
                  </a:cubicBezTo>
                  <a:lnTo>
                    <a:pt x="322" y="114"/>
                  </a:lnTo>
                  <a:close/>
                </a:path>
              </a:pathLst>
            </a:cu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2700000" scaled="1"/>
              <a:tileRect/>
            </a:gradFill>
            <a:ln>
              <a:noFill/>
            </a:ln>
          </p:spPr>
          <p:txBody>
            <a:bodyPr vert="horz" wrap="square" lIns="91440" tIns="45720" rIns="91440" bIns="45720" numCol="1" anchor="t" anchorCtr="0" compatLnSpc="1"/>
            <a:lstStyle/>
            <a:p>
              <a:endParaRPr lang="zh-CN" altLang="en-US"/>
            </a:p>
          </p:txBody>
        </p:sp>
        <p:sp>
          <p:nvSpPr>
            <p:cNvPr id="66" name="椭圆 65">
              <a:extLst>
                <a:ext uri="{FF2B5EF4-FFF2-40B4-BE49-F238E27FC236}">
                  <a16:creationId xmlns:a16="http://schemas.microsoft.com/office/drawing/2014/main" id="{A220401C-9687-B83A-8EFE-BA93D6358FDD}"/>
                </a:ext>
              </a:extLst>
            </p:cNvPr>
            <p:cNvSpPr>
              <a:spLocks noChangeArrowheads="1"/>
            </p:cNvSpPr>
            <p:nvPr/>
          </p:nvSpPr>
          <p:spPr bwMode="auto">
            <a:xfrm>
              <a:off x="5223942" y="2829778"/>
              <a:ext cx="1560989" cy="15631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67" name="矩形 66">
              <a:extLst>
                <a:ext uri="{FF2B5EF4-FFF2-40B4-BE49-F238E27FC236}">
                  <a16:creationId xmlns:a16="http://schemas.microsoft.com/office/drawing/2014/main" id="{CBC1A4B3-7486-587E-0230-D518A7690980}"/>
                </a:ext>
              </a:extLst>
            </p:cNvPr>
            <p:cNvSpPr/>
            <p:nvPr/>
          </p:nvSpPr>
          <p:spPr>
            <a:xfrm>
              <a:off x="5253987" y="3221450"/>
              <a:ext cx="1560990" cy="719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b" anchorCtr="0">
              <a:spAutoFit/>
            </a:bodyPr>
            <a:lstStyle/>
            <a:p>
              <a:pPr algn="ctr"/>
              <a:r>
                <a:rPr kumimoji="1" lang="en-US" altLang="zh-CN" sz="2000" b="1" dirty="0">
                  <a:solidFill>
                    <a:schemeClr val="tx1"/>
                  </a:solidFill>
                  <a:latin typeface="Times New Roman" panose="02020603050405020304" pitchFamily="18" charset="0"/>
                  <a:ea typeface="黑体" panose="02010609060101010101" charset="-122"/>
                  <a:cs typeface="Times New Roman" panose="02020603050405020304" pitchFamily="18" charset="0"/>
                  <a:sym typeface="Arial" panose="020B0604020202020204" pitchFamily="34" charset="0"/>
                </a:rPr>
                <a:t>Industrial Control</a:t>
              </a:r>
            </a:p>
          </p:txBody>
        </p:sp>
        <p:sp>
          <p:nvSpPr>
            <p:cNvPr id="68" name="文本框 67">
              <a:extLst>
                <a:ext uri="{FF2B5EF4-FFF2-40B4-BE49-F238E27FC236}">
                  <a16:creationId xmlns:a16="http://schemas.microsoft.com/office/drawing/2014/main" id="{6836D3D0-B310-5CAE-99BC-907D381B8CCF}"/>
                </a:ext>
              </a:extLst>
            </p:cNvPr>
            <p:cNvSpPr txBox="1"/>
            <p:nvPr/>
          </p:nvSpPr>
          <p:spPr>
            <a:xfrm>
              <a:off x="4988405" y="2606153"/>
              <a:ext cx="412292" cy="338554"/>
            </a:xfrm>
            <a:prstGeom prst="rect">
              <a:avLst/>
            </a:prstGeom>
            <a:noFill/>
          </p:spPr>
          <p:txBody>
            <a:bodyPr wrap="none" lIns="91440" tIns="45720" rIns="91440" bIns="45720" rtlCol="0" anchor="b" anchorCtr="1">
              <a:spAutoFit/>
            </a:bodyPr>
            <a:lstStyle/>
            <a:p>
              <a:pPr algn="ctr"/>
              <a:r>
                <a:rPr kumimoji="1" lang="en-US" altLang="zh-CN" sz="1600" b="1" dirty="0">
                  <a:solidFill>
                    <a:schemeClr val="bg1"/>
                  </a:solidFill>
                  <a:latin typeface="等线" panose="02010600030101010101" charset="-122"/>
                  <a:ea typeface="等线" panose="02010600030101010101" charset="-122"/>
                  <a:sym typeface="Arial" panose="020B0604020202020204" pitchFamily="34" charset="0"/>
                </a:rPr>
                <a:t>01</a:t>
              </a:r>
              <a:endParaRPr kumimoji="1" lang="zh-CN" altLang="en-US" sz="1600" b="1" dirty="0">
                <a:solidFill>
                  <a:schemeClr val="bg1"/>
                </a:solidFill>
                <a:latin typeface="等线" panose="02010600030101010101" charset="-122"/>
                <a:ea typeface="等线" panose="02010600030101010101" charset="-122"/>
                <a:sym typeface="Arial" panose="020B0604020202020204" pitchFamily="34" charset="0"/>
              </a:endParaRPr>
            </a:p>
          </p:txBody>
        </p:sp>
        <p:sp>
          <p:nvSpPr>
            <p:cNvPr id="69" name="文本框 68">
              <a:extLst>
                <a:ext uri="{FF2B5EF4-FFF2-40B4-BE49-F238E27FC236}">
                  <a16:creationId xmlns:a16="http://schemas.microsoft.com/office/drawing/2014/main" id="{1C1603A1-1E80-ED3D-EC94-D01DBD9F84C3}"/>
                </a:ext>
              </a:extLst>
            </p:cNvPr>
            <p:cNvSpPr txBox="1"/>
            <p:nvPr/>
          </p:nvSpPr>
          <p:spPr>
            <a:xfrm>
              <a:off x="6629880" y="2606153"/>
              <a:ext cx="412293" cy="338554"/>
            </a:xfrm>
            <a:prstGeom prst="rect">
              <a:avLst/>
            </a:prstGeom>
            <a:noFill/>
          </p:spPr>
          <p:txBody>
            <a:bodyPr wrap="none" lIns="91440" tIns="45720" rIns="91440" bIns="45720" rtlCol="0" anchor="b" anchorCtr="1">
              <a:spAutoFit/>
            </a:bodyPr>
            <a:lstStyle/>
            <a:p>
              <a:pPr algn="ctr"/>
              <a:r>
                <a:rPr kumimoji="1" lang="en-US" altLang="zh-CN" sz="1600" b="1" dirty="0">
                  <a:solidFill>
                    <a:schemeClr val="bg1"/>
                  </a:solidFill>
                  <a:latin typeface="等线" panose="02010600030101010101" charset="-122"/>
                  <a:ea typeface="等线" panose="02010600030101010101" charset="-122"/>
                  <a:sym typeface="Arial" panose="020B0604020202020204" pitchFamily="34" charset="0"/>
                </a:rPr>
                <a:t>02</a:t>
              </a:r>
              <a:endParaRPr kumimoji="1" lang="zh-CN" altLang="en-US" sz="1600" b="1" dirty="0">
                <a:solidFill>
                  <a:schemeClr val="bg1"/>
                </a:solidFill>
                <a:latin typeface="等线" panose="02010600030101010101" charset="-122"/>
                <a:ea typeface="等线" panose="02010600030101010101" charset="-122"/>
                <a:sym typeface="Arial" panose="020B0604020202020204" pitchFamily="34" charset="0"/>
              </a:endParaRPr>
            </a:p>
          </p:txBody>
        </p:sp>
        <p:sp>
          <p:nvSpPr>
            <p:cNvPr id="70" name="文本框 69">
              <a:extLst>
                <a:ext uri="{FF2B5EF4-FFF2-40B4-BE49-F238E27FC236}">
                  <a16:creationId xmlns:a16="http://schemas.microsoft.com/office/drawing/2014/main" id="{26F8D637-512F-1229-BF7D-476EA22723AF}"/>
                </a:ext>
              </a:extLst>
            </p:cNvPr>
            <p:cNvSpPr txBox="1"/>
            <p:nvPr/>
          </p:nvSpPr>
          <p:spPr>
            <a:xfrm>
              <a:off x="6629880" y="4276203"/>
              <a:ext cx="412293" cy="338554"/>
            </a:xfrm>
            <a:prstGeom prst="rect">
              <a:avLst/>
            </a:prstGeom>
            <a:noFill/>
          </p:spPr>
          <p:txBody>
            <a:bodyPr wrap="none" lIns="91440" tIns="45720" rIns="91440" bIns="45720" rtlCol="0" anchor="b" anchorCtr="1">
              <a:spAutoFit/>
            </a:bodyPr>
            <a:lstStyle/>
            <a:p>
              <a:pPr algn="ctr"/>
              <a:r>
                <a:rPr kumimoji="1" lang="en-US" altLang="zh-CN" sz="1600" b="1" dirty="0">
                  <a:solidFill>
                    <a:schemeClr val="bg1"/>
                  </a:solidFill>
                  <a:latin typeface="等线" panose="02010600030101010101" charset="-122"/>
                  <a:ea typeface="等线" panose="02010600030101010101" charset="-122"/>
                  <a:sym typeface="Arial" panose="020B0604020202020204" pitchFamily="34" charset="0"/>
                </a:rPr>
                <a:t>03</a:t>
              </a:r>
              <a:endParaRPr kumimoji="1" lang="zh-CN" altLang="en-US" sz="1600" b="1" dirty="0">
                <a:solidFill>
                  <a:schemeClr val="bg1"/>
                </a:solidFill>
                <a:latin typeface="等线" panose="02010600030101010101" charset="-122"/>
                <a:ea typeface="等线" panose="02010600030101010101" charset="-122"/>
                <a:sym typeface="Arial" panose="020B0604020202020204" pitchFamily="34" charset="0"/>
              </a:endParaRPr>
            </a:p>
          </p:txBody>
        </p:sp>
        <p:sp>
          <p:nvSpPr>
            <p:cNvPr id="71" name="文本框 70">
              <a:extLst>
                <a:ext uri="{FF2B5EF4-FFF2-40B4-BE49-F238E27FC236}">
                  <a16:creationId xmlns:a16="http://schemas.microsoft.com/office/drawing/2014/main" id="{0D5F83E5-04C2-7ED8-2976-2DF83A4C0756}"/>
                </a:ext>
              </a:extLst>
            </p:cNvPr>
            <p:cNvSpPr txBox="1"/>
            <p:nvPr/>
          </p:nvSpPr>
          <p:spPr>
            <a:xfrm>
              <a:off x="4980785" y="4231753"/>
              <a:ext cx="412293" cy="338554"/>
            </a:xfrm>
            <a:prstGeom prst="rect">
              <a:avLst/>
            </a:prstGeom>
            <a:noFill/>
          </p:spPr>
          <p:txBody>
            <a:bodyPr wrap="none" lIns="91440" tIns="45720" rIns="91440" bIns="45720" rtlCol="0" anchor="b" anchorCtr="1">
              <a:spAutoFit/>
            </a:bodyPr>
            <a:lstStyle/>
            <a:p>
              <a:pPr algn="ctr"/>
              <a:r>
                <a:rPr kumimoji="1" lang="en-US" altLang="zh-CN" sz="1600" b="1" dirty="0">
                  <a:solidFill>
                    <a:schemeClr val="bg1"/>
                  </a:solidFill>
                  <a:latin typeface="等线" panose="02010600030101010101" charset="-122"/>
                  <a:ea typeface="等线" panose="02010600030101010101" charset="-122"/>
                  <a:sym typeface="Arial" panose="020B0604020202020204" pitchFamily="34" charset="0"/>
                </a:rPr>
                <a:t>04</a:t>
              </a:r>
              <a:endParaRPr kumimoji="1" lang="zh-CN" altLang="en-US" sz="1600" b="1" dirty="0">
                <a:solidFill>
                  <a:schemeClr val="bg1"/>
                </a:solidFill>
                <a:latin typeface="等线" panose="02010600030101010101" charset="-122"/>
                <a:ea typeface="等线" panose="02010600030101010101" charset="-122"/>
                <a:sym typeface="Arial" panose="020B0604020202020204" pitchFamily="34" charset="0"/>
              </a:endParaRPr>
            </a:p>
          </p:txBody>
        </p:sp>
        <p:sp>
          <p:nvSpPr>
            <p:cNvPr id="72" name="任意多边形: 形状 71">
              <a:extLst>
                <a:ext uri="{FF2B5EF4-FFF2-40B4-BE49-F238E27FC236}">
                  <a16:creationId xmlns:a16="http://schemas.microsoft.com/office/drawing/2014/main" id="{1DF1A434-939F-3EDC-6A29-4F8DF3459117}"/>
                </a:ext>
              </a:extLst>
            </p:cNvPr>
            <p:cNvSpPr/>
            <p:nvPr/>
          </p:nvSpPr>
          <p:spPr bwMode="auto">
            <a:xfrm>
              <a:off x="1153234" y="2141364"/>
              <a:ext cx="3187750" cy="1001927"/>
            </a:xfrm>
            <a:custGeom>
              <a:avLst/>
              <a:gdLst>
                <a:gd name="T0" fmla="*/ 598 w 620"/>
                <a:gd name="T1" fmla="*/ 192 h 192"/>
                <a:gd name="T2" fmla="*/ 22 w 620"/>
                <a:gd name="T3" fmla="*/ 192 h 192"/>
                <a:gd name="T4" fmla="*/ 0 w 620"/>
                <a:gd name="T5" fmla="*/ 170 h 192"/>
                <a:gd name="T6" fmla="*/ 0 w 620"/>
                <a:gd name="T7" fmla="*/ 22 h 192"/>
                <a:gd name="T8" fmla="*/ 22 w 620"/>
                <a:gd name="T9" fmla="*/ 0 h 192"/>
                <a:gd name="T10" fmla="*/ 598 w 620"/>
                <a:gd name="T11" fmla="*/ 0 h 192"/>
                <a:gd name="T12" fmla="*/ 620 w 620"/>
                <a:gd name="T13" fmla="*/ 22 h 192"/>
                <a:gd name="T14" fmla="*/ 620 w 620"/>
                <a:gd name="T15" fmla="*/ 170 h 192"/>
                <a:gd name="T16" fmla="*/ 598 w 620"/>
                <a:gd name="T1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192">
                  <a:moveTo>
                    <a:pt x="598" y="192"/>
                  </a:moveTo>
                  <a:cubicBezTo>
                    <a:pt x="22" y="192"/>
                    <a:pt x="22" y="192"/>
                    <a:pt x="22" y="192"/>
                  </a:cubicBezTo>
                  <a:cubicBezTo>
                    <a:pt x="10" y="192"/>
                    <a:pt x="0" y="182"/>
                    <a:pt x="0" y="170"/>
                  </a:cubicBezTo>
                  <a:cubicBezTo>
                    <a:pt x="0" y="22"/>
                    <a:pt x="0" y="22"/>
                    <a:pt x="0" y="22"/>
                  </a:cubicBezTo>
                  <a:cubicBezTo>
                    <a:pt x="0" y="10"/>
                    <a:pt x="10" y="0"/>
                    <a:pt x="22" y="0"/>
                  </a:cubicBezTo>
                  <a:cubicBezTo>
                    <a:pt x="598" y="0"/>
                    <a:pt x="598" y="0"/>
                    <a:pt x="598" y="0"/>
                  </a:cubicBezTo>
                  <a:cubicBezTo>
                    <a:pt x="610" y="0"/>
                    <a:pt x="620" y="10"/>
                    <a:pt x="620" y="22"/>
                  </a:cubicBezTo>
                  <a:cubicBezTo>
                    <a:pt x="620" y="170"/>
                    <a:pt x="620" y="170"/>
                    <a:pt x="620" y="170"/>
                  </a:cubicBezTo>
                  <a:cubicBezTo>
                    <a:pt x="620" y="182"/>
                    <a:pt x="610" y="192"/>
                    <a:pt x="598" y="19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73" name="矩形 72">
              <a:extLst>
                <a:ext uri="{FF2B5EF4-FFF2-40B4-BE49-F238E27FC236}">
                  <a16:creationId xmlns:a16="http://schemas.microsoft.com/office/drawing/2014/main" id="{384FE107-6A6D-98E5-228E-6BB8E967D470}"/>
                </a:ext>
              </a:extLst>
            </p:cNvPr>
            <p:cNvSpPr/>
            <p:nvPr/>
          </p:nvSpPr>
          <p:spPr>
            <a:xfrm>
              <a:off x="1387403" y="2301728"/>
              <a:ext cx="2252355" cy="187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0" rIns="91440" bIns="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kumimoji="1" lang="en-US" altLang="zh-CN" sz="1200" b="1" dirty="0">
                  <a:solidFill>
                    <a:srgbClr val="FFFFFF"/>
                  </a:solidFill>
                  <a:latin typeface="Times New Roman" panose="02020603050405020304" pitchFamily="18" charset="0"/>
                  <a:ea typeface="等线" panose="02010600030101010101" charset="-122"/>
                  <a:cs typeface="Times New Roman" panose="02020603050405020304" pitchFamily="18" charset="0"/>
                  <a:sym typeface="Arial" panose="020B0604020202020204" pitchFamily="34" charset="0"/>
                </a:rPr>
                <a:t>Industrial Automation</a:t>
              </a:r>
            </a:p>
          </p:txBody>
        </p:sp>
        <p:sp>
          <p:nvSpPr>
            <p:cNvPr id="74" name="矩形 73">
              <a:extLst>
                <a:ext uri="{FF2B5EF4-FFF2-40B4-BE49-F238E27FC236}">
                  <a16:creationId xmlns:a16="http://schemas.microsoft.com/office/drawing/2014/main" id="{99E4BB87-80F8-A007-A1F7-0A7020734BE9}"/>
                </a:ext>
              </a:extLst>
            </p:cNvPr>
            <p:cNvSpPr/>
            <p:nvPr/>
          </p:nvSpPr>
          <p:spPr>
            <a:xfrm>
              <a:off x="1312643" y="2593750"/>
              <a:ext cx="2379774" cy="347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0" rIns="91440" bIns="0" rtlCol="0" anchor="t"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r>
                <a:rPr kumimoji="1" lang="en-US" altLang="zh-CN" sz="900" dirty="0">
                  <a:solidFill>
                    <a:schemeClr val="bg1"/>
                  </a:solidFill>
                  <a:latin typeface="Times New Roman" panose="02020603050405020304" pitchFamily="18" charset="0"/>
                  <a:ea typeface="等线" panose="02010600030101010101" charset="-122"/>
                  <a:cs typeface="Times New Roman" panose="02020603050405020304" pitchFamily="18" charset="0"/>
                  <a:sym typeface="Arial" panose="020B0604020202020204" pitchFamily="34" charset="0"/>
                </a:rPr>
                <a:t>PLC, Inverter, Servo drive, Encoder, IO-LINK, all kinds of industrial master control board</a:t>
              </a:r>
            </a:p>
          </p:txBody>
        </p:sp>
        <p:sp>
          <p:nvSpPr>
            <p:cNvPr id="75" name="任意多边形: 形状 74">
              <a:extLst>
                <a:ext uri="{FF2B5EF4-FFF2-40B4-BE49-F238E27FC236}">
                  <a16:creationId xmlns:a16="http://schemas.microsoft.com/office/drawing/2014/main" id="{EB795B31-0812-1470-CE63-DE1537681F18}"/>
                </a:ext>
              </a:extLst>
            </p:cNvPr>
            <p:cNvSpPr/>
            <p:nvPr/>
          </p:nvSpPr>
          <p:spPr bwMode="auto">
            <a:xfrm flipH="1">
              <a:off x="7825658" y="2133335"/>
              <a:ext cx="3187750" cy="1001927"/>
            </a:xfrm>
            <a:custGeom>
              <a:avLst/>
              <a:gdLst>
                <a:gd name="T0" fmla="*/ 598 w 620"/>
                <a:gd name="T1" fmla="*/ 192 h 192"/>
                <a:gd name="T2" fmla="*/ 22 w 620"/>
                <a:gd name="T3" fmla="*/ 192 h 192"/>
                <a:gd name="T4" fmla="*/ 0 w 620"/>
                <a:gd name="T5" fmla="*/ 170 h 192"/>
                <a:gd name="T6" fmla="*/ 0 w 620"/>
                <a:gd name="T7" fmla="*/ 22 h 192"/>
                <a:gd name="T8" fmla="*/ 22 w 620"/>
                <a:gd name="T9" fmla="*/ 0 h 192"/>
                <a:gd name="T10" fmla="*/ 598 w 620"/>
                <a:gd name="T11" fmla="*/ 0 h 192"/>
                <a:gd name="T12" fmla="*/ 620 w 620"/>
                <a:gd name="T13" fmla="*/ 22 h 192"/>
                <a:gd name="T14" fmla="*/ 620 w 620"/>
                <a:gd name="T15" fmla="*/ 170 h 192"/>
                <a:gd name="T16" fmla="*/ 598 w 620"/>
                <a:gd name="T1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192">
                  <a:moveTo>
                    <a:pt x="598" y="192"/>
                  </a:moveTo>
                  <a:cubicBezTo>
                    <a:pt x="22" y="192"/>
                    <a:pt x="22" y="192"/>
                    <a:pt x="22" y="192"/>
                  </a:cubicBezTo>
                  <a:cubicBezTo>
                    <a:pt x="10" y="192"/>
                    <a:pt x="0" y="182"/>
                    <a:pt x="0" y="170"/>
                  </a:cubicBezTo>
                  <a:cubicBezTo>
                    <a:pt x="0" y="22"/>
                    <a:pt x="0" y="22"/>
                    <a:pt x="0" y="22"/>
                  </a:cubicBezTo>
                  <a:cubicBezTo>
                    <a:pt x="0" y="10"/>
                    <a:pt x="10" y="0"/>
                    <a:pt x="22" y="0"/>
                  </a:cubicBezTo>
                  <a:cubicBezTo>
                    <a:pt x="598" y="0"/>
                    <a:pt x="598" y="0"/>
                    <a:pt x="598" y="0"/>
                  </a:cubicBezTo>
                  <a:cubicBezTo>
                    <a:pt x="610" y="0"/>
                    <a:pt x="620" y="10"/>
                    <a:pt x="620" y="22"/>
                  </a:cubicBezTo>
                  <a:cubicBezTo>
                    <a:pt x="620" y="170"/>
                    <a:pt x="620" y="170"/>
                    <a:pt x="620" y="170"/>
                  </a:cubicBezTo>
                  <a:cubicBezTo>
                    <a:pt x="620" y="182"/>
                    <a:pt x="610" y="192"/>
                    <a:pt x="598" y="192"/>
                  </a:cubicBezTo>
                  <a:close/>
                </a:path>
              </a:pathLst>
            </a:custGeom>
            <a:solidFill>
              <a:srgbClr val="EC8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矩形 75">
              <a:extLst>
                <a:ext uri="{FF2B5EF4-FFF2-40B4-BE49-F238E27FC236}">
                  <a16:creationId xmlns:a16="http://schemas.microsoft.com/office/drawing/2014/main" id="{FBD5746A-0518-DA3F-61A5-A032BCF3F993}"/>
                </a:ext>
              </a:extLst>
            </p:cNvPr>
            <p:cNvSpPr/>
            <p:nvPr/>
          </p:nvSpPr>
          <p:spPr>
            <a:xfrm flipH="1">
              <a:off x="8506892" y="2297062"/>
              <a:ext cx="1779874" cy="187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0" rIns="91440" bIns="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kumimoji="1" lang="en-US" altLang="zh-CN" sz="1200" b="1" dirty="0">
                  <a:solidFill>
                    <a:schemeClr val="bg1"/>
                  </a:solidFill>
                  <a:latin typeface="Times New Roman" panose="02020603050405020304" pitchFamily="18" charset="0"/>
                  <a:ea typeface="等线" panose="02010600030101010101" charset="-122"/>
                  <a:cs typeface="Times New Roman" panose="02020603050405020304" pitchFamily="18" charset="0"/>
                  <a:sym typeface="Arial" panose="020B0604020202020204" pitchFamily="34" charset="0"/>
                </a:rPr>
                <a:t>Industrial Motor</a:t>
              </a:r>
            </a:p>
          </p:txBody>
        </p:sp>
        <p:sp>
          <p:nvSpPr>
            <p:cNvPr id="77" name="矩形 76">
              <a:extLst>
                <a:ext uri="{FF2B5EF4-FFF2-40B4-BE49-F238E27FC236}">
                  <a16:creationId xmlns:a16="http://schemas.microsoft.com/office/drawing/2014/main" id="{04416D5B-3AF5-1BE3-68FE-621D6C61786A}"/>
                </a:ext>
              </a:extLst>
            </p:cNvPr>
            <p:cNvSpPr/>
            <p:nvPr/>
          </p:nvSpPr>
          <p:spPr>
            <a:xfrm flipH="1">
              <a:off x="8538727" y="2606153"/>
              <a:ext cx="2379774" cy="347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0" rIns="91440" bIns="0" rtlCol="0" anchor="t"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r>
                <a:rPr kumimoji="1" lang="en-US" altLang="zh-CN" sz="900" dirty="0">
                  <a:solidFill>
                    <a:schemeClr val="bg1"/>
                  </a:solidFill>
                  <a:latin typeface="Times New Roman" panose="02020603050405020304" pitchFamily="18" charset="0"/>
                  <a:ea typeface="等线" panose="02010600030101010101" charset="-122"/>
                  <a:cs typeface="Times New Roman" panose="02020603050405020304" pitchFamily="18" charset="0"/>
                  <a:sym typeface="Arial" panose="020B0604020202020204" pitchFamily="34" charset="0"/>
                </a:rPr>
                <a:t>Linear drives, pumps, valves, medical motors, industrial tools, elevator motors</a:t>
              </a:r>
            </a:p>
          </p:txBody>
        </p:sp>
        <p:sp>
          <p:nvSpPr>
            <p:cNvPr id="78" name="任意多边形: 形状 77">
              <a:extLst>
                <a:ext uri="{FF2B5EF4-FFF2-40B4-BE49-F238E27FC236}">
                  <a16:creationId xmlns:a16="http://schemas.microsoft.com/office/drawing/2014/main" id="{18477B30-B335-10B4-81FA-D54A110D067C}"/>
                </a:ext>
              </a:extLst>
            </p:cNvPr>
            <p:cNvSpPr/>
            <p:nvPr/>
          </p:nvSpPr>
          <p:spPr bwMode="auto">
            <a:xfrm>
              <a:off x="1153234" y="4144335"/>
              <a:ext cx="3187750" cy="1001927"/>
            </a:xfrm>
            <a:custGeom>
              <a:avLst/>
              <a:gdLst>
                <a:gd name="T0" fmla="*/ 598 w 620"/>
                <a:gd name="T1" fmla="*/ 192 h 192"/>
                <a:gd name="T2" fmla="*/ 22 w 620"/>
                <a:gd name="T3" fmla="*/ 192 h 192"/>
                <a:gd name="T4" fmla="*/ 0 w 620"/>
                <a:gd name="T5" fmla="*/ 170 h 192"/>
                <a:gd name="T6" fmla="*/ 0 w 620"/>
                <a:gd name="T7" fmla="*/ 22 h 192"/>
                <a:gd name="T8" fmla="*/ 22 w 620"/>
                <a:gd name="T9" fmla="*/ 0 h 192"/>
                <a:gd name="T10" fmla="*/ 598 w 620"/>
                <a:gd name="T11" fmla="*/ 0 h 192"/>
                <a:gd name="T12" fmla="*/ 620 w 620"/>
                <a:gd name="T13" fmla="*/ 22 h 192"/>
                <a:gd name="T14" fmla="*/ 620 w 620"/>
                <a:gd name="T15" fmla="*/ 170 h 192"/>
                <a:gd name="T16" fmla="*/ 598 w 620"/>
                <a:gd name="T1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192">
                  <a:moveTo>
                    <a:pt x="598" y="192"/>
                  </a:moveTo>
                  <a:cubicBezTo>
                    <a:pt x="22" y="192"/>
                    <a:pt x="22" y="192"/>
                    <a:pt x="22" y="192"/>
                  </a:cubicBezTo>
                  <a:cubicBezTo>
                    <a:pt x="10" y="192"/>
                    <a:pt x="0" y="182"/>
                    <a:pt x="0" y="170"/>
                  </a:cubicBezTo>
                  <a:cubicBezTo>
                    <a:pt x="0" y="22"/>
                    <a:pt x="0" y="22"/>
                    <a:pt x="0" y="22"/>
                  </a:cubicBezTo>
                  <a:cubicBezTo>
                    <a:pt x="0" y="10"/>
                    <a:pt x="10" y="0"/>
                    <a:pt x="22" y="0"/>
                  </a:cubicBezTo>
                  <a:cubicBezTo>
                    <a:pt x="598" y="0"/>
                    <a:pt x="598" y="0"/>
                    <a:pt x="598" y="0"/>
                  </a:cubicBezTo>
                  <a:cubicBezTo>
                    <a:pt x="610" y="0"/>
                    <a:pt x="620" y="10"/>
                    <a:pt x="620" y="22"/>
                  </a:cubicBezTo>
                  <a:cubicBezTo>
                    <a:pt x="620" y="170"/>
                    <a:pt x="620" y="170"/>
                    <a:pt x="620" y="170"/>
                  </a:cubicBezTo>
                  <a:cubicBezTo>
                    <a:pt x="620" y="182"/>
                    <a:pt x="610" y="192"/>
                    <a:pt x="598" y="192"/>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79" name="任意多边形: 形状 78">
              <a:extLst>
                <a:ext uri="{FF2B5EF4-FFF2-40B4-BE49-F238E27FC236}">
                  <a16:creationId xmlns:a16="http://schemas.microsoft.com/office/drawing/2014/main" id="{FE5CDB1B-DB11-3BC2-1C2A-7C8B88884E50}"/>
                </a:ext>
              </a:extLst>
            </p:cNvPr>
            <p:cNvSpPr/>
            <p:nvPr/>
          </p:nvSpPr>
          <p:spPr bwMode="auto">
            <a:xfrm flipH="1">
              <a:off x="7851017" y="4144335"/>
              <a:ext cx="3187750" cy="1001927"/>
            </a:xfrm>
            <a:custGeom>
              <a:avLst/>
              <a:gdLst>
                <a:gd name="T0" fmla="*/ 598 w 620"/>
                <a:gd name="T1" fmla="*/ 192 h 192"/>
                <a:gd name="T2" fmla="*/ 22 w 620"/>
                <a:gd name="T3" fmla="*/ 192 h 192"/>
                <a:gd name="T4" fmla="*/ 0 w 620"/>
                <a:gd name="T5" fmla="*/ 170 h 192"/>
                <a:gd name="T6" fmla="*/ 0 w 620"/>
                <a:gd name="T7" fmla="*/ 22 h 192"/>
                <a:gd name="T8" fmla="*/ 22 w 620"/>
                <a:gd name="T9" fmla="*/ 0 h 192"/>
                <a:gd name="T10" fmla="*/ 598 w 620"/>
                <a:gd name="T11" fmla="*/ 0 h 192"/>
                <a:gd name="T12" fmla="*/ 620 w 620"/>
                <a:gd name="T13" fmla="*/ 22 h 192"/>
                <a:gd name="T14" fmla="*/ 620 w 620"/>
                <a:gd name="T15" fmla="*/ 170 h 192"/>
                <a:gd name="T16" fmla="*/ 598 w 620"/>
                <a:gd name="T1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192">
                  <a:moveTo>
                    <a:pt x="598" y="192"/>
                  </a:moveTo>
                  <a:cubicBezTo>
                    <a:pt x="22" y="192"/>
                    <a:pt x="22" y="192"/>
                    <a:pt x="22" y="192"/>
                  </a:cubicBezTo>
                  <a:cubicBezTo>
                    <a:pt x="10" y="192"/>
                    <a:pt x="0" y="182"/>
                    <a:pt x="0" y="170"/>
                  </a:cubicBezTo>
                  <a:cubicBezTo>
                    <a:pt x="0" y="22"/>
                    <a:pt x="0" y="22"/>
                    <a:pt x="0" y="22"/>
                  </a:cubicBezTo>
                  <a:cubicBezTo>
                    <a:pt x="0" y="10"/>
                    <a:pt x="10" y="0"/>
                    <a:pt x="22" y="0"/>
                  </a:cubicBezTo>
                  <a:cubicBezTo>
                    <a:pt x="598" y="0"/>
                    <a:pt x="598" y="0"/>
                    <a:pt x="598" y="0"/>
                  </a:cubicBezTo>
                  <a:cubicBezTo>
                    <a:pt x="610" y="0"/>
                    <a:pt x="620" y="10"/>
                    <a:pt x="620" y="22"/>
                  </a:cubicBezTo>
                  <a:cubicBezTo>
                    <a:pt x="620" y="170"/>
                    <a:pt x="620" y="170"/>
                    <a:pt x="620" y="170"/>
                  </a:cubicBezTo>
                  <a:cubicBezTo>
                    <a:pt x="620" y="182"/>
                    <a:pt x="610" y="192"/>
                    <a:pt x="598" y="192"/>
                  </a:cubicBezTo>
                  <a:close/>
                </a:path>
              </a:pathLst>
            </a:cu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0" name="矩形 79">
              <a:extLst>
                <a:ext uri="{FF2B5EF4-FFF2-40B4-BE49-F238E27FC236}">
                  <a16:creationId xmlns:a16="http://schemas.microsoft.com/office/drawing/2014/main" id="{AFB443F3-96F7-21C6-6FD0-F7097BB8D2D4}"/>
                </a:ext>
              </a:extLst>
            </p:cNvPr>
            <p:cNvSpPr/>
            <p:nvPr/>
          </p:nvSpPr>
          <p:spPr>
            <a:xfrm flipH="1">
              <a:off x="1299426" y="4599044"/>
              <a:ext cx="2379774" cy="347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0" rIns="91440" bIns="0" rtlCol="0" anchor="t"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r>
                <a:rPr kumimoji="1" lang="en-US" altLang="zh-CN" sz="900" dirty="0">
                  <a:solidFill>
                    <a:schemeClr val="bg1"/>
                  </a:solidFill>
                  <a:latin typeface="Times New Roman" panose="02020603050405020304" pitchFamily="18" charset="0"/>
                  <a:ea typeface="等线" panose="02010600030101010101" charset="-122"/>
                  <a:cs typeface="Times New Roman" panose="02020603050405020304" pitchFamily="18" charset="0"/>
                  <a:sym typeface="Arial" panose="020B0604020202020204" pitchFamily="34" charset="0"/>
                </a:rPr>
                <a:t>Sensor module, transmitter, all kinds of testing instrument, medical instrument, fire instrument</a:t>
              </a:r>
            </a:p>
          </p:txBody>
        </p:sp>
      </p:grpSp>
      <p:sp>
        <p:nvSpPr>
          <p:cNvPr id="81" name="任意多边形: 形状 80">
            <a:extLst>
              <a:ext uri="{FF2B5EF4-FFF2-40B4-BE49-F238E27FC236}">
                <a16:creationId xmlns:a16="http://schemas.microsoft.com/office/drawing/2014/main" id="{2B6B555F-DCF0-3F06-41F9-923929616438}"/>
              </a:ext>
            </a:extLst>
          </p:cNvPr>
          <p:cNvSpPr/>
          <p:nvPr/>
        </p:nvSpPr>
        <p:spPr>
          <a:xfrm>
            <a:off x="3831686" y="2475547"/>
            <a:ext cx="483362" cy="461217"/>
          </a:xfrm>
          <a:custGeom>
            <a:avLst/>
            <a:gdLst>
              <a:gd name="connsiteX0" fmla="*/ 526982 w 608415"/>
              <a:gd name="connsiteY0" fmla="*/ 384500 h 580542"/>
              <a:gd name="connsiteX1" fmla="*/ 518998 w 608415"/>
              <a:gd name="connsiteY1" fmla="*/ 392484 h 580542"/>
              <a:gd name="connsiteX2" fmla="*/ 526982 w 608415"/>
              <a:gd name="connsiteY2" fmla="*/ 400469 h 580542"/>
              <a:gd name="connsiteX3" fmla="*/ 534967 w 608415"/>
              <a:gd name="connsiteY3" fmla="*/ 392484 h 580542"/>
              <a:gd name="connsiteX4" fmla="*/ 526982 w 608415"/>
              <a:gd name="connsiteY4" fmla="*/ 384500 h 580542"/>
              <a:gd name="connsiteX5" fmla="*/ 437894 w 608415"/>
              <a:gd name="connsiteY5" fmla="*/ 384500 h 580542"/>
              <a:gd name="connsiteX6" fmla="*/ 429896 w 608415"/>
              <a:gd name="connsiteY6" fmla="*/ 392484 h 580542"/>
              <a:gd name="connsiteX7" fmla="*/ 437894 w 608415"/>
              <a:gd name="connsiteY7" fmla="*/ 400469 h 580542"/>
              <a:gd name="connsiteX8" fmla="*/ 445892 w 608415"/>
              <a:gd name="connsiteY8" fmla="*/ 392484 h 580542"/>
              <a:gd name="connsiteX9" fmla="*/ 437894 w 608415"/>
              <a:gd name="connsiteY9" fmla="*/ 384500 h 580542"/>
              <a:gd name="connsiteX10" fmla="*/ 348770 w 608415"/>
              <a:gd name="connsiteY10" fmla="*/ 384500 h 580542"/>
              <a:gd name="connsiteX11" fmla="*/ 340772 w 608415"/>
              <a:gd name="connsiteY11" fmla="*/ 392484 h 580542"/>
              <a:gd name="connsiteX12" fmla="*/ 348770 w 608415"/>
              <a:gd name="connsiteY12" fmla="*/ 400469 h 580542"/>
              <a:gd name="connsiteX13" fmla="*/ 356768 w 608415"/>
              <a:gd name="connsiteY13" fmla="*/ 392484 h 580542"/>
              <a:gd name="connsiteX14" fmla="*/ 348770 w 608415"/>
              <a:gd name="connsiteY14" fmla="*/ 384500 h 580542"/>
              <a:gd name="connsiteX15" fmla="*/ 259680 w 608415"/>
              <a:gd name="connsiteY15" fmla="*/ 384500 h 580542"/>
              <a:gd name="connsiteX16" fmla="*/ 251696 w 608415"/>
              <a:gd name="connsiteY16" fmla="*/ 392484 h 580542"/>
              <a:gd name="connsiteX17" fmla="*/ 259680 w 608415"/>
              <a:gd name="connsiteY17" fmla="*/ 400469 h 580542"/>
              <a:gd name="connsiteX18" fmla="*/ 267665 w 608415"/>
              <a:gd name="connsiteY18" fmla="*/ 392484 h 580542"/>
              <a:gd name="connsiteX19" fmla="*/ 259680 w 608415"/>
              <a:gd name="connsiteY19" fmla="*/ 384500 h 580542"/>
              <a:gd name="connsiteX20" fmla="*/ 170556 w 608415"/>
              <a:gd name="connsiteY20" fmla="*/ 384500 h 580542"/>
              <a:gd name="connsiteX21" fmla="*/ 162572 w 608415"/>
              <a:gd name="connsiteY21" fmla="*/ 392484 h 580542"/>
              <a:gd name="connsiteX22" fmla="*/ 170556 w 608415"/>
              <a:gd name="connsiteY22" fmla="*/ 400469 h 580542"/>
              <a:gd name="connsiteX23" fmla="*/ 178541 w 608415"/>
              <a:gd name="connsiteY23" fmla="*/ 392484 h 580542"/>
              <a:gd name="connsiteX24" fmla="*/ 170556 w 608415"/>
              <a:gd name="connsiteY24" fmla="*/ 384500 h 580542"/>
              <a:gd name="connsiteX25" fmla="*/ 81432 w 608415"/>
              <a:gd name="connsiteY25" fmla="*/ 384500 h 580542"/>
              <a:gd name="connsiteX26" fmla="*/ 73448 w 608415"/>
              <a:gd name="connsiteY26" fmla="*/ 392484 h 580542"/>
              <a:gd name="connsiteX27" fmla="*/ 81432 w 608415"/>
              <a:gd name="connsiteY27" fmla="*/ 400469 h 580542"/>
              <a:gd name="connsiteX28" fmla="*/ 89417 w 608415"/>
              <a:gd name="connsiteY28" fmla="*/ 392484 h 580542"/>
              <a:gd name="connsiteX29" fmla="*/ 81432 w 608415"/>
              <a:gd name="connsiteY29" fmla="*/ 384500 h 580542"/>
              <a:gd name="connsiteX30" fmla="*/ 526982 w 608415"/>
              <a:gd name="connsiteY30" fmla="*/ 370680 h 580542"/>
              <a:gd name="connsiteX31" fmla="*/ 548787 w 608415"/>
              <a:gd name="connsiteY31" fmla="*/ 392484 h 580542"/>
              <a:gd name="connsiteX32" fmla="*/ 526982 w 608415"/>
              <a:gd name="connsiteY32" fmla="*/ 414289 h 580542"/>
              <a:gd name="connsiteX33" fmla="*/ 505178 w 608415"/>
              <a:gd name="connsiteY33" fmla="*/ 392484 h 580542"/>
              <a:gd name="connsiteX34" fmla="*/ 526982 w 608415"/>
              <a:gd name="connsiteY34" fmla="*/ 370680 h 580542"/>
              <a:gd name="connsiteX35" fmla="*/ 437894 w 608415"/>
              <a:gd name="connsiteY35" fmla="*/ 370680 h 580542"/>
              <a:gd name="connsiteX36" fmla="*/ 459734 w 608415"/>
              <a:gd name="connsiteY36" fmla="*/ 392484 h 580542"/>
              <a:gd name="connsiteX37" fmla="*/ 437894 w 608415"/>
              <a:gd name="connsiteY37" fmla="*/ 414289 h 580542"/>
              <a:gd name="connsiteX38" fmla="*/ 416054 w 608415"/>
              <a:gd name="connsiteY38" fmla="*/ 392484 h 580542"/>
              <a:gd name="connsiteX39" fmla="*/ 437894 w 608415"/>
              <a:gd name="connsiteY39" fmla="*/ 370680 h 580542"/>
              <a:gd name="connsiteX40" fmla="*/ 348770 w 608415"/>
              <a:gd name="connsiteY40" fmla="*/ 370680 h 580542"/>
              <a:gd name="connsiteX41" fmla="*/ 370610 w 608415"/>
              <a:gd name="connsiteY41" fmla="*/ 392484 h 580542"/>
              <a:gd name="connsiteX42" fmla="*/ 348770 w 608415"/>
              <a:gd name="connsiteY42" fmla="*/ 414289 h 580542"/>
              <a:gd name="connsiteX43" fmla="*/ 326930 w 608415"/>
              <a:gd name="connsiteY43" fmla="*/ 392484 h 580542"/>
              <a:gd name="connsiteX44" fmla="*/ 348770 w 608415"/>
              <a:gd name="connsiteY44" fmla="*/ 370680 h 580542"/>
              <a:gd name="connsiteX45" fmla="*/ 259680 w 608415"/>
              <a:gd name="connsiteY45" fmla="*/ 370680 h 580542"/>
              <a:gd name="connsiteX46" fmla="*/ 281485 w 608415"/>
              <a:gd name="connsiteY46" fmla="*/ 392484 h 580542"/>
              <a:gd name="connsiteX47" fmla="*/ 259680 w 608415"/>
              <a:gd name="connsiteY47" fmla="*/ 414289 h 580542"/>
              <a:gd name="connsiteX48" fmla="*/ 237876 w 608415"/>
              <a:gd name="connsiteY48" fmla="*/ 392484 h 580542"/>
              <a:gd name="connsiteX49" fmla="*/ 259680 w 608415"/>
              <a:gd name="connsiteY49" fmla="*/ 370680 h 580542"/>
              <a:gd name="connsiteX50" fmla="*/ 170556 w 608415"/>
              <a:gd name="connsiteY50" fmla="*/ 370680 h 580542"/>
              <a:gd name="connsiteX51" fmla="*/ 192361 w 608415"/>
              <a:gd name="connsiteY51" fmla="*/ 392484 h 580542"/>
              <a:gd name="connsiteX52" fmla="*/ 170556 w 608415"/>
              <a:gd name="connsiteY52" fmla="*/ 414289 h 580542"/>
              <a:gd name="connsiteX53" fmla="*/ 148752 w 608415"/>
              <a:gd name="connsiteY53" fmla="*/ 392484 h 580542"/>
              <a:gd name="connsiteX54" fmla="*/ 170556 w 608415"/>
              <a:gd name="connsiteY54" fmla="*/ 370680 h 580542"/>
              <a:gd name="connsiteX55" fmla="*/ 81432 w 608415"/>
              <a:gd name="connsiteY55" fmla="*/ 370680 h 580542"/>
              <a:gd name="connsiteX56" fmla="*/ 103237 w 608415"/>
              <a:gd name="connsiteY56" fmla="*/ 392484 h 580542"/>
              <a:gd name="connsiteX57" fmla="*/ 81432 w 608415"/>
              <a:gd name="connsiteY57" fmla="*/ 414289 h 580542"/>
              <a:gd name="connsiteX58" fmla="*/ 59628 w 608415"/>
              <a:gd name="connsiteY58" fmla="*/ 392484 h 580542"/>
              <a:gd name="connsiteX59" fmla="*/ 81432 w 608415"/>
              <a:gd name="connsiteY59" fmla="*/ 370680 h 580542"/>
              <a:gd name="connsiteX60" fmla="*/ 62532 w 608415"/>
              <a:gd name="connsiteY60" fmla="*/ 359770 h 580542"/>
              <a:gd name="connsiteX61" fmla="*/ 29806 w 608415"/>
              <a:gd name="connsiteY61" fmla="*/ 392449 h 580542"/>
              <a:gd name="connsiteX62" fmla="*/ 62532 w 608415"/>
              <a:gd name="connsiteY62" fmla="*/ 425127 h 580542"/>
              <a:gd name="connsiteX63" fmla="*/ 545883 w 608415"/>
              <a:gd name="connsiteY63" fmla="*/ 425127 h 580542"/>
              <a:gd name="connsiteX64" fmla="*/ 578609 w 608415"/>
              <a:gd name="connsiteY64" fmla="*/ 392449 h 580542"/>
              <a:gd name="connsiteX65" fmla="*/ 545883 w 608415"/>
              <a:gd name="connsiteY65" fmla="*/ 359770 h 580542"/>
              <a:gd name="connsiteX66" fmla="*/ 483198 w 608415"/>
              <a:gd name="connsiteY66" fmla="*/ 293646 h 580542"/>
              <a:gd name="connsiteX67" fmla="*/ 483198 w 608415"/>
              <a:gd name="connsiteY67" fmla="*/ 329393 h 580542"/>
              <a:gd name="connsiteX68" fmla="*/ 518996 w 608415"/>
              <a:gd name="connsiteY68" fmla="*/ 329393 h 580542"/>
              <a:gd name="connsiteX69" fmla="*/ 518996 w 608415"/>
              <a:gd name="connsiteY69" fmla="*/ 293646 h 580542"/>
              <a:gd name="connsiteX70" fmla="*/ 131516 w 608415"/>
              <a:gd name="connsiteY70" fmla="*/ 258666 h 580542"/>
              <a:gd name="connsiteX71" fmla="*/ 80815 w 608415"/>
              <a:gd name="connsiteY71" fmla="*/ 329853 h 580542"/>
              <a:gd name="connsiteX72" fmla="*/ 198657 w 608415"/>
              <a:gd name="connsiteY72" fmla="*/ 329853 h 580542"/>
              <a:gd name="connsiteX73" fmla="*/ 198657 w 608415"/>
              <a:gd name="connsiteY73" fmla="*/ 274929 h 580542"/>
              <a:gd name="connsiteX74" fmla="*/ 179759 w 608415"/>
              <a:gd name="connsiteY74" fmla="*/ 277537 h 580542"/>
              <a:gd name="connsiteX75" fmla="*/ 131516 w 608415"/>
              <a:gd name="connsiteY75" fmla="*/ 258666 h 580542"/>
              <a:gd name="connsiteX76" fmla="*/ 371809 w 608415"/>
              <a:gd name="connsiteY76" fmla="*/ 193616 h 580542"/>
              <a:gd name="connsiteX77" fmla="*/ 371809 w 608415"/>
              <a:gd name="connsiteY77" fmla="*/ 229363 h 580542"/>
              <a:gd name="connsiteX78" fmla="*/ 407607 w 608415"/>
              <a:gd name="connsiteY78" fmla="*/ 229363 h 580542"/>
              <a:gd name="connsiteX79" fmla="*/ 407607 w 608415"/>
              <a:gd name="connsiteY79" fmla="*/ 193616 h 580542"/>
              <a:gd name="connsiteX80" fmla="*/ 179759 w 608415"/>
              <a:gd name="connsiteY80" fmla="*/ 164927 h 580542"/>
              <a:gd name="connsiteX81" fmla="*/ 138276 w 608415"/>
              <a:gd name="connsiteY81" fmla="*/ 206350 h 580542"/>
              <a:gd name="connsiteX82" fmla="*/ 179759 w 608415"/>
              <a:gd name="connsiteY82" fmla="*/ 247774 h 580542"/>
              <a:gd name="connsiteX83" fmla="*/ 221242 w 608415"/>
              <a:gd name="connsiteY83" fmla="*/ 206350 h 580542"/>
              <a:gd name="connsiteX84" fmla="*/ 179759 w 608415"/>
              <a:gd name="connsiteY84" fmla="*/ 164927 h 580542"/>
              <a:gd name="connsiteX85" fmla="*/ 337394 w 608415"/>
              <a:gd name="connsiteY85" fmla="*/ 153267 h 580542"/>
              <a:gd name="connsiteX86" fmla="*/ 334167 w 608415"/>
              <a:gd name="connsiteY86" fmla="*/ 155108 h 580542"/>
              <a:gd name="connsiteX87" fmla="*/ 334014 w 608415"/>
              <a:gd name="connsiteY87" fmla="*/ 158636 h 580542"/>
              <a:gd name="connsiteX88" fmla="*/ 342310 w 608415"/>
              <a:gd name="connsiteY88" fmla="*/ 175359 h 580542"/>
              <a:gd name="connsiteX89" fmla="*/ 356906 w 608415"/>
              <a:gd name="connsiteY89" fmla="*/ 163853 h 580542"/>
              <a:gd name="connsiteX90" fmla="*/ 422510 w 608415"/>
              <a:gd name="connsiteY90" fmla="*/ 163853 h 580542"/>
              <a:gd name="connsiteX91" fmla="*/ 436799 w 608415"/>
              <a:gd name="connsiteY91" fmla="*/ 174285 h 580542"/>
              <a:gd name="connsiteX92" fmla="*/ 444481 w 608415"/>
              <a:gd name="connsiteY92" fmla="*/ 158636 h 580542"/>
              <a:gd name="connsiteX93" fmla="*/ 444327 w 608415"/>
              <a:gd name="connsiteY93" fmla="*/ 155108 h 580542"/>
              <a:gd name="connsiteX94" fmla="*/ 441254 w 608415"/>
              <a:gd name="connsiteY94" fmla="*/ 153267 h 580542"/>
              <a:gd name="connsiteX95" fmla="*/ 386251 w 608415"/>
              <a:gd name="connsiteY95" fmla="*/ 47867 h 580542"/>
              <a:gd name="connsiteX96" fmla="*/ 376111 w 608415"/>
              <a:gd name="connsiteY96" fmla="*/ 57993 h 580542"/>
              <a:gd name="connsiteX97" fmla="*/ 386251 w 608415"/>
              <a:gd name="connsiteY97" fmla="*/ 68272 h 580542"/>
              <a:gd name="connsiteX98" fmla="*/ 396545 w 608415"/>
              <a:gd name="connsiteY98" fmla="*/ 57993 h 580542"/>
              <a:gd name="connsiteX99" fmla="*/ 386251 w 608415"/>
              <a:gd name="connsiteY99" fmla="*/ 47867 h 580542"/>
              <a:gd name="connsiteX100" fmla="*/ 273633 w 608415"/>
              <a:gd name="connsiteY100" fmla="*/ 47867 h 580542"/>
              <a:gd name="connsiteX101" fmla="*/ 273633 w 608415"/>
              <a:gd name="connsiteY101" fmla="*/ 68272 h 580542"/>
              <a:gd name="connsiteX102" fmla="*/ 347688 w 608415"/>
              <a:gd name="connsiteY102" fmla="*/ 68272 h 580542"/>
              <a:gd name="connsiteX103" fmla="*/ 346305 w 608415"/>
              <a:gd name="connsiteY103" fmla="*/ 57993 h 580542"/>
              <a:gd name="connsiteX104" fmla="*/ 347688 w 608415"/>
              <a:gd name="connsiteY104" fmla="*/ 47867 h 580542"/>
              <a:gd name="connsiteX105" fmla="*/ 152718 w 608415"/>
              <a:gd name="connsiteY105" fmla="*/ 29764 h 580542"/>
              <a:gd name="connsiteX106" fmla="*/ 186058 w 608415"/>
              <a:gd name="connsiteY106" fmla="*/ 90058 h 580542"/>
              <a:gd name="connsiteX107" fmla="*/ 243827 w 608415"/>
              <a:gd name="connsiteY107" fmla="*/ 90058 h 580542"/>
              <a:gd name="connsiteX108" fmla="*/ 243827 w 608415"/>
              <a:gd name="connsiteY108" fmla="*/ 29764 h 580542"/>
              <a:gd name="connsiteX109" fmla="*/ 100788 w 608415"/>
              <a:gd name="connsiteY109" fmla="*/ 29764 h 580542"/>
              <a:gd name="connsiteX110" fmla="*/ 86346 w 608415"/>
              <a:gd name="connsiteY110" fmla="*/ 33599 h 580542"/>
              <a:gd name="connsiteX111" fmla="*/ 71904 w 608415"/>
              <a:gd name="connsiteY111" fmla="*/ 51549 h 580542"/>
              <a:gd name="connsiteX112" fmla="*/ 74362 w 608415"/>
              <a:gd name="connsiteY112" fmla="*/ 74562 h 580542"/>
              <a:gd name="connsiteX113" fmla="*/ 123219 w 608415"/>
              <a:gd name="connsiteY113" fmla="*/ 163086 h 580542"/>
              <a:gd name="connsiteX114" fmla="*/ 176840 w 608415"/>
              <a:gd name="connsiteY114" fmla="*/ 135163 h 580542"/>
              <a:gd name="connsiteX115" fmla="*/ 127368 w 608415"/>
              <a:gd name="connsiteY115" fmla="*/ 45412 h 580542"/>
              <a:gd name="connsiteX116" fmla="*/ 109238 w 608415"/>
              <a:gd name="connsiteY116" fmla="*/ 30991 h 580542"/>
              <a:gd name="connsiteX117" fmla="*/ 100788 w 608415"/>
              <a:gd name="connsiteY117" fmla="*/ 29764 h 580542"/>
              <a:gd name="connsiteX118" fmla="*/ 101249 w 608415"/>
              <a:gd name="connsiteY118" fmla="*/ 0 h 580542"/>
              <a:gd name="connsiteX119" fmla="*/ 258730 w 608415"/>
              <a:gd name="connsiteY119" fmla="*/ 0 h 580542"/>
              <a:gd name="connsiteX120" fmla="*/ 273633 w 608415"/>
              <a:gd name="connsiteY120" fmla="*/ 14882 h 580542"/>
              <a:gd name="connsiteX121" fmla="*/ 273633 w 608415"/>
              <a:gd name="connsiteY121" fmla="*/ 18104 h 580542"/>
              <a:gd name="connsiteX122" fmla="*/ 387788 w 608415"/>
              <a:gd name="connsiteY122" fmla="*/ 18104 h 580542"/>
              <a:gd name="connsiteX123" fmla="*/ 426351 w 608415"/>
              <a:gd name="connsiteY123" fmla="*/ 57993 h 580542"/>
              <a:gd name="connsiteX124" fmla="*/ 401154 w 608415"/>
              <a:gd name="connsiteY124" fmla="*/ 95121 h 580542"/>
              <a:gd name="connsiteX125" fmla="*/ 401154 w 608415"/>
              <a:gd name="connsiteY125" fmla="*/ 123503 h 580542"/>
              <a:gd name="connsiteX126" fmla="*/ 441254 w 608415"/>
              <a:gd name="connsiteY126" fmla="*/ 123503 h 580542"/>
              <a:gd name="connsiteX127" fmla="*/ 469678 w 608415"/>
              <a:gd name="connsiteY127" fmla="*/ 139459 h 580542"/>
              <a:gd name="connsiteX128" fmla="*/ 471214 w 608415"/>
              <a:gd name="connsiteY128" fmla="*/ 171984 h 580542"/>
              <a:gd name="connsiteX129" fmla="*/ 451395 w 608415"/>
              <a:gd name="connsiteY129" fmla="*/ 211720 h 580542"/>
              <a:gd name="connsiteX130" fmla="*/ 438028 w 608415"/>
              <a:gd name="connsiteY130" fmla="*/ 220005 h 580542"/>
              <a:gd name="connsiteX131" fmla="*/ 437414 w 608415"/>
              <a:gd name="connsiteY131" fmla="*/ 220005 h 580542"/>
              <a:gd name="connsiteX132" fmla="*/ 437414 w 608415"/>
              <a:gd name="connsiteY132" fmla="*/ 244245 h 580542"/>
              <a:gd name="connsiteX133" fmla="*/ 422510 w 608415"/>
              <a:gd name="connsiteY133" fmla="*/ 259127 h 580542"/>
              <a:gd name="connsiteX134" fmla="*/ 356906 w 608415"/>
              <a:gd name="connsiteY134" fmla="*/ 259127 h 580542"/>
              <a:gd name="connsiteX135" fmla="*/ 342003 w 608415"/>
              <a:gd name="connsiteY135" fmla="*/ 244245 h 580542"/>
              <a:gd name="connsiteX136" fmla="*/ 342003 w 608415"/>
              <a:gd name="connsiteY136" fmla="*/ 219851 h 580542"/>
              <a:gd name="connsiteX137" fmla="*/ 327254 w 608415"/>
              <a:gd name="connsiteY137" fmla="*/ 211720 h 580542"/>
              <a:gd name="connsiteX138" fmla="*/ 307280 w 608415"/>
              <a:gd name="connsiteY138" fmla="*/ 171984 h 580542"/>
              <a:gd name="connsiteX139" fmla="*/ 308817 w 608415"/>
              <a:gd name="connsiteY139" fmla="*/ 139459 h 580542"/>
              <a:gd name="connsiteX140" fmla="*/ 337394 w 608415"/>
              <a:gd name="connsiteY140" fmla="*/ 123503 h 580542"/>
              <a:gd name="connsiteX141" fmla="*/ 371348 w 608415"/>
              <a:gd name="connsiteY141" fmla="*/ 123503 h 580542"/>
              <a:gd name="connsiteX142" fmla="*/ 371348 w 608415"/>
              <a:gd name="connsiteY142" fmla="*/ 98036 h 580542"/>
              <a:gd name="connsiteX143" fmla="*/ 273633 w 608415"/>
              <a:gd name="connsiteY143" fmla="*/ 98036 h 580542"/>
              <a:gd name="connsiteX144" fmla="*/ 273633 w 608415"/>
              <a:gd name="connsiteY144" fmla="*/ 104939 h 580542"/>
              <a:gd name="connsiteX145" fmla="*/ 258730 w 608415"/>
              <a:gd name="connsiteY145" fmla="*/ 119821 h 580542"/>
              <a:gd name="connsiteX146" fmla="*/ 202498 w 608415"/>
              <a:gd name="connsiteY146" fmla="*/ 119821 h 580542"/>
              <a:gd name="connsiteX147" fmla="*/ 216479 w 608415"/>
              <a:gd name="connsiteY147" fmla="*/ 145442 h 580542"/>
              <a:gd name="connsiteX148" fmla="*/ 251048 w 608415"/>
              <a:gd name="connsiteY148" fmla="*/ 206350 h 580542"/>
              <a:gd name="connsiteX149" fmla="*/ 228617 w 608415"/>
              <a:gd name="connsiteY149" fmla="*/ 258206 h 580542"/>
              <a:gd name="connsiteX150" fmla="*/ 228617 w 608415"/>
              <a:gd name="connsiteY150" fmla="*/ 329853 h 580542"/>
              <a:gd name="connsiteX151" fmla="*/ 453392 w 608415"/>
              <a:gd name="connsiteY151" fmla="*/ 329853 h 580542"/>
              <a:gd name="connsiteX152" fmla="*/ 453392 w 608415"/>
              <a:gd name="connsiteY152" fmla="*/ 278764 h 580542"/>
              <a:gd name="connsiteX153" fmla="*/ 468295 w 608415"/>
              <a:gd name="connsiteY153" fmla="*/ 263883 h 580542"/>
              <a:gd name="connsiteX154" fmla="*/ 533900 w 608415"/>
              <a:gd name="connsiteY154" fmla="*/ 263883 h 580542"/>
              <a:gd name="connsiteX155" fmla="*/ 548803 w 608415"/>
              <a:gd name="connsiteY155" fmla="*/ 278764 h 580542"/>
              <a:gd name="connsiteX156" fmla="*/ 548803 w 608415"/>
              <a:gd name="connsiteY156" fmla="*/ 330007 h 580542"/>
              <a:gd name="connsiteX157" fmla="*/ 608415 w 608415"/>
              <a:gd name="connsiteY157" fmla="*/ 392449 h 580542"/>
              <a:gd name="connsiteX158" fmla="*/ 545883 w 608415"/>
              <a:gd name="connsiteY158" fmla="*/ 454891 h 580542"/>
              <a:gd name="connsiteX159" fmla="*/ 528368 w 608415"/>
              <a:gd name="connsiteY159" fmla="*/ 454891 h 580542"/>
              <a:gd name="connsiteX160" fmla="*/ 528368 w 608415"/>
              <a:gd name="connsiteY160" fmla="*/ 550778 h 580542"/>
              <a:gd name="connsiteX161" fmla="*/ 540967 w 608415"/>
              <a:gd name="connsiteY161" fmla="*/ 550778 h 580542"/>
              <a:gd name="connsiteX162" fmla="*/ 555870 w 608415"/>
              <a:gd name="connsiteY162" fmla="*/ 565660 h 580542"/>
              <a:gd name="connsiteX163" fmla="*/ 540967 w 608415"/>
              <a:gd name="connsiteY163" fmla="*/ 580542 h 580542"/>
              <a:gd name="connsiteX164" fmla="*/ 485810 w 608415"/>
              <a:gd name="connsiteY164" fmla="*/ 580542 h 580542"/>
              <a:gd name="connsiteX165" fmla="*/ 470907 w 608415"/>
              <a:gd name="connsiteY165" fmla="*/ 565660 h 580542"/>
              <a:gd name="connsiteX166" fmla="*/ 485810 w 608415"/>
              <a:gd name="connsiteY166" fmla="*/ 550778 h 580542"/>
              <a:gd name="connsiteX167" fmla="*/ 498409 w 608415"/>
              <a:gd name="connsiteY167" fmla="*/ 550778 h 580542"/>
              <a:gd name="connsiteX168" fmla="*/ 498409 w 608415"/>
              <a:gd name="connsiteY168" fmla="*/ 454891 h 580542"/>
              <a:gd name="connsiteX169" fmla="*/ 110006 w 608415"/>
              <a:gd name="connsiteY169" fmla="*/ 454891 h 580542"/>
              <a:gd name="connsiteX170" fmla="*/ 110006 w 608415"/>
              <a:gd name="connsiteY170" fmla="*/ 550778 h 580542"/>
              <a:gd name="connsiteX171" fmla="*/ 122451 w 608415"/>
              <a:gd name="connsiteY171" fmla="*/ 550778 h 580542"/>
              <a:gd name="connsiteX172" fmla="*/ 137508 w 608415"/>
              <a:gd name="connsiteY172" fmla="*/ 565660 h 580542"/>
              <a:gd name="connsiteX173" fmla="*/ 122451 w 608415"/>
              <a:gd name="connsiteY173" fmla="*/ 580542 h 580542"/>
              <a:gd name="connsiteX174" fmla="*/ 67448 w 608415"/>
              <a:gd name="connsiteY174" fmla="*/ 580542 h 580542"/>
              <a:gd name="connsiteX175" fmla="*/ 52545 w 608415"/>
              <a:gd name="connsiteY175" fmla="*/ 565660 h 580542"/>
              <a:gd name="connsiteX176" fmla="*/ 67448 w 608415"/>
              <a:gd name="connsiteY176" fmla="*/ 550778 h 580542"/>
              <a:gd name="connsiteX177" fmla="*/ 80047 w 608415"/>
              <a:gd name="connsiteY177" fmla="*/ 550778 h 580542"/>
              <a:gd name="connsiteX178" fmla="*/ 80047 w 608415"/>
              <a:gd name="connsiteY178" fmla="*/ 454891 h 580542"/>
              <a:gd name="connsiteX179" fmla="*/ 62532 w 608415"/>
              <a:gd name="connsiteY179" fmla="*/ 454891 h 580542"/>
              <a:gd name="connsiteX180" fmla="*/ 0 w 608415"/>
              <a:gd name="connsiteY180" fmla="*/ 392449 h 580542"/>
              <a:gd name="connsiteX181" fmla="*/ 37181 w 608415"/>
              <a:gd name="connsiteY181" fmla="*/ 335377 h 580542"/>
              <a:gd name="connsiteX182" fmla="*/ 113694 w 608415"/>
              <a:gd name="connsiteY182" fmla="*/ 232892 h 580542"/>
              <a:gd name="connsiteX183" fmla="*/ 108470 w 608415"/>
              <a:gd name="connsiteY183" fmla="*/ 206350 h 580542"/>
              <a:gd name="connsiteX184" fmla="*/ 108931 w 608415"/>
              <a:gd name="connsiteY184" fmla="*/ 198679 h 580542"/>
              <a:gd name="connsiteX185" fmla="*/ 48243 w 608415"/>
              <a:gd name="connsiteY185" fmla="*/ 88830 h 580542"/>
              <a:gd name="connsiteX186" fmla="*/ 71904 w 608415"/>
              <a:gd name="connsiteY186" fmla="*/ 7518 h 580542"/>
              <a:gd name="connsiteX187" fmla="*/ 101249 w 608415"/>
              <a:gd name="connsiteY187" fmla="*/ 0 h 580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608415" h="580542">
                <a:moveTo>
                  <a:pt x="526982" y="384500"/>
                </a:moveTo>
                <a:cubicBezTo>
                  <a:pt x="522529" y="384500"/>
                  <a:pt x="518998" y="388031"/>
                  <a:pt x="518998" y="392484"/>
                </a:cubicBezTo>
                <a:cubicBezTo>
                  <a:pt x="518998" y="396938"/>
                  <a:pt x="522529" y="400469"/>
                  <a:pt x="526982" y="400469"/>
                </a:cubicBezTo>
                <a:cubicBezTo>
                  <a:pt x="531436" y="400469"/>
                  <a:pt x="534967" y="396938"/>
                  <a:pt x="534967" y="392484"/>
                </a:cubicBezTo>
                <a:cubicBezTo>
                  <a:pt x="534967" y="388031"/>
                  <a:pt x="531436" y="384500"/>
                  <a:pt x="526982" y="384500"/>
                </a:cubicBezTo>
                <a:close/>
                <a:moveTo>
                  <a:pt x="437894" y="384500"/>
                </a:moveTo>
                <a:cubicBezTo>
                  <a:pt x="433434" y="384500"/>
                  <a:pt x="429896" y="388031"/>
                  <a:pt x="429896" y="392484"/>
                </a:cubicBezTo>
                <a:cubicBezTo>
                  <a:pt x="429896" y="396938"/>
                  <a:pt x="433434" y="400469"/>
                  <a:pt x="437894" y="400469"/>
                </a:cubicBezTo>
                <a:cubicBezTo>
                  <a:pt x="442354" y="400469"/>
                  <a:pt x="445892" y="396938"/>
                  <a:pt x="445892" y="392484"/>
                </a:cubicBezTo>
                <a:cubicBezTo>
                  <a:pt x="445892" y="388031"/>
                  <a:pt x="442354" y="384500"/>
                  <a:pt x="437894" y="384500"/>
                </a:cubicBezTo>
                <a:close/>
                <a:moveTo>
                  <a:pt x="348770" y="384500"/>
                </a:moveTo>
                <a:cubicBezTo>
                  <a:pt x="344310" y="384500"/>
                  <a:pt x="340772" y="388031"/>
                  <a:pt x="340772" y="392484"/>
                </a:cubicBezTo>
                <a:cubicBezTo>
                  <a:pt x="340772" y="396938"/>
                  <a:pt x="344310" y="400469"/>
                  <a:pt x="348770" y="400469"/>
                </a:cubicBezTo>
                <a:cubicBezTo>
                  <a:pt x="353230" y="400469"/>
                  <a:pt x="356768" y="396938"/>
                  <a:pt x="356768" y="392484"/>
                </a:cubicBezTo>
                <a:cubicBezTo>
                  <a:pt x="356768" y="388031"/>
                  <a:pt x="353230" y="384500"/>
                  <a:pt x="348770" y="384500"/>
                </a:cubicBezTo>
                <a:close/>
                <a:moveTo>
                  <a:pt x="259680" y="384500"/>
                </a:moveTo>
                <a:cubicBezTo>
                  <a:pt x="255227" y="384500"/>
                  <a:pt x="251696" y="388031"/>
                  <a:pt x="251696" y="392484"/>
                </a:cubicBezTo>
                <a:cubicBezTo>
                  <a:pt x="251696" y="396938"/>
                  <a:pt x="255227" y="400469"/>
                  <a:pt x="259680" y="400469"/>
                </a:cubicBezTo>
                <a:cubicBezTo>
                  <a:pt x="264134" y="400469"/>
                  <a:pt x="267665" y="396938"/>
                  <a:pt x="267665" y="392484"/>
                </a:cubicBezTo>
                <a:cubicBezTo>
                  <a:pt x="267665" y="388031"/>
                  <a:pt x="264134" y="384500"/>
                  <a:pt x="259680" y="384500"/>
                </a:cubicBezTo>
                <a:close/>
                <a:moveTo>
                  <a:pt x="170556" y="384500"/>
                </a:moveTo>
                <a:cubicBezTo>
                  <a:pt x="166103" y="384500"/>
                  <a:pt x="162572" y="388031"/>
                  <a:pt x="162572" y="392484"/>
                </a:cubicBezTo>
                <a:cubicBezTo>
                  <a:pt x="162572" y="396938"/>
                  <a:pt x="166103" y="400469"/>
                  <a:pt x="170556" y="400469"/>
                </a:cubicBezTo>
                <a:cubicBezTo>
                  <a:pt x="175010" y="400469"/>
                  <a:pt x="178541" y="396938"/>
                  <a:pt x="178541" y="392484"/>
                </a:cubicBezTo>
                <a:cubicBezTo>
                  <a:pt x="178541" y="388031"/>
                  <a:pt x="175010" y="384500"/>
                  <a:pt x="170556" y="384500"/>
                </a:cubicBezTo>
                <a:close/>
                <a:moveTo>
                  <a:pt x="81432" y="384500"/>
                </a:moveTo>
                <a:cubicBezTo>
                  <a:pt x="76979" y="384500"/>
                  <a:pt x="73448" y="388031"/>
                  <a:pt x="73448" y="392484"/>
                </a:cubicBezTo>
                <a:cubicBezTo>
                  <a:pt x="73448" y="396938"/>
                  <a:pt x="76979" y="400469"/>
                  <a:pt x="81432" y="400469"/>
                </a:cubicBezTo>
                <a:cubicBezTo>
                  <a:pt x="85886" y="400469"/>
                  <a:pt x="89417" y="396938"/>
                  <a:pt x="89417" y="392484"/>
                </a:cubicBezTo>
                <a:cubicBezTo>
                  <a:pt x="89417" y="388031"/>
                  <a:pt x="85886" y="384500"/>
                  <a:pt x="81432" y="384500"/>
                </a:cubicBezTo>
                <a:close/>
                <a:moveTo>
                  <a:pt x="526982" y="370680"/>
                </a:moveTo>
                <a:cubicBezTo>
                  <a:pt x="538960" y="370680"/>
                  <a:pt x="548787" y="380507"/>
                  <a:pt x="548787" y="392484"/>
                </a:cubicBezTo>
                <a:cubicBezTo>
                  <a:pt x="548787" y="404462"/>
                  <a:pt x="538960" y="414289"/>
                  <a:pt x="526982" y="414289"/>
                </a:cubicBezTo>
                <a:cubicBezTo>
                  <a:pt x="515005" y="414289"/>
                  <a:pt x="505178" y="404462"/>
                  <a:pt x="505178" y="392484"/>
                </a:cubicBezTo>
                <a:cubicBezTo>
                  <a:pt x="505178" y="380507"/>
                  <a:pt x="515005" y="370680"/>
                  <a:pt x="526982" y="370680"/>
                </a:cubicBezTo>
                <a:close/>
                <a:moveTo>
                  <a:pt x="437894" y="370680"/>
                </a:moveTo>
                <a:cubicBezTo>
                  <a:pt x="449891" y="370680"/>
                  <a:pt x="459734" y="380507"/>
                  <a:pt x="459734" y="392484"/>
                </a:cubicBezTo>
                <a:cubicBezTo>
                  <a:pt x="459734" y="404462"/>
                  <a:pt x="449891" y="414289"/>
                  <a:pt x="437894" y="414289"/>
                </a:cubicBezTo>
                <a:cubicBezTo>
                  <a:pt x="425897" y="414289"/>
                  <a:pt x="416054" y="404462"/>
                  <a:pt x="416054" y="392484"/>
                </a:cubicBezTo>
                <a:cubicBezTo>
                  <a:pt x="416054" y="380507"/>
                  <a:pt x="425897" y="370680"/>
                  <a:pt x="437894" y="370680"/>
                </a:cubicBezTo>
                <a:close/>
                <a:moveTo>
                  <a:pt x="348770" y="370680"/>
                </a:moveTo>
                <a:cubicBezTo>
                  <a:pt x="360767" y="370680"/>
                  <a:pt x="370610" y="380507"/>
                  <a:pt x="370610" y="392484"/>
                </a:cubicBezTo>
                <a:cubicBezTo>
                  <a:pt x="370610" y="404462"/>
                  <a:pt x="360767" y="414289"/>
                  <a:pt x="348770" y="414289"/>
                </a:cubicBezTo>
                <a:cubicBezTo>
                  <a:pt x="336773" y="414289"/>
                  <a:pt x="326930" y="404462"/>
                  <a:pt x="326930" y="392484"/>
                </a:cubicBezTo>
                <a:cubicBezTo>
                  <a:pt x="326930" y="380507"/>
                  <a:pt x="336773" y="370680"/>
                  <a:pt x="348770" y="370680"/>
                </a:cubicBezTo>
                <a:close/>
                <a:moveTo>
                  <a:pt x="259680" y="370680"/>
                </a:moveTo>
                <a:cubicBezTo>
                  <a:pt x="271658" y="370680"/>
                  <a:pt x="281485" y="380507"/>
                  <a:pt x="281485" y="392484"/>
                </a:cubicBezTo>
                <a:cubicBezTo>
                  <a:pt x="281485" y="404462"/>
                  <a:pt x="271658" y="414289"/>
                  <a:pt x="259680" y="414289"/>
                </a:cubicBezTo>
                <a:cubicBezTo>
                  <a:pt x="247703" y="414289"/>
                  <a:pt x="237876" y="404462"/>
                  <a:pt x="237876" y="392484"/>
                </a:cubicBezTo>
                <a:cubicBezTo>
                  <a:pt x="237876" y="380507"/>
                  <a:pt x="247703" y="370680"/>
                  <a:pt x="259680" y="370680"/>
                </a:cubicBezTo>
                <a:close/>
                <a:moveTo>
                  <a:pt x="170556" y="370680"/>
                </a:moveTo>
                <a:cubicBezTo>
                  <a:pt x="182534" y="370680"/>
                  <a:pt x="192361" y="380507"/>
                  <a:pt x="192361" y="392484"/>
                </a:cubicBezTo>
                <a:cubicBezTo>
                  <a:pt x="192361" y="404462"/>
                  <a:pt x="182534" y="414289"/>
                  <a:pt x="170556" y="414289"/>
                </a:cubicBezTo>
                <a:cubicBezTo>
                  <a:pt x="158579" y="414289"/>
                  <a:pt x="148752" y="404462"/>
                  <a:pt x="148752" y="392484"/>
                </a:cubicBezTo>
                <a:cubicBezTo>
                  <a:pt x="148752" y="380507"/>
                  <a:pt x="158579" y="370680"/>
                  <a:pt x="170556" y="370680"/>
                </a:cubicBezTo>
                <a:close/>
                <a:moveTo>
                  <a:pt x="81432" y="370680"/>
                </a:moveTo>
                <a:cubicBezTo>
                  <a:pt x="93410" y="370680"/>
                  <a:pt x="103237" y="380507"/>
                  <a:pt x="103237" y="392484"/>
                </a:cubicBezTo>
                <a:cubicBezTo>
                  <a:pt x="103237" y="404462"/>
                  <a:pt x="93410" y="414289"/>
                  <a:pt x="81432" y="414289"/>
                </a:cubicBezTo>
                <a:cubicBezTo>
                  <a:pt x="69455" y="414289"/>
                  <a:pt x="59628" y="404462"/>
                  <a:pt x="59628" y="392484"/>
                </a:cubicBezTo>
                <a:cubicBezTo>
                  <a:pt x="59628" y="380507"/>
                  <a:pt x="69455" y="370680"/>
                  <a:pt x="81432" y="370680"/>
                </a:cubicBezTo>
                <a:close/>
                <a:moveTo>
                  <a:pt x="62532" y="359770"/>
                </a:moveTo>
                <a:cubicBezTo>
                  <a:pt x="44556" y="359770"/>
                  <a:pt x="29806" y="374345"/>
                  <a:pt x="29806" y="392449"/>
                </a:cubicBezTo>
                <a:cubicBezTo>
                  <a:pt x="29806" y="410399"/>
                  <a:pt x="44556" y="425127"/>
                  <a:pt x="62532" y="425127"/>
                </a:cubicBezTo>
                <a:lnTo>
                  <a:pt x="545883" y="425127"/>
                </a:lnTo>
                <a:cubicBezTo>
                  <a:pt x="563859" y="425127"/>
                  <a:pt x="578609" y="410399"/>
                  <a:pt x="578609" y="392449"/>
                </a:cubicBezTo>
                <a:cubicBezTo>
                  <a:pt x="578609" y="374345"/>
                  <a:pt x="563859" y="359770"/>
                  <a:pt x="545883" y="359770"/>
                </a:cubicBezTo>
                <a:close/>
                <a:moveTo>
                  <a:pt x="483198" y="293646"/>
                </a:moveTo>
                <a:lnTo>
                  <a:pt x="483198" y="329393"/>
                </a:lnTo>
                <a:lnTo>
                  <a:pt x="518996" y="329393"/>
                </a:lnTo>
                <a:lnTo>
                  <a:pt x="518996" y="293646"/>
                </a:lnTo>
                <a:close/>
                <a:moveTo>
                  <a:pt x="131516" y="258666"/>
                </a:moveTo>
                <a:lnTo>
                  <a:pt x="80815" y="329853"/>
                </a:lnTo>
                <a:lnTo>
                  <a:pt x="198657" y="329853"/>
                </a:lnTo>
                <a:lnTo>
                  <a:pt x="198657" y="274929"/>
                </a:lnTo>
                <a:cubicBezTo>
                  <a:pt x="192665" y="276617"/>
                  <a:pt x="186366" y="277537"/>
                  <a:pt x="179759" y="277537"/>
                </a:cubicBezTo>
                <a:cubicBezTo>
                  <a:pt x="161169" y="277537"/>
                  <a:pt x="144114" y="270326"/>
                  <a:pt x="131516" y="258666"/>
                </a:cubicBezTo>
                <a:close/>
                <a:moveTo>
                  <a:pt x="371809" y="193616"/>
                </a:moveTo>
                <a:lnTo>
                  <a:pt x="371809" y="229363"/>
                </a:lnTo>
                <a:lnTo>
                  <a:pt x="407607" y="229363"/>
                </a:lnTo>
                <a:lnTo>
                  <a:pt x="407607" y="193616"/>
                </a:lnTo>
                <a:close/>
                <a:moveTo>
                  <a:pt x="179759" y="164927"/>
                </a:moveTo>
                <a:cubicBezTo>
                  <a:pt x="156867" y="164927"/>
                  <a:pt x="138276" y="183491"/>
                  <a:pt x="138276" y="206350"/>
                </a:cubicBezTo>
                <a:cubicBezTo>
                  <a:pt x="138276" y="229210"/>
                  <a:pt x="156867" y="247774"/>
                  <a:pt x="179759" y="247774"/>
                </a:cubicBezTo>
                <a:cubicBezTo>
                  <a:pt x="202651" y="247774"/>
                  <a:pt x="221242" y="229210"/>
                  <a:pt x="221242" y="206350"/>
                </a:cubicBezTo>
                <a:cubicBezTo>
                  <a:pt x="221242" y="183491"/>
                  <a:pt x="202651" y="164927"/>
                  <a:pt x="179759" y="164927"/>
                </a:cubicBezTo>
                <a:close/>
                <a:moveTo>
                  <a:pt x="337394" y="153267"/>
                </a:moveTo>
                <a:cubicBezTo>
                  <a:pt x="335704" y="153267"/>
                  <a:pt x="334628" y="154341"/>
                  <a:pt x="334167" y="155108"/>
                </a:cubicBezTo>
                <a:cubicBezTo>
                  <a:pt x="333706" y="155875"/>
                  <a:pt x="333246" y="157102"/>
                  <a:pt x="334014" y="158636"/>
                </a:cubicBezTo>
                <a:lnTo>
                  <a:pt x="342310" y="175359"/>
                </a:lnTo>
                <a:cubicBezTo>
                  <a:pt x="343847" y="168762"/>
                  <a:pt x="349839" y="163853"/>
                  <a:pt x="356906" y="163853"/>
                </a:cubicBezTo>
                <a:lnTo>
                  <a:pt x="422510" y="163853"/>
                </a:lnTo>
                <a:cubicBezTo>
                  <a:pt x="429271" y="163853"/>
                  <a:pt x="434802" y="168149"/>
                  <a:pt x="436799" y="174285"/>
                </a:cubicBezTo>
                <a:lnTo>
                  <a:pt x="444481" y="158636"/>
                </a:lnTo>
                <a:cubicBezTo>
                  <a:pt x="445249" y="157102"/>
                  <a:pt x="444942" y="155875"/>
                  <a:pt x="444327" y="155108"/>
                </a:cubicBezTo>
                <a:cubicBezTo>
                  <a:pt x="443866" y="154341"/>
                  <a:pt x="442945" y="153267"/>
                  <a:pt x="441254" y="153267"/>
                </a:cubicBezTo>
                <a:close/>
                <a:moveTo>
                  <a:pt x="386251" y="47867"/>
                </a:moveTo>
                <a:cubicBezTo>
                  <a:pt x="380720" y="47867"/>
                  <a:pt x="376111" y="52470"/>
                  <a:pt x="376111" y="57993"/>
                </a:cubicBezTo>
                <a:cubicBezTo>
                  <a:pt x="376111" y="63669"/>
                  <a:pt x="380720" y="68272"/>
                  <a:pt x="386251" y="68272"/>
                </a:cubicBezTo>
                <a:cubicBezTo>
                  <a:pt x="391936" y="68272"/>
                  <a:pt x="396545" y="63669"/>
                  <a:pt x="396545" y="57993"/>
                </a:cubicBezTo>
                <a:cubicBezTo>
                  <a:pt x="396545" y="52470"/>
                  <a:pt x="391936" y="47867"/>
                  <a:pt x="386251" y="47867"/>
                </a:cubicBezTo>
                <a:close/>
                <a:moveTo>
                  <a:pt x="273633" y="47867"/>
                </a:moveTo>
                <a:lnTo>
                  <a:pt x="273633" y="68272"/>
                </a:lnTo>
                <a:lnTo>
                  <a:pt x="347688" y="68272"/>
                </a:lnTo>
                <a:cubicBezTo>
                  <a:pt x="346766" y="65050"/>
                  <a:pt x="346305" y="61521"/>
                  <a:pt x="346305" y="57993"/>
                </a:cubicBezTo>
                <a:cubicBezTo>
                  <a:pt x="346305" y="54464"/>
                  <a:pt x="346766" y="51089"/>
                  <a:pt x="347688" y="47867"/>
                </a:cubicBezTo>
                <a:close/>
                <a:moveTo>
                  <a:pt x="152718" y="29764"/>
                </a:moveTo>
                <a:cubicBezTo>
                  <a:pt x="152872" y="30224"/>
                  <a:pt x="186058" y="90058"/>
                  <a:pt x="186058" y="90058"/>
                </a:cubicBezTo>
                <a:lnTo>
                  <a:pt x="243827" y="90058"/>
                </a:lnTo>
                <a:lnTo>
                  <a:pt x="243827" y="29764"/>
                </a:lnTo>
                <a:close/>
                <a:moveTo>
                  <a:pt x="100788" y="29764"/>
                </a:moveTo>
                <a:cubicBezTo>
                  <a:pt x="95718" y="29764"/>
                  <a:pt x="90801" y="30991"/>
                  <a:pt x="86346" y="33599"/>
                </a:cubicBezTo>
                <a:cubicBezTo>
                  <a:pt x="79278" y="37435"/>
                  <a:pt x="74055" y="43878"/>
                  <a:pt x="71904" y="51549"/>
                </a:cubicBezTo>
                <a:cubicBezTo>
                  <a:pt x="69599" y="59374"/>
                  <a:pt x="70521" y="67505"/>
                  <a:pt x="74362" y="74562"/>
                </a:cubicBezTo>
                <a:lnTo>
                  <a:pt x="123219" y="163086"/>
                </a:lnTo>
                <a:cubicBezTo>
                  <a:pt x="135818" y="146823"/>
                  <a:pt x="155023" y="136084"/>
                  <a:pt x="176840" y="135163"/>
                </a:cubicBezTo>
                <a:lnTo>
                  <a:pt x="127368" y="45412"/>
                </a:lnTo>
                <a:cubicBezTo>
                  <a:pt x="123373" y="38355"/>
                  <a:pt x="116920" y="33292"/>
                  <a:pt x="109238" y="30991"/>
                </a:cubicBezTo>
                <a:cubicBezTo>
                  <a:pt x="106473" y="30224"/>
                  <a:pt x="103553" y="29764"/>
                  <a:pt x="100788" y="29764"/>
                </a:cubicBezTo>
                <a:close/>
                <a:moveTo>
                  <a:pt x="101249" y="0"/>
                </a:moveTo>
                <a:lnTo>
                  <a:pt x="258730" y="0"/>
                </a:lnTo>
                <a:cubicBezTo>
                  <a:pt x="267027" y="0"/>
                  <a:pt x="273633" y="6597"/>
                  <a:pt x="273633" y="14882"/>
                </a:cubicBezTo>
                <a:lnTo>
                  <a:pt x="273633" y="18104"/>
                </a:lnTo>
                <a:cubicBezTo>
                  <a:pt x="273633" y="18104"/>
                  <a:pt x="387327" y="18104"/>
                  <a:pt x="387788" y="18104"/>
                </a:cubicBezTo>
                <a:cubicBezTo>
                  <a:pt x="409144" y="19024"/>
                  <a:pt x="426351" y="36514"/>
                  <a:pt x="426351" y="57993"/>
                </a:cubicBezTo>
                <a:cubicBezTo>
                  <a:pt x="426351" y="74869"/>
                  <a:pt x="415904" y="89137"/>
                  <a:pt x="401154" y="95121"/>
                </a:cubicBezTo>
                <a:lnTo>
                  <a:pt x="401154" y="123503"/>
                </a:lnTo>
                <a:lnTo>
                  <a:pt x="441254" y="123503"/>
                </a:lnTo>
                <a:cubicBezTo>
                  <a:pt x="452931" y="123503"/>
                  <a:pt x="463532" y="129487"/>
                  <a:pt x="469678" y="139459"/>
                </a:cubicBezTo>
                <a:cubicBezTo>
                  <a:pt x="475977" y="149431"/>
                  <a:pt x="476438" y="161551"/>
                  <a:pt x="471214" y="171984"/>
                </a:cubicBezTo>
                <a:lnTo>
                  <a:pt x="451395" y="211720"/>
                </a:lnTo>
                <a:cubicBezTo>
                  <a:pt x="448783" y="216936"/>
                  <a:pt x="443405" y="220005"/>
                  <a:pt x="438028" y="220005"/>
                </a:cubicBezTo>
                <a:cubicBezTo>
                  <a:pt x="437721" y="220005"/>
                  <a:pt x="437567" y="220005"/>
                  <a:pt x="437414" y="220005"/>
                </a:cubicBezTo>
                <a:lnTo>
                  <a:pt x="437414" y="244245"/>
                </a:lnTo>
                <a:cubicBezTo>
                  <a:pt x="437414" y="252376"/>
                  <a:pt x="430807" y="259127"/>
                  <a:pt x="422510" y="259127"/>
                </a:cubicBezTo>
                <a:lnTo>
                  <a:pt x="356906" y="259127"/>
                </a:lnTo>
                <a:cubicBezTo>
                  <a:pt x="348610" y="259127"/>
                  <a:pt x="342003" y="252376"/>
                  <a:pt x="342003" y="244245"/>
                </a:cubicBezTo>
                <a:lnTo>
                  <a:pt x="342003" y="219851"/>
                </a:lnTo>
                <a:cubicBezTo>
                  <a:pt x="336011" y="220465"/>
                  <a:pt x="330019" y="217396"/>
                  <a:pt x="327254" y="211720"/>
                </a:cubicBezTo>
                <a:lnTo>
                  <a:pt x="307280" y="171984"/>
                </a:lnTo>
                <a:cubicBezTo>
                  <a:pt x="302057" y="161551"/>
                  <a:pt x="302671" y="149431"/>
                  <a:pt x="308817" y="139459"/>
                </a:cubicBezTo>
                <a:cubicBezTo>
                  <a:pt x="314962" y="129487"/>
                  <a:pt x="325563" y="123503"/>
                  <a:pt x="337394" y="123503"/>
                </a:cubicBezTo>
                <a:lnTo>
                  <a:pt x="371348" y="123503"/>
                </a:lnTo>
                <a:lnTo>
                  <a:pt x="371348" y="98036"/>
                </a:lnTo>
                <a:lnTo>
                  <a:pt x="273633" y="98036"/>
                </a:lnTo>
                <a:lnTo>
                  <a:pt x="273633" y="104939"/>
                </a:lnTo>
                <a:cubicBezTo>
                  <a:pt x="273633" y="113224"/>
                  <a:pt x="267027" y="119821"/>
                  <a:pt x="258730" y="119821"/>
                </a:cubicBezTo>
                <a:lnTo>
                  <a:pt x="202498" y="119821"/>
                </a:lnTo>
                <a:lnTo>
                  <a:pt x="216479" y="145442"/>
                </a:lnTo>
                <a:cubicBezTo>
                  <a:pt x="237220" y="157869"/>
                  <a:pt x="251048" y="180576"/>
                  <a:pt x="251048" y="206350"/>
                </a:cubicBezTo>
                <a:cubicBezTo>
                  <a:pt x="251048" y="226755"/>
                  <a:pt x="242444" y="245319"/>
                  <a:pt x="228617" y="258206"/>
                </a:cubicBezTo>
                <a:lnTo>
                  <a:pt x="228617" y="329853"/>
                </a:lnTo>
                <a:lnTo>
                  <a:pt x="453392" y="329853"/>
                </a:lnTo>
                <a:lnTo>
                  <a:pt x="453392" y="278764"/>
                </a:lnTo>
                <a:cubicBezTo>
                  <a:pt x="453392" y="270480"/>
                  <a:pt x="459999" y="263883"/>
                  <a:pt x="468295" y="263883"/>
                </a:cubicBezTo>
                <a:lnTo>
                  <a:pt x="533900" y="263883"/>
                </a:lnTo>
                <a:cubicBezTo>
                  <a:pt x="542042" y="263883"/>
                  <a:pt x="548803" y="270480"/>
                  <a:pt x="548803" y="278764"/>
                </a:cubicBezTo>
                <a:lnTo>
                  <a:pt x="548803" y="330007"/>
                </a:lnTo>
                <a:cubicBezTo>
                  <a:pt x="581989" y="331541"/>
                  <a:pt x="608415" y="359003"/>
                  <a:pt x="608415" y="392449"/>
                </a:cubicBezTo>
                <a:cubicBezTo>
                  <a:pt x="608415" y="426815"/>
                  <a:pt x="580299" y="454891"/>
                  <a:pt x="545883" y="454891"/>
                </a:cubicBezTo>
                <a:lnTo>
                  <a:pt x="528368" y="454891"/>
                </a:lnTo>
                <a:lnTo>
                  <a:pt x="528368" y="550778"/>
                </a:lnTo>
                <a:lnTo>
                  <a:pt x="540967" y="550778"/>
                </a:lnTo>
                <a:cubicBezTo>
                  <a:pt x="549110" y="550778"/>
                  <a:pt x="555870" y="557376"/>
                  <a:pt x="555870" y="565660"/>
                </a:cubicBezTo>
                <a:cubicBezTo>
                  <a:pt x="555870" y="573945"/>
                  <a:pt x="549110" y="580542"/>
                  <a:pt x="540967" y="580542"/>
                </a:cubicBezTo>
                <a:lnTo>
                  <a:pt x="485810" y="580542"/>
                </a:lnTo>
                <a:cubicBezTo>
                  <a:pt x="477667" y="580542"/>
                  <a:pt x="470907" y="573945"/>
                  <a:pt x="470907" y="565660"/>
                </a:cubicBezTo>
                <a:cubicBezTo>
                  <a:pt x="470907" y="557376"/>
                  <a:pt x="477667" y="550778"/>
                  <a:pt x="485810" y="550778"/>
                </a:cubicBezTo>
                <a:lnTo>
                  <a:pt x="498409" y="550778"/>
                </a:lnTo>
                <a:lnTo>
                  <a:pt x="498409" y="454891"/>
                </a:lnTo>
                <a:lnTo>
                  <a:pt x="110006" y="454891"/>
                </a:lnTo>
                <a:lnTo>
                  <a:pt x="110006" y="550778"/>
                </a:lnTo>
                <a:lnTo>
                  <a:pt x="122451" y="550778"/>
                </a:lnTo>
                <a:cubicBezTo>
                  <a:pt x="130748" y="550778"/>
                  <a:pt x="137508" y="557376"/>
                  <a:pt x="137508" y="565660"/>
                </a:cubicBezTo>
                <a:cubicBezTo>
                  <a:pt x="137508" y="573945"/>
                  <a:pt x="130748" y="580542"/>
                  <a:pt x="122451" y="580542"/>
                </a:cubicBezTo>
                <a:lnTo>
                  <a:pt x="67448" y="580542"/>
                </a:lnTo>
                <a:cubicBezTo>
                  <a:pt x="59305" y="580542"/>
                  <a:pt x="52545" y="573945"/>
                  <a:pt x="52545" y="565660"/>
                </a:cubicBezTo>
                <a:cubicBezTo>
                  <a:pt x="52545" y="557376"/>
                  <a:pt x="59305" y="550778"/>
                  <a:pt x="67448" y="550778"/>
                </a:cubicBezTo>
                <a:lnTo>
                  <a:pt x="80047" y="550778"/>
                </a:lnTo>
                <a:lnTo>
                  <a:pt x="80047" y="454891"/>
                </a:lnTo>
                <a:lnTo>
                  <a:pt x="62532" y="454891"/>
                </a:lnTo>
                <a:cubicBezTo>
                  <a:pt x="28116" y="454891"/>
                  <a:pt x="0" y="426815"/>
                  <a:pt x="0" y="392449"/>
                </a:cubicBezTo>
                <a:cubicBezTo>
                  <a:pt x="0" y="366981"/>
                  <a:pt x="15210" y="345042"/>
                  <a:pt x="37181" y="335377"/>
                </a:cubicBezTo>
                <a:cubicBezTo>
                  <a:pt x="37181" y="335377"/>
                  <a:pt x="112772" y="233659"/>
                  <a:pt x="113694" y="232892"/>
                </a:cubicBezTo>
                <a:cubicBezTo>
                  <a:pt x="110314" y="224761"/>
                  <a:pt x="108470" y="215709"/>
                  <a:pt x="108470" y="206350"/>
                </a:cubicBezTo>
                <a:cubicBezTo>
                  <a:pt x="108470" y="203742"/>
                  <a:pt x="108624" y="201287"/>
                  <a:pt x="108931" y="198679"/>
                </a:cubicBezTo>
                <a:lnTo>
                  <a:pt x="48243" y="88830"/>
                </a:lnTo>
                <a:cubicBezTo>
                  <a:pt x="32264" y="59987"/>
                  <a:pt x="42866" y="23473"/>
                  <a:pt x="71904" y="7518"/>
                </a:cubicBezTo>
                <a:cubicBezTo>
                  <a:pt x="80968" y="2455"/>
                  <a:pt x="91109" y="0"/>
                  <a:pt x="101249" y="0"/>
                </a:cubicBez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任意多边形: 形状 81">
            <a:extLst>
              <a:ext uri="{FF2B5EF4-FFF2-40B4-BE49-F238E27FC236}">
                <a16:creationId xmlns:a16="http://schemas.microsoft.com/office/drawing/2014/main" id="{928B29A4-A0DF-F262-E471-841CCFE7955B}"/>
              </a:ext>
            </a:extLst>
          </p:cNvPr>
          <p:cNvSpPr/>
          <p:nvPr/>
        </p:nvSpPr>
        <p:spPr>
          <a:xfrm>
            <a:off x="3829894" y="4385510"/>
            <a:ext cx="448672" cy="526284"/>
          </a:xfrm>
          <a:custGeom>
            <a:avLst/>
            <a:gdLst>
              <a:gd name="connsiteX0" fmla="*/ 383460 w 518091"/>
              <a:gd name="connsiteY0" fmla="*/ 571984 h 607710"/>
              <a:gd name="connsiteX1" fmla="*/ 375345 w 518091"/>
              <a:gd name="connsiteY1" fmla="*/ 580085 h 607710"/>
              <a:gd name="connsiteX2" fmla="*/ 383460 w 518091"/>
              <a:gd name="connsiteY2" fmla="*/ 588187 h 607710"/>
              <a:gd name="connsiteX3" fmla="*/ 391673 w 518091"/>
              <a:gd name="connsiteY3" fmla="*/ 580085 h 607710"/>
              <a:gd name="connsiteX4" fmla="*/ 383460 w 518091"/>
              <a:gd name="connsiteY4" fmla="*/ 571984 h 607710"/>
              <a:gd name="connsiteX5" fmla="*/ 134631 w 518091"/>
              <a:gd name="connsiteY5" fmla="*/ 571984 h 607710"/>
              <a:gd name="connsiteX6" fmla="*/ 126419 w 518091"/>
              <a:gd name="connsiteY6" fmla="*/ 580085 h 607710"/>
              <a:gd name="connsiteX7" fmla="*/ 134631 w 518091"/>
              <a:gd name="connsiteY7" fmla="*/ 588187 h 607710"/>
              <a:gd name="connsiteX8" fmla="*/ 142746 w 518091"/>
              <a:gd name="connsiteY8" fmla="*/ 580085 h 607710"/>
              <a:gd name="connsiteX9" fmla="*/ 134631 w 518091"/>
              <a:gd name="connsiteY9" fmla="*/ 571984 h 607710"/>
              <a:gd name="connsiteX10" fmla="*/ 490422 w 518091"/>
              <a:gd name="connsiteY10" fmla="*/ 532938 h 607710"/>
              <a:gd name="connsiteX11" fmla="*/ 482307 w 518091"/>
              <a:gd name="connsiteY11" fmla="*/ 541040 h 607710"/>
              <a:gd name="connsiteX12" fmla="*/ 490422 w 518091"/>
              <a:gd name="connsiteY12" fmla="*/ 549142 h 607710"/>
              <a:gd name="connsiteX13" fmla="*/ 498537 w 518091"/>
              <a:gd name="connsiteY13" fmla="*/ 541040 h 607710"/>
              <a:gd name="connsiteX14" fmla="*/ 490422 w 518091"/>
              <a:gd name="connsiteY14" fmla="*/ 532938 h 607710"/>
              <a:gd name="connsiteX15" fmla="*/ 27669 w 518091"/>
              <a:gd name="connsiteY15" fmla="*/ 532938 h 607710"/>
              <a:gd name="connsiteX16" fmla="*/ 19554 w 518091"/>
              <a:gd name="connsiteY16" fmla="*/ 541040 h 607710"/>
              <a:gd name="connsiteX17" fmla="*/ 27669 w 518091"/>
              <a:gd name="connsiteY17" fmla="*/ 549142 h 607710"/>
              <a:gd name="connsiteX18" fmla="*/ 35784 w 518091"/>
              <a:gd name="connsiteY18" fmla="*/ 541040 h 607710"/>
              <a:gd name="connsiteX19" fmla="*/ 27669 w 518091"/>
              <a:gd name="connsiteY19" fmla="*/ 532938 h 607710"/>
              <a:gd name="connsiteX20" fmla="*/ 348947 w 518091"/>
              <a:gd name="connsiteY20" fmla="*/ 462657 h 607710"/>
              <a:gd name="connsiteX21" fmla="*/ 348947 w 518091"/>
              <a:gd name="connsiteY21" fmla="*/ 509902 h 607710"/>
              <a:gd name="connsiteX22" fmla="*/ 409565 w 518091"/>
              <a:gd name="connsiteY22" fmla="*/ 509902 h 607710"/>
              <a:gd name="connsiteX23" fmla="*/ 409565 w 518091"/>
              <a:gd name="connsiteY23" fmla="*/ 462657 h 607710"/>
              <a:gd name="connsiteX24" fmla="*/ 268774 w 518091"/>
              <a:gd name="connsiteY24" fmla="*/ 462657 h 607710"/>
              <a:gd name="connsiteX25" fmla="*/ 268774 w 518091"/>
              <a:gd name="connsiteY25" fmla="*/ 509902 h 607710"/>
              <a:gd name="connsiteX26" fmla="*/ 329392 w 518091"/>
              <a:gd name="connsiteY26" fmla="*/ 509902 h 607710"/>
              <a:gd name="connsiteX27" fmla="*/ 329392 w 518091"/>
              <a:gd name="connsiteY27" fmla="*/ 462657 h 607710"/>
              <a:gd name="connsiteX28" fmla="*/ 188601 w 518091"/>
              <a:gd name="connsiteY28" fmla="*/ 462657 h 607710"/>
              <a:gd name="connsiteX29" fmla="*/ 188601 w 518091"/>
              <a:gd name="connsiteY29" fmla="*/ 509902 h 607710"/>
              <a:gd name="connsiteX30" fmla="*/ 249220 w 518091"/>
              <a:gd name="connsiteY30" fmla="*/ 509902 h 607710"/>
              <a:gd name="connsiteX31" fmla="*/ 249220 w 518091"/>
              <a:gd name="connsiteY31" fmla="*/ 462657 h 607710"/>
              <a:gd name="connsiteX32" fmla="*/ 108429 w 518091"/>
              <a:gd name="connsiteY32" fmla="*/ 462657 h 607710"/>
              <a:gd name="connsiteX33" fmla="*/ 108429 w 518091"/>
              <a:gd name="connsiteY33" fmla="*/ 509902 h 607710"/>
              <a:gd name="connsiteX34" fmla="*/ 169047 w 518091"/>
              <a:gd name="connsiteY34" fmla="*/ 509902 h 607710"/>
              <a:gd name="connsiteX35" fmla="*/ 169047 w 518091"/>
              <a:gd name="connsiteY35" fmla="*/ 462657 h 607710"/>
              <a:gd name="connsiteX36" fmla="*/ 348947 w 518091"/>
              <a:gd name="connsiteY36" fmla="*/ 395792 h 607710"/>
              <a:gd name="connsiteX37" fmla="*/ 348947 w 518091"/>
              <a:gd name="connsiteY37" fmla="*/ 443134 h 607710"/>
              <a:gd name="connsiteX38" fmla="*/ 409565 w 518091"/>
              <a:gd name="connsiteY38" fmla="*/ 443134 h 607710"/>
              <a:gd name="connsiteX39" fmla="*/ 409565 w 518091"/>
              <a:gd name="connsiteY39" fmla="*/ 395792 h 607710"/>
              <a:gd name="connsiteX40" fmla="*/ 268774 w 518091"/>
              <a:gd name="connsiteY40" fmla="*/ 395792 h 607710"/>
              <a:gd name="connsiteX41" fmla="*/ 268774 w 518091"/>
              <a:gd name="connsiteY41" fmla="*/ 443134 h 607710"/>
              <a:gd name="connsiteX42" fmla="*/ 329392 w 518091"/>
              <a:gd name="connsiteY42" fmla="*/ 443134 h 607710"/>
              <a:gd name="connsiteX43" fmla="*/ 329392 w 518091"/>
              <a:gd name="connsiteY43" fmla="*/ 395792 h 607710"/>
              <a:gd name="connsiteX44" fmla="*/ 188601 w 518091"/>
              <a:gd name="connsiteY44" fmla="*/ 395792 h 607710"/>
              <a:gd name="connsiteX45" fmla="*/ 188601 w 518091"/>
              <a:gd name="connsiteY45" fmla="*/ 443134 h 607710"/>
              <a:gd name="connsiteX46" fmla="*/ 249220 w 518091"/>
              <a:gd name="connsiteY46" fmla="*/ 443134 h 607710"/>
              <a:gd name="connsiteX47" fmla="*/ 249220 w 518091"/>
              <a:gd name="connsiteY47" fmla="*/ 395792 h 607710"/>
              <a:gd name="connsiteX48" fmla="*/ 108429 w 518091"/>
              <a:gd name="connsiteY48" fmla="*/ 395792 h 607710"/>
              <a:gd name="connsiteX49" fmla="*/ 108429 w 518091"/>
              <a:gd name="connsiteY49" fmla="*/ 443134 h 607710"/>
              <a:gd name="connsiteX50" fmla="*/ 169047 w 518091"/>
              <a:gd name="connsiteY50" fmla="*/ 443134 h 607710"/>
              <a:gd name="connsiteX51" fmla="*/ 169047 w 518091"/>
              <a:gd name="connsiteY51" fmla="*/ 395792 h 607710"/>
              <a:gd name="connsiteX52" fmla="*/ 348947 w 518091"/>
              <a:gd name="connsiteY52" fmla="*/ 329025 h 607710"/>
              <a:gd name="connsiteX53" fmla="*/ 348947 w 518091"/>
              <a:gd name="connsiteY53" fmla="*/ 376269 h 607710"/>
              <a:gd name="connsiteX54" fmla="*/ 409565 w 518091"/>
              <a:gd name="connsiteY54" fmla="*/ 376269 h 607710"/>
              <a:gd name="connsiteX55" fmla="*/ 409565 w 518091"/>
              <a:gd name="connsiteY55" fmla="*/ 329025 h 607710"/>
              <a:gd name="connsiteX56" fmla="*/ 268774 w 518091"/>
              <a:gd name="connsiteY56" fmla="*/ 329025 h 607710"/>
              <a:gd name="connsiteX57" fmla="*/ 268774 w 518091"/>
              <a:gd name="connsiteY57" fmla="*/ 376269 h 607710"/>
              <a:gd name="connsiteX58" fmla="*/ 329392 w 518091"/>
              <a:gd name="connsiteY58" fmla="*/ 376269 h 607710"/>
              <a:gd name="connsiteX59" fmla="*/ 329392 w 518091"/>
              <a:gd name="connsiteY59" fmla="*/ 329025 h 607710"/>
              <a:gd name="connsiteX60" fmla="*/ 188601 w 518091"/>
              <a:gd name="connsiteY60" fmla="*/ 329025 h 607710"/>
              <a:gd name="connsiteX61" fmla="*/ 188601 w 518091"/>
              <a:gd name="connsiteY61" fmla="*/ 376269 h 607710"/>
              <a:gd name="connsiteX62" fmla="*/ 249220 w 518091"/>
              <a:gd name="connsiteY62" fmla="*/ 376269 h 607710"/>
              <a:gd name="connsiteX63" fmla="*/ 249220 w 518091"/>
              <a:gd name="connsiteY63" fmla="*/ 329025 h 607710"/>
              <a:gd name="connsiteX64" fmla="*/ 108429 w 518091"/>
              <a:gd name="connsiteY64" fmla="*/ 329025 h 607710"/>
              <a:gd name="connsiteX65" fmla="*/ 108429 w 518091"/>
              <a:gd name="connsiteY65" fmla="*/ 376269 h 607710"/>
              <a:gd name="connsiteX66" fmla="*/ 169047 w 518091"/>
              <a:gd name="connsiteY66" fmla="*/ 376269 h 607710"/>
              <a:gd name="connsiteX67" fmla="*/ 169047 w 518091"/>
              <a:gd name="connsiteY67" fmla="*/ 329025 h 607710"/>
              <a:gd name="connsiteX68" fmla="*/ 454637 w 518091"/>
              <a:gd name="connsiteY68" fmla="*/ 280121 h 607710"/>
              <a:gd name="connsiteX69" fmla="*/ 446522 w 518091"/>
              <a:gd name="connsiteY69" fmla="*/ 288222 h 607710"/>
              <a:gd name="connsiteX70" fmla="*/ 454637 w 518091"/>
              <a:gd name="connsiteY70" fmla="*/ 296324 h 607710"/>
              <a:gd name="connsiteX71" fmla="*/ 462752 w 518091"/>
              <a:gd name="connsiteY71" fmla="*/ 288222 h 607710"/>
              <a:gd name="connsiteX72" fmla="*/ 454637 w 518091"/>
              <a:gd name="connsiteY72" fmla="*/ 280121 h 607710"/>
              <a:gd name="connsiteX73" fmla="*/ 63454 w 518091"/>
              <a:gd name="connsiteY73" fmla="*/ 280121 h 607710"/>
              <a:gd name="connsiteX74" fmla="*/ 55339 w 518091"/>
              <a:gd name="connsiteY74" fmla="*/ 288222 h 607710"/>
              <a:gd name="connsiteX75" fmla="*/ 63454 w 518091"/>
              <a:gd name="connsiteY75" fmla="*/ 296324 h 607710"/>
              <a:gd name="connsiteX76" fmla="*/ 71569 w 518091"/>
              <a:gd name="connsiteY76" fmla="*/ 288222 h 607710"/>
              <a:gd name="connsiteX77" fmla="*/ 63454 w 518091"/>
              <a:gd name="connsiteY77" fmla="*/ 280121 h 607710"/>
              <a:gd name="connsiteX78" fmla="*/ 63454 w 518091"/>
              <a:gd name="connsiteY78" fmla="*/ 260598 h 607710"/>
              <a:gd name="connsiteX79" fmla="*/ 91123 w 518091"/>
              <a:gd name="connsiteY79" fmla="*/ 288222 h 607710"/>
              <a:gd name="connsiteX80" fmla="*/ 73231 w 518091"/>
              <a:gd name="connsiteY80" fmla="*/ 313992 h 607710"/>
              <a:gd name="connsiteX81" fmla="*/ 73231 w 518091"/>
              <a:gd name="connsiteY81" fmla="*/ 351476 h 607710"/>
              <a:gd name="connsiteX82" fmla="*/ 88874 w 518091"/>
              <a:gd name="connsiteY82" fmla="*/ 367191 h 607710"/>
              <a:gd name="connsiteX83" fmla="*/ 88874 w 518091"/>
              <a:gd name="connsiteY83" fmla="*/ 319263 h 607710"/>
              <a:gd name="connsiteX84" fmla="*/ 98652 w 518091"/>
              <a:gd name="connsiteY84" fmla="*/ 309502 h 607710"/>
              <a:gd name="connsiteX85" fmla="*/ 419342 w 518091"/>
              <a:gd name="connsiteY85" fmla="*/ 309502 h 607710"/>
              <a:gd name="connsiteX86" fmla="*/ 429119 w 518091"/>
              <a:gd name="connsiteY86" fmla="*/ 319263 h 607710"/>
              <a:gd name="connsiteX87" fmla="*/ 429119 w 518091"/>
              <a:gd name="connsiteY87" fmla="*/ 367191 h 607710"/>
              <a:gd name="connsiteX88" fmla="*/ 444860 w 518091"/>
              <a:gd name="connsiteY88" fmla="*/ 351476 h 607710"/>
              <a:gd name="connsiteX89" fmla="*/ 444860 w 518091"/>
              <a:gd name="connsiteY89" fmla="*/ 313992 h 607710"/>
              <a:gd name="connsiteX90" fmla="*/ 426968 w 518091"/>
              <a:gd name="connsiteY90" fmla="*/ 288222 h 607710"/>
              <a:gd name="connsiteX91" fmla="*/ 454637 w 518091"/>
              <a:gd name="connsiteY91" fmla="*/ 260598 h 607710"/>
              <a:gd name="connsiteX92" fmla="*/ 482307 w 518091"/>
              <a:gd name="connsiteY92" fmla="*/ 288222 h 607710"/>
              <a:gd name="connsiteX93" fmla="*/ 464415 w 518091"/>
              <a:gd name="connsiteY93" fmla="*/ 313992 h 607710"/>
              <a:gd name="connsiteX94" fmla="*/ 464415 w 518091"/>
              <a:gd name="connsiteY94" fmla="*/ 355575 h 607710"/>
              <a:gd name="connsiteX95" fmla="*/ 461579 w 518091"/>
              <a:gd name="connsiteY95" fmla="*/ 362408 h 607710"/>
              <a:gd name="connsiteX96" fmla="*/ 429119 w 518091"/>
              <a:gd name="connsiteY96" fmla="*/ 394718 h 607710"/>
              <a:gd name="connsiteX97" fmla="*/ 429119 w 518091"/>
              <a:gd name="connsiteY97" fmla="*/ 398720 h 607710"/>
              <a:gd name="connsiteX98" fmla="*/ 497266 w 518091"/>
              <a:gd name="connsiteY98" fmla="*/ 466757 h 607710"/>
              <a:gd name="connsiteX99" fmla="*/ 500199 w 518091"/>
              <a:gd name="connsiteY99" fmla="*/ 473687 h 607710"/>
              <a:gd name="connsiteX100" fmla="*/ 500199 w 518091"/>
              <a:gd name="connsiteY100" fmla="*/ 515173 h 607710"/>
              <a:gd name="connsiteX101" fmla="*/ 518091 w 518091"/>
              <a:gd name="connsiteY101" fmla="*/ 541040 h 607710"/>
              <a:gd name="connsiteX102" fmla="*/ 490422 w 518091"/>
              <a:gd name="connsiteY102" fmla="*/ 568665 h 607710"/>
              <a:gd name="connsiteX103" fmla="*/ 462752 w 518091"/>
              <a:gd name="connsiteY103" fmla="*/ 541040 h 607710"/>
              <a:gd name="connsiteX104" fmla="*/ 480645 w 518091"/>
              <a:gd name="connsiteY104" fmla="*/ 515173 h 607710"/>
              <a:gd name="connsiteX105" fmla="*/ 480645 w 518091"/>
              <a:gd name="connsiteY105" fmla="*/ 477689 h 607710"/>
              <a:gd name="connsiteX106" fmla="*/ 429119 w 518091"/>
              <a:gd name="connsiteY106" fmla="*/ 426345 h 607710"/>
              <a:gd name="connsiteX107" fmla="*/ 429119 w 518091"/>
              <a:gd name="connsiteY107" fmla="*/ 519663 h 607710"/>
              <a:gd name="connsiteX108" fmla="*/ 419342 w 518091"/>
              <a:gd name="connsiteY108" fmla="*/ 529424 h 607710"/>
              <a:gd name="connsiteX109" fmla="*/ 393237 w 518091"/>
              <a:gd name="connsiteY109" fmla="*/ 529424 h 607710"/>
              <a:gd name="connsiteX110" fmla="*/ 393237 w 518091"/>
              <a:gd name="connsiteY110" fmla="*/ 554218 h 607710"/>
              <a:gd name="connsiteX111" fmla="*/ 411227 w 518091"/>
              <a:gd name="connsiteY111" fmla="*/ 580085 h 607710"/>
              <a:gd name="connsiteX112" fmla="*/ 383460 w 518091"/>
              <a:gd name="connsiteY112" fmla="*/ 607710 h 607710"/>
              <a:gd name="connsiteX113" fmla="*/ 355791 w 518091"/>
              <a:gd name="connsiteY113" fmla="*/ 580085 h 607710"/>
              <a:gd name="connsiteX114" fmla="*/ 373683 w 518091"/>
              <a:gd name="connsiteY114" fmla="*/ 554218 h 607710"/>
              <a:gd name="connsiteX115" fmla="*/ 373683 w 518091"/>
              <a:gd name="connsiteY115" fmla="*/ 529424 h 607710"/>
              <a:gd name="connsiteX116" fmla="*/ 144409 w 518091"/>
              <a:gd name="connsiteY116" fmla="*/ 529424 h 607710"/>
              <a:gd name="connsiteX117" fmla="*/ 144409 w 518091"/>
              <a:gd name="connsiteY117" fmla="*/ 554218 h 607710"/>
              <a:gd name="connsiteX118" fmla="*/ 162301 w 518091"/>
              <a:gd name="connsiteY118" fmla="*/ 580085 h 607710"/>
              <a:gd name="connsiteX119" fmla="*/ 134631 w 518091"/>
              <a:gd name="connsiteY119" fmla="*/ 607710 h 607710"/>
              <a:gd name="connsiteX120" fmla="*/ 106864 w 518091"/>
              <a:gd name="connsiteY120" fmla="*/ 580085 h 607710"/>
              <a:gd name="connsiteX121" fmla="*/ 124854 w 518091"/>
              <a:gd name="connsiteY121" fmla="*/ 554218 h 607710"/>
              <a:gd name="connsiteX122" fmla="*/ 124854 w 518091"/>
              <a:gd name="connsiteY122" fmla="*/ 529424 h 607710"/>
              <a:gd name="connsiteX123" fmla="*/ 98652 w 518091"/>
              <a:gd name="connsiteY123" fmla="*/ 529424 h 607710"/>
              <a:gd name="connsiteX124" fmla="*/ 88874 w 518091"/>
              <a:gd name="connsiteY124" fmla="*/ 519663 h 607710"/>
              <a:gd name="connsiteX125" fmla="*/ 88874 w 518091"/>
              <a:gd name="connsiteY125" fmla="*/ 426345 h 607710"/>
              <a:gd name="connsiteX126" fmla="*/ 37447 w 518091"/>
              <a:gd name="connsiteY126" fmla="*/ 477689 h 607710"/>
              <a:gd name="connsiteX127" fmla="*/ 37447 w 518091"/>
              <a:gd name="connsiteY127" fmla="*/ 515173 h 607710"/>
              <a:gd name="connsiteX128" fmla="*/ 55339 w 518091"/>
              <a:gd name="connsiteY128" fmla="*/ 541040 h 607710"/>
              <a:gd name="connsiteX129" fmla="*/ 27669 w 518091"/>
              <a:gd name="connsiteY129" fmla="*/ 568665 h 607710"/>
              <a:gd name="connsiteX130" fmla="*/ 0 w 518091"/>
              <a:gd name="connsiteY130" fmla="*/ 541040 h 607710"/>
              <a:gd name="connsiteX131" fmla="*/ 17892 w 518091"/>
              <a:gd name="connsiteY131" fmla="*/ 515173 h 607710"/>
              <a:gd name="connsiteX132" fmla="*/ 17892 w 518091"/>
              <a:gd name="connsiteY132" fmla="*/ 473687 h 607710"/>
              <a:gd name="connsiteX133" fmla="*/ 20825 w 518091"/>
              <a:gd name="connsiteY133" fmla="*/ 466757 h 607710"/>
              <a:gd name="connsiteX134" fmla="*/ 88874 w 518091"/>
              <a:gd name="connsiteY134" fmla="*/ 398720 h 607710"/>
              <a:gd name="connsiteX135" fmla="*/ 88874 w 518091"/>
              <a:gd name="connsiteY135" fmla="*/ 394718 h 607710"/>
              <a:gd name="connsiteX136" fmla="*/ 56512 w 518091"/>
              <a:gd name="connsiteY136" fmla="*/ 362408 h 607710"/>
              <a:gd name="connsiteX137" fmla="*/ 53677 w 518091"/>
              <a:gd name="connsiteY137" fmla="*/ 355575 h 607710"/>
              <a:gd name="connsiteX138" fmla="*/ 53677 w 518091"/>
              <a:gd name="connsiteY138" fmla="*/ 313992 h 607710"/>
              <a:gd name="connsiteX139" fmla="*/ 35784 w 518091"/>
              <a:gd name="connsiteY139" fmla="*/ 288222 h 607710"/>
              <a:gd name="connsiteX140" fmla="*/ 63454 w 518091"/>
              <a:gd name="connsiteY140" fmla="*/ 260598 h 607710"/>
              <a:gd name="connsiteX141" fmla="*/ 257656 w 518091"/>
              <a:gd name="connsiteY141" fmla="*/ 76438 h 607710"/>
              <a:gd name="connsiteX142" fmla="*/ 189709 w 518091"/>
              <a:gd name="connsiteY142" fmla="*/ 144285 h 607710"/>
              <a:gd name="connsiteX143" fmla="*/ 257656 w 518091"/>
              <a:gd name="connsiteY143" fmla="*/ 212034 h 607710"/>
              <a:gd name="connsiteX144" fmla="*/ 325602 w 518091"/>
              <a:gd name="connsiteY144" fmla="*/ 144285 h 607710"/>
              <a:gd name="connsiteX145" fmla="*/ 257656 w 518091"/>
              <a:gd name="connsiteY145" fmla="*/ 76438 h 607710"/>
              <a:gd name="connsiteX146" fmla="*/ 257656 w 518091"/>
              <a:gd name="connsiteY146" fmla="*/ 0 h 607710"/>
              <a:gd name="connsiteX147" fmla="*/ 267432 w 518091"/>
              <a:gd name="connsiteY147" fmla="*/ 9762 h 607710"/>
              <a:gd name="connsiteX148" fmla="*/ 267432 w 518091"/>
              <a:gd name="connsiteY148" fmla="*/ 57402 h 607710"/>
              <a:gd name="connsiteX149" fmla="*/ 312209 w 518091"/>
              <a:gd name="connsiteY149" fmla="*/ 76047 h 607710"/>
              <a:gd name="connsiteX150" fmla="*/ 346035 w 518091"/>
              <a:gd name="connsiteY150" fmla="*/ 42270 h 607710"/>
              <a:gd name="connsiteX151" fmla="*/ 359820 w 518091"/>
              <a:gd name="connsiteY151" fmla="*/ 42270 h 607710"/>
              <a:gd name="connsiteX152" fmla="*/ 359820 w 518091"/>
              <a:gd name="connsiteY152" fmla="*/ 56035 h 607710"/>
              <a:gd name="connsiteX153" fmla="*/ 325993 w 518091"/>
              <a:gd name="connsiteY153" fmla="*/ 89812 h 607710"/>
              <a:gd name="connsiteX154" fmla="*/ 344569 w 518091"/>
              <a:gd name="connsiteY154" fmla="*/ 134523 h 607710"/>
              <a:gd name="connsiteX155" fmla="*/ 392376 w 518091"/>
              <a:gd name="connsiteY155" fmla="*/ 134523 h 607710"/>
              <a:gd name="connsiteX156" fmla="*/ 402152 w 518091"/>
              <a:gd name="connsiteY156" fmla="*/ 144285 h 607710"/>
              <a:gd name="connsiteX157" fmla="*/ 392376 w 518091"/>
              <a:gd name="connsiteY157" fmla="*/ 154047 h 607710"/>
              <a:gd name="connsiteX158" fmla="*/ 344569 w 518091"/>
              <a:gd name="connsiteY158" fmla="*/ 154047 h 607710"/>
              <a:gd name="connsiteX159" fmla="*/ 325993 w 518091"/>
              <a:gd name="connsiteY159" fmla="*/ 198660 h 607710"/>
              <a:gd name="connsiteX160" fmla="*/ 359820 w 518091"/>
              <a:gd name="connsiteY160" fmla="*/ 232437 h 607710"/>
              <a:gd name="connsiteX161" fmla="*/ 359820 w 518091"/>
              <a:gd name="connsiteY161" fmla="*/ 246202 h 607710"/>
              <a:gd name="connsiteX162" fmla="*/ 352879 w 518091"/>
              <a:gd name="connsiteY162" fmla="*/ 249130 h 607710"/>
              <a:gd name="connsiteX163" fmla="*/ 346035 w 518091"/>
              <a:gd name="connsiteY163" fmla="*/ 246202 h 607710"/>
              <a:gd name="connsiteX164" fmla="*/ 312209 w 518091"/>
              <a:gd name="connsiteY164" fmla="*/ 212522 h 607710"/>
              <a:gd name="connsiteX165" fmla="*/ 267432 w 518091"/>
              <a:gd name="connsiteY165" fmla="*/ 231070 h 607710"/>
              <a:gd name="connsiteX166" fmla="*/ 267432 w 518091"/>
              <a:gd name="connsiteY166" fmla="*/ 278710 h 607710"/>
              <a:gd name="connsiteX167" fmla="*/ 257656 w 518091"/>
              <a:gd name="connsiteY167" fmla="*/ 288472 h 607710"/>
              <a:gd name="connsiteX168" fmla="*/ 247879 w 518091"/>
              <a:gd name="connsiteY168" fmla="*/ 278710 h 607710"/>
              <a:gd name="connsiteX169" fmla="*/ 247879 w 518091"/>
              <a:gd name="connsiteY169" fmla="*/ 231070 h 607710"/>
              <a:gd name="connsiteX170" fmla="*/ 203201 w 518091"/>
              <a:gd name="connsiteY170" fmla="*/ 212522 h 607710"/>
              <a:gd name="connsiteX171" fmla="*/ 169374 w 518091"/>
              <a:gd name="connsiteY171" fmla="*/ 246202 h 607710"/>
              <a:gd name="connsiteX172" fmla="*/ 162433 w 518091"/>
              <a:gd name="connsiteY172" fmla="*/ 249130 h 607710"/>
              <a:gd name="connsiteX173" fmla="*/ 155492 w 518091"/>
              <a:gd name="connsiteY173" fmla="*/ 246202 h 607710"/>
              <a:gd name="connsiteX174" fmla="*/ 155492 w 518091"/>
              <a:gd name="connsiteY174" fmla="*/ 232437 h 607710"/>
              <a:gd name="connsiteX175" fmla="*/ 189318 w 518091"/>
              <a:gd name="connsiteY175" fmla="*/ 198660 h 607710"/>
              <a:gd name="connsiteX176" fmla="*/ 170743 w 518091"/>
              <a:gd name="connsiteY176" fmla="*/ 154047 h 607710"/>
              <a:gd name="connsiteX177" fmla="*/ 123034 w 518091"/>
              <a:gd name="connsiteY177" fmla="*/ 154047 h 607710"/>
              <a:gd name="connsiteX178" fmla="*/ 113257 w 518091"/>
              <a:gd name="connsiteY178" fmla="*/ 144285 h 607710"/>
              <a:gd name="connsiteX179" fmla="*/ 123034 w 518091"/>
              <a:gd name="connsiteY179" fmla="*/ 134523 h 607710"/>
              <a:gd name="connsiteX180" fmla="*/ 170743 w 518091"/>
              <a:gd name="connsiteY180" fmla="*/ 134523 h 607710"/>
              <a:gd name="connsiteX181" fmla="*/ 189318 w 518091"/>
              <a:gd name="connsiteY181" fmla="*/ 89812 h 607710"/>
              <a:gd name="connsiteX182" fmla="*/ 155492 w 518091"/>
              <a:gd name="connsiteY182" fmla="*/ 56035 h 607710"/>
              <a:gd name="connsiteX183" fmla="*/ 155492 w 518091"/>
              <a:gd name="connsiteY183" fmla="*/ 42270 h 607710"/>
              <a:gd name="connsiteX184" fmla="*/ 169374 w 518091"/>
              <a:gd name="connsiteY184" fmla="*/ 42270 h 607710"/>
              <a:gd name="connsiteX185" fmla="*/ 203201 w 518091"/>
              <a:gd name="connsiteY185" fmla="*/ 76047 h 607710"/>
              <a:gd name="connsiteX186" fmla="*/ 247879 w 518091"/>
              <a:gd name="connsiteY186" fmla="*/ 57402 h 607710"/>
              <a:gd name="connsiteX187" fmla="*/ 247879 w 518091"/>
              <a:gd name="connsiteY187" fmla="*/ 9762 h 607710"/>
              <a:gd name="connsiteX188" fmla="*/ 257656 w 518091"/>
              <a:gd name="connsiteY188" fmla="*/ 0 h 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18091" h="607710">
                <a:moveTo>
                  <a:pt x="383460" y="571984"/>
                </a:moveTo>
                <a:cubicBezTo>
                  <a:pt x="379060" y="571984"/>
                  <a:pt x="375345" y="575595"/>
                  <a:pt x="375345" y="580085"/>
                </a:cubicBezTo>
                <a:cubicBezTo>
                  <a:pt x="375345" y="584576"/>
                  <a:pt x="379060" y="588187"/>
                  <a:pt x="383460" y="588187"/>
                </a:cubicBezTo>
                <a:cubicBezTo>
                  <a:pt x="387957" y="588187"/>
                  <a:pt x="391673" y="584576"/>
                  <a:pt x="391673" y="580085"/>
                </a:cubicBezTo>
                <a:cubicBezTo>
                  <a:pt x="391673" y="575595"/>
                  <a:pt x="387957" y="571984"/>
                  <a:pt x="383460" y="571984"/>
                </a:cubicBezTo>
                <a:close/>
                <a:moveTo>
                  <a:pt x="134631" y="571984"/>
                </a:moveTo>
                <a:cubicBezTo>
                  <a:pt x="130134" y="571984"/>
                  <a:pt x="126419" y="575595"/>
                  <a:pt x="126419" y="580085"/>
                </a:cubicBezTo>
                <a:cubicBezTo>
                  <a:pt x="126419" y="584576"/>
                  <a:pt x="130134" y="588187"/>
                  <a:pt x="134631" y="588187"/>
                </a:cubicBezTo>
                <a:cubicBezTo>
                  <a:pt x="139031" y="588187"/>
                  <a:pt x="142746" y="584576"/>
                  <a:pt x="142746" y="580085"/>
                </a:cubicBezTo>
                <a:cubicBezTo>
                  <a:pt x="142746" y="575595"/>
                  <a:pt x="139031" y="571984"/>
                  <a:pt x="134631" y="571984"/>
                </a:cubicBezTo>
                <a:close/>
                <a:moveTo>
                  <a:pt x="490422" y="532938"/>
                </a:moveTo>
                <a:cubicBezTo>
                  <a:pt x="485924" y="532938"/>
                  <a:pt x="482307" y="536550"/>
                  <a:pt x="482307" y="541040"/>
                </a:cubicBezTo>
                <a:cubicBezTo>
                  <a:pt x="482307" y="545531"/>
                  <a:pt x="485924" y="549142"/>
                  <a:pt x="490422" y="549142"/>
                </a:cubicBezTo>
                <a:cubicBezTo>
                  <a:pt x="494919" y="549142"/>
                  <a:pt x="498537" y="545531"/>
                  <a:pt x="498537" y="541040"/>
                </a:cubicBezTo>
                <a:cubicBezTo>
                  <a:pt x="498537" y="536550"/>
                  <a:pt x="494919" y="532938"/>
                  <a:pt x="490422" y="532938"/>
                </a:cubicBezTo>
                <a:close/>
                <a:moveTo>
                  <a:pt x="27669" y="532938"/>
                </a:moveTo>
                <a:cubicBezTo>
                  <a:pt x="23172" y="532938"/>
                  <a:pt x="19554" y="536550"/>
                  <a:pt x="19554" y="541040"/>
                </a:cubicBezTo>
                <a:cubicBezTo>
                  <a:pt x="19554" y="545531"/>
                  <a:pt x="23172" y="549142"/>
                  <a:pt x="27669" y="549142"/>
                </a:cubicBezTo>
                <a:cubicBezTo>
                  <a:pt x="32167" y="549142"/>
                  <a:pt x="35784" y="545531"/>
                  <a:pt x="35784" y="541040"/>
                </a:cubicBezTo>
                <a:cubicBezTo>
                  <a:pt x="35784" y="536550"/>
                  <a:pt x="32167" y="532938"/>
                  <a:pt x="27669" y="532938"/>
                </a:cubicBezTo>
                <a:close/>
                <a:moveTo>
                  <a:pt x="348947" y="462657"/>
                </a:moveTo>
                <a:lnTo>
                  <a:pt x="348947" y="509902"/>
                </a:lnTo>
                <a:lnTo>
                  <a:pt x="409565" y="509902"/>
                </a:lnTo>
                <a:lnTo>
                  <a:pt x="409565" y="462657"/>
                </a:lnTo>
                <a:close/>
                <a:moveTo>
                  <a:pt x="268774" y="462657"/>
                </a:moveTo>
                <a:lnTo>
                  <a:pt x="268774" y="509902"/>
                </a:lnTo>
                <a:lnTo>
                  <a:pt x="329392" y="509902"/>
                </a:lnTo>
                <a:lnTo>
                  <a:pt x="329392" y="462657"/>
                </a:lnTo>
                <a:close/>
                <a:moveTo>
                  <a:pt x="188601" y="462657"/>
                </a:moveTo>
                <a:lnTo>
                  <a:pt x="188601" y="509902"/>
                </a:lnTo>
                <a:lnTo>
                  <a:pt x="249220" y="509902"/>
                </a:lnTo>
                <a:lnTo>
                  <a:pt x="249220" y="462657"/>
                </a:lnTo>
                <a:close/>
                <a:moveTo>
                  <a:pt x="108429" y="462657"/>
                </a:moveTo>
                <a:lnTo>
                  <a:pt x="108429" y="509902"/>
                </a:lnTo>
                <a:lnTo>
                  <a:pt x="169047" y="509902"/>
                </a:lnTo>
                <a:lnTo>
                  <a:pt x="169047" y="462657"/>
                </a:lnTo>
                <a:close/>
                <a:moveTo>
                  <a:pt x="348947" y="395792"/>
                </a:moveTo>
                <a:lnTo>
                  <a:pt x="348947" y="443134"/>
                </a:lnTo>
                <a:lnTo>
                  <a:pt x="409565" y="443134"/>
                </a:lnTo>
                <a:lnTo>
                  <a:pt x="409565" y="395792"/>
                </a:lnTo>
                <a:close/>
                <a:moveTo>
                  <a:pt x="268774" y="395792"/>
                </a:moveTo>
                <a:lnTo>
                  <a:pt x="268774" y="443134"/>
                </a:lnTo>
                <a:lnTo>
                  <a:pt x="329392" y="443134"/>
                </a:lnTo>
                <a:lnTo>
                  <a:pt x="329392" y="395792"/>
                </a:lnTo>
                <a:close/>
                <a:moveTo>
                  <a:pt x="188601" y="395792"/>
                </a:moveTo>
                <a:lnTo>
                  <a:pt x="188601" y="443134"/>
                </a:lnTo>
                <a:lnTo>
                  <a:pt x="249220" y="443134"/>
                </a:lnTo>
                <a:lnTo>
                  <a:pt x="249220" y="395792"/>
                </a:lnTo>
                <a:close/>
                <a:moveTo>
                  <a:pt x="108429" y="395792"/>
                </a:moveTo>
                <a:lnTo>
                  <a:pt x="108429" y="443134"/>
                </a:lnTo>
                <a:lnTo>
                  <a:pt x="169047" y="443134"/>
                </a:lnTo>
                <a:lnTo>
                  <a:pt x="169047" y="395792"/>
                </a:lnTo>
                <a:close/>
                <a:moveTo>
                  <a:pt x="348947" y="329025"/>
                </a:moveTo>
                <a:lnTo>
                  <a:pt x="348947" y="376269"/>
                </a:lnTo>
                <a:lnTo>
                  <a:pt x="409565" y="376269"/>
                </a:lnTo>
                <a:lnTo>
                  <a:pt x="409565" y="329025"/>
                </a:lnTo>
                <a:close/>
                <a:moveTo>
                  <a:pt x="268774" y="329025"/>
                </a:moveTo>
                <a:lnTo>
                  <a:pt x="268774" y="376269"/>
                </a:lnTo>
                <a:lnTo>
                  <a:pt x="329392" y="376269"/>
                </a:lnTo>
                <a:lnTo>
                  <a:pt x="329392" y="329025"/>
                </a:lnTo>
                <a:close/>
                <a:moveTo>
                  <a:pt x="188601" y="329025"/>
                </a:moveTo>
                <a:lnTo>
                  <a:pt x="188601" y="376269"/>
                </a:lnTo>
                <a:lnTo>
                  <a:pt x="249220" y="376269"/>
                </a:lnTo>
                <a:lnTo>
                  <a:pt x="249220" y="329025"/>
                </a:lnTo>
                <a:close/>
                <a:moveTo>
                  <a:pt x="108429" y="329025"/>
                </a:moveTo>
                <a:lnTo>
                  <a:pt x="108429" y="376269"/>
                </a:lnTo>
                <a:lnTo>
                  <a:pt x="169047" y="376269"/>
                </a:lnTo>
                <a:lnTo>
                  <a:pt x="169047" y="329025"/>
                </a:lnTo>
                <a:close/>
                <a:moveTo>
                  <a:pt x="454637" y="280121"/>
                </a:moveTo>
                <a:cubicBezTo>
                  <a:pt x="450140" y="280121"/>
                  <a:pt x="446522" y="283732"/>
                  <a:pt x="446522" y="288222"/>
                </a:cubicBezTo>
                <a:cubicBezTo>
                  <a:pt x="446522" y="292713"/>
                  <a:pt x="450140" y="296324"/>
                  <a:pt x="454637" y="296324"/>
                </a:cubicBezTo>
                <a:cubicBezTo>
                  <a:pt x="459135" y="296324"/>
                  <a:pt x="462752" y="292713"/>
                  <a:pt x="462752" y="288222"/>
                </a:cubicBezTo>
                <a:cubicBezTo>
                  <a:pt x="462752" y="283732"/>
                  <a:pt x="459135" y="280121"/>
                  <a:pt x="454637" y="280121"/>
                </a:cubicBezTo>
                <a:close/>
                <a:moveTo>
                  <a:pt x="63454" y="280121"/>
                </a:moveTo>
                <a:cubicBezTo>
                  <a:pt x="58956" y="280121"/>
                  <a:pt x="55339" y="283732"/>
                  <a:pt x="55339" y="288222"/>
                </a:cubicBezTo>
                <a:cubicBezTo>
                  <a:pt x="55339" y="292713"/>
                  <a:pt x="58956" y="296324"/>
                  <a:pt x="63454" y="296324"/>
                </a:cubicBezTo>
                <a:cubicBezTo>
                  <a:pt x="67951" y="296324"/>
                  <a:pt x="71569" y="292713"/>
                  <a:pt x="71569" y="288222"/>
                </a:cubicBezTo>
                <a:cubicBezTo>
                  <a:pt x="71569" y="283732"/>
                  <a:pt x="67951" y="280121"/>
                  <a:pt x="63454" y="280121"/>
                </a:cubicBezTo>
                <a:close/>
                <a:moveTo>
                  <a:pt x="63454" y="260598"/>
                </a:moveTo>
                <a:cubicBezTo>
                  <a:pt x="78706" y="260598"/>
                  <a:pt x="91123" y="272995"/>
                  <a:pt x="91123" y="288222"/>
                </a:cubicBezTo>
                <a:cubicBezTo>
                  <a:pt x="91123" y="300034"/>
                  <a:pt x="83693" y="310088"/>
                  <a:pt x="73231" y="313992"/>
                </a:cubicBezTo>
                <a:lnTo>
                  <a:pt x="73231" y="351476"/>
                </a:lnTo>
                <a:lnTo>
                  <a:pt x="88874" y="367191"/>
                </a:lnTo>
                <a:lnTo>
                  <a:pt x="88874" y="319263"/>
                </a:lnTo>
                <a:cubicBezTo>
                  <a:pt x="88874" y="313895"/>
                  <a:pt x="93274" y="309502"/>
                  <a:pt x="98652" y="309502"/>
                </a:cubicBezTo>
                <a:lnTo>
                  <a:pt x="419342" y="309502"/>
                </a:lnTo>
                <a:cubicBezTo>
                  <a:pt x="424817" y="309502"/>
                  <a:pt x="429119" y="313895"/>
                  <a:pt x="429119" y="319263"/>
                </a:cubicBezTo>
                <a:lnTo>
                  <a:pt x="429119" y="367191"/>
                </a:lnTo>
                <a:lnTo>
                  <a:pt x="444860" y="351476"/>
                </a:lnTo>
                <a:lnTo>
                  <a:pt x="444860" y="313992"/>
                </a:lnTo>
                <a:cubicBezTo>
                  <a:pt x="434399" y="310088"/>
                  <a:pt x="426968" y="300034"/>
                  <a:pt x="426968" y="288222"/>
                </a:cubicBezTo>
                <a:cubicBezTo>
                  <a:pt x="426968" y="272995"/>
                  <a:pt x="439385" y="260598"/>
                  <a:pt x="454637" y="260598"/>
                </a:cubicBezTo>
                <a:cubicBezTo>
                  <a:pt x="469890" y="260598"/>
                  <a:pt x="482307" y="272995"/>
                  <a:pt x="482307" y="288222"/>
                </a:cubicBezTo>
                <a:cubicBezTo>
                  <a:pt x="482307" y="300034"/>
                  <a:pt x="474876" y="310088"/>
                  <a:pt x="464415" y="313992"/>
                </a:cubicBezTo>
                <a:lnTo>
                  <a:pt x="464415" y="355575"/>
                </a:lnTo>
                <a:cubicBezTo>
                  <a:pt x="464415" y="358113"/>
                  <a:pt x="463339" y="360651"/>
                  <a:pt x="461579" y="362408"/>
                </a:cubicBezTo>
                <a:lnTo>
                  <a:pt x="429119" y="394718"/>
                </a:lnTo>
                <a:lnTo>
                  <a:pt x="429119" y="398720"/>
                </a:lnTo>
                <a:lnTo>
                  <a:pt x="497266" y="466757"/>
                </a:lnTo>
                <a:cubicBezTo>
                  <a:pt x="499123" y="468611"/>
                  <a:pt x="500199" y="471052"/>
                  <a:pt x="500199" y="473687"/>
                </a:cubicBezTo>
                <a:lnTo>
                  <a:pt x="500199" y="515173"/>
                </a:lnTo>
                <a:cubicBezTo>
                  <a:pt x="510661" y="519175"/>
                  <a:pt x="518091" y="529229"/>
                  <a:pt x="518091" y="541040"/>
                </a:cubicBezTo>
                <a:cubicBezTo>
                  <a:pt x="518091" y="556268"/>
                  <a:pt x="505674" y="568665"/>
                  <a:pt x="490422" y="568665"/>
                </a:cubicBezTo>
                <a:cubicBezTo>
                  <a:pt x="475169" y="568665"/>
                  <a:pt x="462752" y="556268"/>
                  <a:pt x="462752" y="541040"/>
                </a:cubicBezTo>
                <a:cubicBezTo>
                  <a:pt x="462752" y="529229"/>
                  <a:pt x="470183" y="519175"/>
                  <a:pt x="480645" y="515173"/>
                </a:cubicBezTo>
                <a:lnTo>
                  <a:pt x="480645" y="477689"/>
                </a:lnTo>
                <a:lnTo>
                  <a:pt x="429119" y="426345"/>
                </a:lnTo>
                <a:lnTo>
                  <a:pt x="429119" y="519663"/>
                </a:lnTo>
                <a:cubicBezTo>
                  <a:pt x="429119" y="525032"/>
                  <a:pt x="424817" y="529424"/>
                  <a:pt x="419342" y="529424"/>
                </a:cubicBezTo>
                <a:lnTo>
                  <a:pt x="393237" y="529424"/>
                </a:lnTo>
                <a:lnTo>
                  <a:pt x="393237" y="554218"/>
                </a:lnTo>
                <a:cubicBezTo>
                  <a:pt x="403699" y="558220"/>
                  <a:pt x="411227" y="568274"/>
                  <a:pt x="411227" y="580085"/>
                </a:cubicBezTo>
                <a:cubicBezTo>
                  <a:pt x="411227" y="595313"/>
                  <a:pt x="398810" y="607710"/>
                  <a:pt x="383460" y="607710"/>
                </a:cubicBezTo>
                <a:cubicBezTo>
                  <a:pt x="368207" y="607710"/>
                  <a:pt x="355791" y="595313"/>
                  <a:pt x="355791" y="580085"/>
                </a:cubicBezTo>
                <a:cubicBezTo>
                  <a:pt x="355791" y="568274"/>
                  <a:pt x="363319" y="558220"/>
                  <a:pt x="373683" y="554218"/>
                </a:cubicBezTo>
                <a:lnTo>
                  <a:pt x="373683" y="529424"/>
                </a:lnTo>
                <a:lnTo>
                  <a:pt x="144409" y="529424"/>
                </a:lnTo>
                <a:lnTo>
                  <a:pt x="144409" y="554218"/>
                </a:lnTo>
                <a:cubicBezTo>
                  <a:pt x="154772" y="558220"/>
                  <a:pt x="162301" y="568274"/>
                  <a:pt x="162301" y="580085"/>
                </a:cubicBezTo>
                <a:cubicBezTo>
                  <a:pt x="162301" y="595313"/>
                  <a:pt x="149884" y="607710"/>
                  <a:pt x="134631" y="607710"/>
                </a:cubicBezTo>
                <a:cubicBezTo>
                  <a:pt x="119281" y="607710"/>
                  <a:pt x="106864" y="595313"/>
                  <a:pt x="106864" y="580085"/>
                </a:cubicBezTo>
                <a:cubicBezTo>
                  <a:pt x="106864" y="568274"/>
                  <a:pt x="114393" y="558220"/>
                  <a:pt x="124854" y="554218"/>
                </a:cubicBezTo>
                <a:lnTo>
                  <a:pt x="124854" y="529424"/>
                </a:lnTo>
                <a:lnTo>
                  <a:pt x="98652" y="529424"/>
                </a:lnTo>
                <a:cubicBezTo>
                  <a:pt x="93274" y="529424"/>
                  <a:pt x="88874" y="525032"/>
                  <a:pt x="88874" y="519663"/>
                </a:cubicBezTo>
                <a:lnTo>
                  <a:pt x="88874" y="426345"/>
                </a:lnTo>
                <a:lnTo>
                  <a:pt x="37447" y="477689"/>
                </a:lnTo>
                <a:lnTo>
                  <a:pt x="37447" y="515173"/>
                </a:lnTo>
                <a:cubicBezTo>
                  <a:pt x="47908" y="519175"/>
                  <a:pt x="55339" y="529229"/>
                  <a:pt x="55339" y="541040"/>
                </a:cubicBezTo>
                <a:cubicBezTo>
                  <a:pt x="55339" y="556268"/>
                  <a:pt x="42922" y="568665"/>
                  <a:pt x="27669" y="568665"/>
                </a:cubicBezTo>
                <a:cubicBezTo>
                  <a:pt x="12417" y="568665"/>
                  <a:pt x="0" y="556268"/>
                  <a:pt x="0" y="541040"/>
                </a:cubicBezTo>
                <a:cubicBezTo>
                  <a:pt x="0" y="529229"/>
                  <a:pt x="7431" y="519175"/>
                  <a:pt x="17892" y="515173"/>
                </a:cubicBezTo>
                <a:lnTo>
                  <a:pt x="17892" y="473687"/>
                </a:lnTo>
                <a:cubicBezTo>
                  <a:pt x="17892" y="471052"/>
                  <a:pt x="18968" y="468611"/>
                  <a:pt x="20825" y="466757"/>
                </a:cubicBezTo>
                <a:lnTo>
                  <a:pt x="88874" y="398720"/>
                </a:lnTo>
                <a:lnTo>
                  <a:pt x="88874" y="394718"/>
                </a:lnTo>
                <a:lnTo>
                  <a:pt x="56512" y="362408"/>
                </a:lnTo>
                <a:cubicBezTo>
                  <a:pt x="54752" y="360554"/>
                  <a:pt x="53677" y="358113"/>
                  <a:pt x="53677" y="355575"/>
                </a:cubicBezTo>
                <a:lnTo>
                  <a:pt x="53677" y="313992"/>
                </a:lnTo>
                <a:cubicBezTo>
                  <a:pt x="43215" y="310088"/>
                  <a:pt x="35784" y="300034"/>
                  <a:pt x="35784" y="288222"/>
                </a:cubicBezTo>
                <a:cubicBezTo>
                  <a:pt x="35784" y="272995"/>
                  <a:pt x="48201" y="260598"/>
                  <a:pt x="63454" y="260598"/>
                </a:cubicBezTo>
                <a:close/>
                <a:moveTo>
                  <a:pt x="257656" y="76438"/>
                </a:moveTo>
                <a:cubicBezTo>
                  <a:pt x="220212" y="76438"/>
                  <a:pt x="189709" y="106798"/>
                  <a:pt x="189709" y="144285"/>
                </a:cubicBezTo>
                <a:cubicBezTo>
                  <a:pt x="189709" y="181674"/>
                  <a:pt x="220212" y="212034"/>
                  <a:pt x="257656" y="212034"/>
                </a:cubicBezTo>
                <a:cubicBezTo>
                  <a:pt x="295100" y="212034"/>
                  <a:pt x="325602" y="181674"/>
                  <a:pt x="325602" y="144285"/>
                </a:cubicBezTo>
                <a:cubicBezTo>
                  <a:pt x="325602" y="106798"/>
                  <a:pt x="295100" y="76438"/>
                  <a:pt x="257656" y="76438"/>
                </a:cubicBezTo>
                <a:close/>
                <a:moveTo>
                  <a:pt x="257656" y="0"/>
                </a:moveTo>
                <a:cubicBezTo>
                  <a:pt x="263033" y="0"/>
                  <a:pt x="267432" y="4393"/>
                  <a:pt x="267432" y="9762"/>
                </a:cubicBezTo>
                <a:lnTo>
                  <a:pt x="267432" y="57402"/>
                </a:lnTo>
                <a:cubicBezTo>
                  <a:pt x="284248" y="59354"/>
                  <a:pt x="299597" y="65992"/>
                  <a:pt x="312209" y="76047"/>
                </a:cubicBezTo>
                <a:lnTo>
                  <a:pt x="346035" y="42270"/>
                </a:lnTo>
                <a:cubicBezTo>
                  <a:pt x="349848" y="38463"/>
                  <a:pt x="356007" y="38463"/>
                  <a:pt x="359820" y="42270"/>
                </a:cubicBezTo>
                <a:cubicBezTo>
                  <a:pt x="363633" y="46077"/>
                  <a:pt x="363633" y="52228"/>
                  <a:pt x="359820" y="56035"/>
                </a:cubicBezTo>
                <a:lnTo>
                  <a:pt x="325993" y="89812"/>
                </a:lnTo>
                <a:cubicBezTo>
                  <a:pt x="336063" y="102307"/>
                  <a:pt x="342711" y="117732"/>
                  <a:pt x="344569" y="134523"/>
                </a:cubicBezTo>
                <a:lnTo>
                  <a:pt x="392376" y="134523"/>
                </a:lnTo>
                <a:cubicBezTo>
                  <a:pt x="397753" y="134523"/>
                  <a:pt x="402152" y="138818"/>
                  <a:pt x="402152" y="144285"/>
                </a:cubicBezTo>
                <a:cubicBezTo>
                  <a:pt x="402152" y="149654"/>
                  <a:pt x="397753" y="154047"/>
                  <a:pt x="392376" y="154047"/>
                </a:cubicBezTo>
                <a:lnTo>
                  <a:pt x="344569" y="154047"/>
                </a:lnTo>
                <a:cubicBezTo>
                  <a:pt x="342711" y="170740"/>
                  <a:pt x="336063" y="186165"/>
                  <a:pt x="325993" y="198660"/>
                </a:cubicBezTo>
                <a:lnTo>
                  <a:pt x="359820" y="232437"/>
                </a:lnTo>
                <a:cubicBezTo>
                  <a:pt x="363633" y="236244"/>
                  <a:pt x="363633" y="242395"/>
                  <a:pt x="359820" y="246202"/>
                </a:cubicBezTo>
                <a:cubicBezTo>
                  <a:pt x="357865" y="248154"/>
                  <a:pt x="355421" y="249130"/>
                  <a:pt x="352879" y="249130"/>
                </a:cubicBezTo>
                <a:cubicBezTo>
                  <a:pt x="350435" y="249130"/>
                  <a:pt x="347893" y="248154"/>
                  <a:pt x="346035" y="246202"/>
                </a:cubicBezTo>
                <a:lnTo>
                  <a:pt x="312209" y="212522"/>
                </a:lnTo>
                <a:cubicBezTo>
                  <a:pt x="299597" y="222480"/>
                  <a:pt x="284248" y="229118"/>
                  <a:pt x="267432" y="231070"/>
                </a:cubicBezTo>
                <a:lnTo>
                  <a:pt x="267432" y="278710"/>
                </a:lnTo>
                <a:cubicBezTo>
                  <a:pt x="267432" y="284079"/>
                  <a:pt x="263033" y="288472"/>
                  <a:pt x="257656" y="288472"/>
                </a:cubicBezTo>
                <a:cubicBezTo>
                  <a:pt x="252279" y="288472"/>
                  <a:pt x="247879" y="284079"/>
                  <a:pt x="247879" y="278710"/>
                </a:cubicBezTo>
                <a:lnTo>
                  <a:pt x="247879" y="231070"/>
                </a:lnTo>
                <a:cubicBezTo>
                  <a:pt x="231064" y="229118"/>
                  <a:pt x="215715" y="222480"/>
                  <a:pt x="203201" y="212522"/>
                </a:cubicBezTo>
                <a:lnTo>
                  <a:pt x="169374" y="246202"/>
                </a:lnTo>
                <a:cubicBezTo>
                  <a:pt x="167419" y="248154"/>
                  <a:pt x="164975" y="249130"/>
                  <a:pt x="162433" y="249130"/>
                </a:cubicBezTo>
                <a:cubicBezTo>
                  <a:pt x="159989" y="249130"/>
                  <a:pt x="157447" y="248154"/>
                  <a:pt x="155492" y="246202"/>
                </a:cubicBezTo>
                <a:cubicBezTo>
                  <a:pt x="151679" y="242395"/>
                  <a:pt x="151679" y="236244"/>
                  <a:pt x="155492" y="232437"/>
                </a:cubicBezTo>
                <a:lnTo>
                  <a:pt x="189318" y="198660"/>
                </a:lnTo>
                <a:cubicBezTo>
                  <a:pt x="179248" y="186165"/>
                  <a:pt x="172600" y="170740"/>
                  <a:pt x="170743" y="154047"/>
                </a:cubicBezTo>
                <a:lnTo>
                  <a:pt x="123034" y="154047"/>
                </a:lnTo>
                <a:cubicBezTo>
                  <a:pt x="117559" y="154047"/>
                  <a:pt x="113257" y="149654"/>
                  <a:pt x="113257" y="144285"/>
                </a:cubicBezTo>
                <a:cubicBezTo>
                  <a:pt x="113257" y="138818"/>
                  <a:pt x="117559" y="134523"/>
                  <a:pt x="123034" y="134523"/>
                </a:cubicBezTo>
                <a:lnTo>
                  <a:pt x="170743" y="134523"/>
                </a:lnTo>
                <a:cubicBezTo>
                  <a:pt x="172600" y="117732"/>
                  <a:pt x="179248" y="102307"/>
                  <a:pt x="189318" y="89812"/>
                </a:cubicBezTo>
                <a:lnTo>
                  <a:pt x="155492" y="56035"/>
                </a:lnTo>
                <a:cubicBezTo>
                  <a:pt x="151679" y="52228"/>
                  <a:pt x="151679" y="46077"/>
                  <a:pt x="155492" y="42270"/>
                </a:cubicBezTo>
                <a:cubicBezTo>
                  <a:pt x="159304" y="38463"/>
                  <a:pt x="165561" y="38463"/>
                  <a:pt x="169374" y="42270"/>
                </a:cubicBezTo>
                <a:lnTo>
                  <a:pt x="203201" y="76047"/>
                </a:lnTo>
                <a:cubicBezTo>
                  <a:pt x="215715" y="65992"/>
                  <a:pt x="231064" y="59354"/>
                  <a:pt x="247879" y="57402"/>
                </a:cubicBezTo>
                <a:lnTo>
                  <a:pt x="247879" y="9762"/>
                </a:lnTo>
                <a:cubicBezTo>
                  <a:pt x="247879" y="4393"/>
                  <a:pt x="252279" y="0"/>
                  <a:pt x="257656" y="0"/>
                </a:cubicBez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任意多边形: 形状 82">
            <a:extLst>
              <a:ext uri="{FF2B5EF4-FFF2-40B4-BE49-F238E27FC236}">
                <a16:creationId xmlns:a16="http://schemas.microsoft.com/office/drawing/2014/main" id="{062B84AF-9F43-6BFA-3679-B10B87F6515C}"/>
              </a:ext>
            </a:extLst>
          </p:cNvPr>
          <p:cNvSpPr/>
          <p:nvPr/>
        </p:nvSpPr>
        <p:spPr>
          <a:xfrm>
            <a:off x="7985665" y="2423850"/>
            <a:ext cx="482987" cy="482202"/>
          </a:xfrm>
          <a:custGeom>
            <a:avLst/>
            <a:gdLst>
              <a:gd name="connsiteX0" fmla="*/ 431200 w 608133"/>
              <a:gd name="connsiteY0" fmla="*/ 544198 h 607145"/>
              <a:gd name="connsiteX1" fmla="*/ 344901 w 608133"/>
              <a:gd name="connsiteY1" fmla="*/ 572623 h 607145"/>
              <a:gd name="connsiteX2" fmla="*/ 339286 w 608133"/>
              <a:gd name="connsiteY2" fmla="*/ 587474 h 607145"/>
              <a:gd name="connsiteX3" fmla="*/ 482724 w 608133"/>
              <a:gd name="connsiteY3" fmla="*/ 587474 h 607145"/>
              <a:gd name="connsiteX4" fmla="*/ 483413 w 608133"/>
              <a:gd name="connsiteY4" fmla="*/ 586884 h 607145"/>
              <a:gd name="connsiteX5" fmla="*/ 483413 w 608133"/>
              <a:gd name="connsiteY5" fmla="*/ 544886 h 607145"/>
              <a:gd name="connsiteX6" fmla="*/ 482724 w 608133"/>
              <a:gd name="connsiteY6" fmla="*/ 544198 h 607145"/>
              <a:gd name="connsiteX7" fmla="*/ 125409 w 608133"/>
              <a:gd name="connsiteY7" fmla="*/ 544198 h 607145"/>
              <a:gd name="connsiteX8" fmla="*/ 124818 w 608133"/>
              <a:gd name="connsiteY8" fmla="*/ 544886 h 607145"/>
              <a:gd name="connsiteX9" fmla="*/ 124818 w 608133"/>
              <a:gd name="connsiteY9" fmla="*/ 586884 h 607145"/>
              <a:gd name="connsiteX10" fmla="*/ 125409 w 608133"/>
              <a:gd name="connsiteY10" fmla="*/ 587474 h 607145"/>
              <a:gd name="connsiteX11" fmla="*/ 268848 w 608133"/>
              <a:gd name="connsiteY11" fmla="*/ 587474 h 607145"/>
              <a:gd name="connsiteX12" fmla="*/ 263232 w 608133"/>
              <a:gd name="connsiteY12" fmla="*/ 572623 h 607145"/>
              <a:gd name="connsiteX13" fmla="*/ 176933 w 608133"/>
              <a:gd name="connsiteY13" fmla="*/ 544198 h 607145"/>
              <a:gd name="connsiteX14" fmla="*/ 282443 w 608133"/>
              <a:gd name="connsiteY14" fmla="*/ 416238 h 607145"/>
              <a:gd name="connsiteX15" fmla="*/ 282443 w 608133"/>
              <a:gd name="connsiteY15" fmla="*/ 565836 h 607145"/>
              <a:gd name="connsiteX16" fmla="*/ 304116 w 608133"/>
              <a:gd name="connsiteY16" fmla="*/ 587474 h 607145"/>
              <a:gd name="connsiteX17" fmla="*/ 325789 w 608133"/>
              <a:gd name="connsiteY17" fmla="*/ 565836 h 607145"/>
              <a:gd name="connsiteX18" fmla="*/ 325789 w 608133"/>
              <a:gd name="connsiteY18" fmla="*/ 416238 h 607145"/>
              <a:gd name="connsiteX19" fmla="*/ 304116 w 608133"/>
              <a:gd name="connsiteY19" fmla="*/ 418304 h 607145"/>
              <a:gd name="connsiteX20" fmla="*/ 282443 w 608133"/>
              <a:gd name="connsiteY20" fmla="*/ 416238 h 607145"/>
              <a:gd name="connsiteX21" fmla="*/ 378002 w 608133"/>
              <a:gd name="connsiteY21" fmla="*/ 391354 h 607145"/>
              <a:gd name="connsiteX22" fmla="*/ 345492 w 608133"/>
              <a:gd name="connsiteY22" fmla="*/ 410632 h 607145"/>
              <a:gd name="connsiteX23" fmla="*/ 345492 w 608133"/>
              <a:gd name="connsiteY23" fmla="*/ 488529 h 607145"/>
              <a:gd name="connsiteX24" fmla="*/ 431102 w 608133"/>
              <a:gd name="connsiteY24" fmla="*/ 444368 h 607145"/>
              <a:gd name="connsiteX25" fmla="*/ 230131 w 608133"/>
              <a:gd name="connsiteY25" fmla="*/ 391354 h 607145"/>
              <a:gd name="connsiteX26" fmla="*/ 177031 w 608133"/>
              <a:gd name="connsiteY26" fmla="*/ 444368 h 607145"/>
              <a:gd name="connsiteX27" fmla="*/ 262740 w 608133"/>
              <a:gd name="connsiteY27" fmla="*/ 488529 h 607145"/>
              <a:gd name="connsiteX28" fmla="*/ 262740 w 608133"/>
              <a:gd name="connsiteY28" fmla="*/ 410632 h 607145"/>
              <a:gd name="connsiteX29" fmla="*/ 230131 w 608133"/>
              <a:gd name="connsiteY29" fmla="*/ 391354 h 607145"/>
              <a:gd name="connsiteX30" fmla="*/ 509520 w 608133"/>
              <a:gd name="connsiteY30" fmla="*/ 344931 h 607145"/>
              <a:gd name="connsiteX31" fmla="*/ 458981 w 608133"/>
              <a:gd name="connsiteY31" fmla="*/ 444368 h 607145"/>
              <a:gd name="connsiteX32" fmla="*/ 467060 w 608133"/>
              <a:gd name="connsiteY32" fmla="*/ 452433 h 607145"/>
              <a:gd name="connsiteX33" fmla="*/ 467060 w 608133"/>
              <a:gd name="connsiteY33" fmla="*/ 466301 h 607145"/>
              <a:gd name="connsiteX34" fmla="*/ 460164 w 608133"/>
              <a:gd name="connsiteY34" fmla="*/ 469252 h 607145"/>
              <a:gd name="connsiteX35" fmla="*/ 453169 w 608133"/>
              <a:gd name="connsiteY35" fmla="*/ 466301 h 607145"/>
              <a:gd name="connsiteX36" fmla="*/ 445091 w 608133"/>
              <a:gd name="connsiteY36" fmla="*/ 458236 h 607145"/>
              <a:gd name="connsiteX37" fmla="*/ 345492 w 608133"/>
              <a:gd name="connsiteY37" fmla="*/ 508692 h 607145"/>
              <a:gd name="connsiteX38" fmla="*/ 345492 w 608133"/>
              <a:gd name="connsiteY38" fmla="*/ 552657 h 607145"/>
              <a:gd name="connsiteX39" fmla="*/ 482921 w 608133"/>
              <a:gd name="connsiteY39" fmla="*/ 482136 h 607145"/>
              <a:gd name="connsiteX40" fmla="*/ 553556 w 608133"/>
              <a:gd name="connsiteY40" fmla="*/ 344931 h 607145"/>
              <a:gd name="connsiteX41" fmla="*/ 411300 w 608133"/>
              <a:gd name="connsiteY41" fmla="*/ 344931 h 607145"/>
              <a:gd name="connsiteX42" fmla="*/ 391991 w 608133"/>
              <a:gd name="connsiteY42" fmla="*/ 377388 h 607145"/>
              <a:gd name="connsiteX43" fmla="*/ 445091 w 608133"/>
              <a:gd name="connsiteY43" fmla="*/ 430401 h 607145"/>
              <a:gd name="connsiteX44" fmla="*/ 489324 w 608133"/>
              <a:gd name="connsiteY44" fmla="*/ 344931 h 607145"/>
              <a:gd name="connsiteX45" fmla="*/ 118809 w 608133"/>
              <a:gd name="connsiteY45" fmla="*/ 344931 h 607145"/>
              <a:gd name="connsiteX46" fmla="*/ 163141 w 608133"/>
              <a:gd name="connsiteY46" fmla="*/ 430401 h 607145"/>
              <a:gd name="connsiteX47" fmla="*/ 216142 w 608133"/>
              <a:gd name="connsiteY47" fmla="*/ 377388 h 607145"/>
              <a:gd name="connsiteX48" fmla="*/ 196833 w 608133"/>
              <a:gd name="connsiteY48" fmla="*/ 344931 h 607145"/>
              <a:gd name="connsiteX49" fmla="*/ 54577 w 608133"/>
              <a:gd name="connsiteY49" fmla="*/ 344931 h 607145"/>
              <a:gd name="connsiteX50" fmla="*/ 125311 w 608133"/>
              <a:gd name="connsiteY50" fmla="*/ 482136 h 607145"/>
              <a:gd name="connsiteX51" fmla="*/ 262740 w 608133"/>
              <a:gd name="connsiteY51" fmla="*/ 552657 h 607145"/>
              <a:gd name="connsiteX52" fmla="*/ 262740 w 608133"/>
              <a:gd name="connsiteY52" fmla="*/ 508692 h 607145"/>
              <a:gd name="connsiteX53" fmla="*/ 163042 w 608133"/>
              <a:gd name="connsiteY53" fmla="*/ 458236 h 607145"/>
              <a:gd name="connsiteX54" fmla="*/ 154964 w 608133"/>
              <a:gd name="connsiteY54" fmla="*/ 466301 h 607145"/>
              <a:gd name="connsiteX55" fmla="*/ 148068 w 608133"/>
              <a:gd name="connsiteY55" fmla="*/ 469252 h 607145"/>
              <a:gd name="connsiteX56" fmla="*/ 141073 w 608133"/>
              <a:gd name="connsiteY56" fmla="*/ 466301 h 607145"/>
              <a:gd name="connsiteX57" fmla="*/ 141073 w 608133"/>
              <a:gd name="connsiteY57" fmla="*/ 452433 h 607145"/>
              <a:gd name="connsiteX58" fmla="*/ 149152 w 608133"/>
              <a:gd name="connsiteY58" fmla="*/ 444368 h 607145"/>
              <a:gd name="connsiteX59" fmla="*/ 98613 w 608133"/>
              <a:gd name="connsiteY59" fmla="*/ 344931 h 607145"/>
              <a:gd name="connsiteX60" fmla="*/ 416916 w 608133"/>
              <a:gd name="connsiteY60" fmla="*/ 281984 h 607145"/>
              <a:gd name="connsiteX61" fmla="*/ 418984 w 608133"/>
              <a:gd name="connsiteY61" fmla="*/ 303622 h 607145"/>
              <a:gd name="connsiteX62" fmla="*/ 416916 w 608133"/>
              <a:gd name="connsiteY62" fmla="*/ 325260 h 607145"/>
              <a:gd name="connsiteX63" fmla="*/ 566757 w 608133"/>
              <a:gd name="connsiteY63" fmla="*/ 325260 h 607145"/>
              <a:gd name="connsiteX64" fmla="*/ 588430 w 608133"/>
              <a:gd name="connsiteY64" fmla="*/ 303622 h 607145"/>
              <a:gd name="connsiteX65" fmla="*/ 566757 w 608133"/>
              <a:gd name="connsiteY65" fmla="*/ 281984 h 607145"/>
              <a:gd name="connsiteX66" fmla="*/ 41376 w 608133"/>
              <a:gd name="connsiteY66" fmla="*/ 281984 h 607145"/>
              <a:gd name="connsiteX67" fmla="*/ 19703 w 608133"/>
              <a:gd name="connsiteY67" fmla="*/ 303622 h 607145"/>
              <a:gd name="connsiteX68" fmla="*/ 41376 w 608133"/>
              <a:gd name="connsiteY68" fmla="*/ 325260 h 607145"/>
              <a:gd name="connsiteX69" fmla="*/ 191217 w 608133"/>
              <a:gd name="connsiteY69" fmla="*/ 325260 h 607145"/>
              <a:gd name="connsiteX70" fmla="*/ 189149 w 608133"/>
              <a:gd name="connsiteY70" fmla="*/ 303622 h 607145"/>
              <a:gd name="connsiteX71" fmla="*/ 191217 w 608133"/>
              <a:gd name="connsiteY71" fmla="*/ 281984 h 607145"/>
              <a:gd name="connsiteX72" fmla="*/ 304102 w 608133"/>
              <a:gd name="connsiteY72" fmla="*/ 281966 h 607145"/>
              <a:gd name="connsiteX73" fmla="*/ 282423 w 608133"/>
              <a:gd name="connsiteY73" fmla="*/ 303608 h 607145"/>
              <a:gd name="connsiteX74" fmla="*/ 304102 w 608133"/>
              <a:gd name="connsiteY74" fmla="*/ 325250 h 607145"/>
              <a:gd name="connsiteX75" fmla="*/ 325780 w 608133"/>
              <a:gd name="connsiteY75" fmla="*/ 303608 h 607145"/>
              <a:gd name="connsiteX76" fmla="*/ 304102 w 608133"/>
              <a:gd name="connsiteY76" fmla="*/ 281966 h 607145"/>
              <a:gd name="connsiteX77" fmla="*/ 304102 w 608133"/>
              <a:gd name="connsiteY77" fmla="*/ 262292 h 607145"/>
              <a:gd name="connsiteX78" fmla="*/ 345488 w 608133"/>
              <a:gd name="connsiteY78" fmla="*/ 303608 h 607145"/>
              <a:gd name="connsiteX79" fmla="*/ 304102 w 608133"/>
              <a:gd name="connsiteY79" fmla="*/ 344924 h 607145"/>
              <a:gd name="connsiteX80" fmla="*/ 262715 w 608133"/>
              <a:gd name="connsiteY80" fmla="*/ 303608 h 607145"/>
              <a:gd name="connsiteX81" fmla="*/ 304102 w 608133"/>
              <a:gd name="connsiteY81" fmla="*/ 262292 h 607145"/>
              <a:gd name="connsiteX82" fmla="*/ 304137 w 608133"/>
              <a:gd name="connsiteY82" fmla="*/ 250492 h 607145"/>
              <a:gd name="connsiteX83" fmla="*/ 250944 w 608133"/>
              <a:gd name="connsiteY83" fmla="*/ 303608 h 607145"/>
              <a:gd name="connsiteX84" fmla="*/ 304137 w 608133"/>
              <a:gd name="connsiteY84" fmla="*/ 356724 h 607145"/>
              <a:gd name="connsiteX85" fmla="*/ 357330 w 608133"/>
              <a:gd name="connsiteY85" fmla="*/ 303608 h 607145"/>
              <a:gd name="connsiteX86" fmla="*/ 304137 w 608133"/>
              <a:gd name="connsiteY86" fmla="*/ 250492 h 607145"/>
              <a:gd name="connsiteX87" fmla="*/ 304137 w 608133"/>
              <a:gd name="connsiteY87" fmla="*/ 230820 h 607145"/>
              <a:gd name="connsiteX88" fmla="*/ 377031 w 608133"/>
              <a:gd name="connsiteY88" fmla="*/ 303608 h 607145"/>
              <a:gd name="connsiteX89" fmla="*/ 304137 w 608133"/>
              <a:gd name="connsiteY89" fmla="*/ 376396 h 607145"/>
              <a:gd name="connsiteX90" fmla="*/ 231243 w 608133"/>
              <a:gd name="connsiteY90" fmla="*/ 303608 h 607145"/>
              <a:gd name="connsiteX91" fmla="*/ 304137 w 608133"/>
              <a:gd name="connsiteY91" fmla="*/ 230820 h 607145"/>
              <a:gd name="connsiteX92" fmla="*/ 304116 w 608133"/>
              <a:gd name="connsiteY92" fmla="*/ 208512 h 607145"/>
              <a:gd name="connsiteX93" fmla="*/ 208852 w 608133"/>
              <a:gd name="connsiteY93" fmla="*/ 303622 h 607145"/>
              <a:gd name="connsiteX94" fmla="*/ 304116 w 608133"/>
              <a:gd name="connsiteY94" fmla="*/ 398633 h 607145"/>
              <a:gd name="connsiteX95" fmla="*/ 399281 w 608133"/>
              <a:gd name="connsiteY95" fmla="*/ 303622 h 607145"/>
              <a:gd name="connsiteX96" fmla="*/ 304116 w 608133"/>
              <a:gd name="connsiteY96" fmla="*/ 208512 h 607145"/>
              <a:gd name="connsiteX97" fmla="*/ 445091 w 608133"/>
              <a:gd name="connsiteY97" fmla="*/ 176744 h 607145"/>
              <a:gd name="connsiteX98" fmla="*/ 391991 w 608133"/>
              <a:gd name="connsiteY98" fmla="*/ 229757 h 607145"/>
              <a:gd name="connsiteX99" fmla="*/ 411300 w 608133"/>
              <a:gd name="connsiteY99" fmla="*/ 262313 h 607145"/>
              <a:gd name="connsiteX100" fmla="*/ 489324 w 608133"/>
              <a:gd name="connsiteY100" fmla="*/ 262313 h 607145"/>
              <a:gd name="connsiteX101" fmla="*/ 445091 w 608133"/>
              <a:gd name="connsiteY101" fmla="*/ 176744 h 607145"/>
              <a:gd name="connsiteX102" fmla="*/ 163141 w 608133"/>
              <a:gd name="connsiteY102" fmla="*/ 176744 h 607145"/>
              <a:gd name="connsiteX103" fmla="*/ 118809 w 608133"/>
              <a:gd name="connsiteY103" fmla="*/ 262313 h 607145"/>
              <a:gd name="connsiteX104" fmla="*/ 196833 w 608133"/>
              <a:gd name="connsiteY104" fmla="*/ 262313 h 607145"/>
              <a:gd name="connsiteX105" fmla="*/ 216142 w 608133"/>
              <a:gd name="connsiteY105" fmla="*/ 229757 h 607145"/>
              <a:gd name="connsiteX106" fmla="*/ 345492 w 608133"/>
              <a:gd name="connsiteY106" fmla="*/ 118616 h 607145"/>
              <a:gd name="connsiteX107" fmla="*/ 345492 w 608133"/>
              <a:gd name="connsiteY107" fmla="*/ 196513 h 607145"/>
              <a:gd name="connsiteX108" fmla="*/ 378002 w 608133"/>
              <a:gd name="connsiteY108" fmla="*/ 215791 h 607145"/>
              <a:gd name="connsiteX109" fmla="*/ 431102 w 608133"/>
              <a:gd name="connsiteY109" fmla="*/ 162876 h 607145"/>
              <a:gd name="connsiteX110" fmla="*/ 345492 w 608133"/>
              <a:gd name="connsiteY110" fmla="*/ 118616 h 607145"/>
              <a:gd name="connsiteX111" fmla="*/ 262740 w 608133"/>
              <a:gd name="connsiteY111" fmla="*/ 118616 h 607145"/>
              <a:gd name="connsiteX112" fmla="*/ 177031 w 608133"/>
              <a:gd name="connsiteY112" fmla="*/ 162876 h 607145"/>
              <a:gd name="connsiteX113" fmla="*/ 230131 w 608133"/>
              <a:gd name="connsiteY113" fmla="*/ 215791 h 607145"/>
              <a:gd name="connsiteX114" fmla="*/ 262740 w 608133"/>
              <a:gd name="connsiteY114" fmla="*/ 196513 h 607145"/>
              <a:gd name="connsiteX115" fmla="*/ 345492 w 608133"/>
              <a:gd name="connsiteY115" fmla="*/ 54489 h 607145"/>
              <a:gd name="connsiteX116" fmla="*/ 345492 w 608133"/>
              <a:gd name="connsiteY116" fmla="*/ 98453 h 607145"/>
              <a:gd name="connsiteX117" fmla="*/ 445091 w 608133"/>
              <a:gd name="connsiteY117" fmla="*/ 148909 h 607145"/>
              <a:gd name="connsiteX118" fmla="*/ 453169 w 608133"/>
              <a:gd name="connsiteY118" fmla="*/ 140844 h 607145"/>
              <a:gd name="connsiteX119" fmla="*/ 467060 w 608133"/>
              <a:gd name="connsiteY119" fmla="*/ 140844 h 607145"/>
              <a:gd name="connsiteX120" fmla="*/ 467060 w 608133"/>
              <a:gd name="connsiteY120" fmla="*/ 154712 h 607145"/>
              <a:gd name="connsiteX121" fmla="*/ 458981 w 608133"/>
              <a:gd name="connsiteY121" fmla="*/ 162777 h 607145"/>
              <a:gd name="connsiteX122" fmla="*/ 509520 w 608133"/>
              <a:gd name="connsiteY122" fmla="*/ 262313 h 607145"/>
              <a:gd name="connsiteX123" fmla="*/ 553556 w 608133"/>
              <a:gd name="connsiteY123" fmla="*/ 262313 h 607145"/>
              <a:gd name="connsiteX124" fmla="*/ 482921 w 608133"/>
              <a:gd name="connsiteY124" fmla="*/ 125107 h 607145"/>
              <a:gd name="connsiteX125" fmla="*/ 345492 w 608133"/>
              <a:gd name="connsiteY125" fmla="*/ 54489 h 607145"/>
              <a:gd name="connsiteX126" fmla="*/ 262740 w 608133"/>
              <a:gd name="connsiteY126" fmla="*/ 54489 h 607145"/>
              <a:gd name="connsiteX127" fmla="*/ 125311 w 608133"/>
              <a:gd name="connsiteY127" fmla="*/ 125107 h 607145"/>
              <a:gd name="connsiteX128" fmla="*/ 54577 w 608133"/>
              <a:gd name="connsiteY128" fmla="*/ 262313 h 607145"/>
              <a:gd name="connsiteX129" fmla="*/ 98613 w 608133"/>
              <a:gd name="connsiteY129" fmla="*/ 262313 h 607145"/>
              <a:gd name="connsiteX130" fmla="*/ 149152 w 608133"/>
              <a:gd name="connsiteY130" fmla="*/ 162777 h 607145"/>
              <a:gd name="connsiteX131" fmla="*/ 141073 w 608133"/>
              <a:gd name="connsiteY131" fmla="*/ 154712 h 607145"/>
              <a:gd name="connsiteX132" fmla="*/ 141073 w 608133"/>
              <a:gd name="connsiteY132" fmla="*/ 140844 h 607145"/>
              <a:gd name="connsiteX133" fmla="*/ 154964 w 608133"/>
              <a:gd name="connsiteY133" fmla="*/ 140844 h 607145"/>
              <a:gd name="connsiteX134" fmla="*/ 163042 w 608133"/>
              <a:gd name="connsiteY134" fmla="*/ 148909 h 607145"/>
              <a:gd name="connsiteX135" fmla="*/ 262740 w 608133"/>
              <a:gd name="connsiteY135" fmla="*/ 98453 h 607145"/>
              <a:gd name="connsiteX136" fmla="*/ 339286 w 608133"/>
              <a:gd name="connsiteY136" fmla="*/ 19671 h 607145"/>
              <a:gd name="connsiteX137" fmla="*/ 344901 w 608133"/>
              <a:gd name="connsiteY137" fmla="*/ 34522 h 607145"/>
              <a:gd name="connsiteX138" fmla="*/ 430806 w 608133"/>
              <a:gd name="connsiteY138" fmla="*/ 62750 h 607145"/>
              <a:gd name="connsiteX139" fmla="*/ 430806 w 608133"/>
              <a:gd name="connsiteY139" fmla="*/ 20359 h 607145"/>
              <a:gd name="connsiteX140" fmla="*/ 430215 w 608133"/>
              <a:gd name="connsiteY140" fmla="*/ 19671 h 607145"/>
              <a:gd name="connsiteX141" fmla="*/ 304116 w 608133"/>
              <a:gd name="connsiteY141" fmla="*/ 19671 h 607145"/>
              <a:gd name="connsiteX142" fmla="*/ 282443 w 608133"/>
              <a:gd name="connsiteY142" fmla="*/ 41309 h 607145"/>
              <a:gd name="connsiteX143" fmla="*/ 282443 w 608133"/>
              <a:gd name="connsiteY143" fmla="*/ 190907 h 607145"/>
              <a:gd name="connsiteX144" fmla="*/ 304116 w 608133"/>
              <a:gd name="connsiteY144" fmla="*/ 188841 h 607145"/>
              <a:gd name="connsiteX145" fmla="*/ 325789 w 608133"/>
              <a:gd name="connsiteY145" fmla="*/ 190907 h 607145"/>
              <a:gd name="connsiteX146" fmla="*/ 325789 w 608133"/>
              <a:gd name="connsiteY146" fmla="*/ 41309 h 607145"/>
              <a:gd name="connsiteX147" fmla="*/ 304116 w 608133"/>
              <a:gd name="connsiteY147" fmla="*/ 19671 h 607145"/>
              <a:gd name="connsiteX148" fmla="*/ 178016 w 608133"/>
              <a:gd name="connsiteY148" fmla="*/ 19671 h 607145"/>
              <a:gd name="connsiteX149" fmla="*/ 177327 w 608133"/>
              <a:gd name="connsiteY149" fmla="*/ 20359 h 607145"/>
              <a:gd name="connsiteX150" fmla="*/ 177327 w 608133"/>
              <a:gd name="connsiteY150" fmla="*/ 62750 h 607145"/>
              <a:gd name="connsiteX151" fmla="*/ 263232 w 608133"/>
              <a:gd name="connsiteY151" fmla="*/ 34522 h 607145"/>
              <a:gd name="connsiteX152" fmla="*/ 268848 w 608133"/>
              <a:gd name="connsiteY152" fmla="*/ 19671 h 607145"/>
              <a:gd name="connsiteX153" fmla="*/ 178016 w 608133"/>
              <a:gd name="connsiteY153" fmla="*/ 0 h 607145"/>
              <a:gd name="connsiteX154" fmla="*/ 430215 w 608133"/>
              <a:gd name="connsiteY154" fmla="*/ 0 h 607145"/>
              <a:gd name="connsiteX155" fmla="*/ 450509 w 608133"/>
              <a:gd name="connsiteY155" fmla="*/ 20359 h 607145"/>
              <a:gd name="connsiteX156" fmla="*/ 450509 w 608133"/>
              <a:gd name="connsiteY156" fmla="*/ 74159 h 607145"/>
              <a:gd name="connsiteX157" fmla="*/ 496811 w 608133"/>
              <a:gd name="connsiteY157" fmla="*/ 111141 h 607145"/>
              <a:gd name="connsiteX158" fmla="*/ 573554 w 608133"/>
              <a:gd name="connsiteY158" fmla="*/ 262805 h 607145"/>
              <a:gd name="connsiteX159" fmla="*/ 608133 w 608133"/>
              <a:gd name="connsiteY159" fmla="*/ 303622 h 607145"/>
              <a:gd name="connsiteX160" fmla="*/ 573554 w 608133"/>
              <a:gd name="connsiteY160" fmla="*/ 344341 h 607145"/>
              <a:gd name="connsiteX161" fmla="*/ 496811 w 608133"/>
              <a:gd name="connsiteY161" fmla="*/ 496004 h 607145"/>
              <a:gd name="connsiteX162" fmla="*/ 463119 w 608133"/>
              <a:gd name="connsiteY162" fmla="*/ 524527 h 607145"/>
              <a:gd name="connsiteX163" fmla="*/ 482724 w 608133"/>
              <a:gd name="connsiteY163" fmla="*/ 524527 h 607145"/>
              <a:gd name="connsiteX164" fmla="*/ 503116 w 608133"/>
              <a:gd name="connsiteY164" fmla="*/ 544886 h 607145"/>
              <a:gd name="connsiteX165" fmla="*/ 503116 w 608133"/>
              <a:gd name="connsiteY165" fmla="*/ 586884 h 607145"/>
              <a:gd name="connsiteX166" fmla="*/ 482724 w 608133"/>
              <a:gd name="connsiteY166" fmla="*/ 607145 h 607145"/>
              <a:gd name="connsiteX167" fmla="*/ 125409 w 608133"/>
              <a:gd name="connsiteY167" fmla="*/ 607145 h 607145"/>
              <a:gd name="connsiteX168" fmla="*/ 105115 w 608133"/>
              <a:gd name="connsiteY168" fmla="*/ 586884 h 607145"/>
              <a:gd name="connsiteX169" fmla="*/ 105115 w 608133"/>
              <a:gd name="connsiteY169" fmla="*/ 544886 h 607145"/>
              <a:gd name="connsiteX170" fmla="*/ 125409 w 608133"/>
              <a:gd name="connsiteY170" fmla="*/ 524527 h 607145"/>
              <a:gd name="connsiteX171" fmla="*/ 145112 w 608133"/>
              <a:gd name="connsiteY171" fmla="*/ 524527 h 607145"/>
              <a:gd name="connsiteX172" fmla="*/ 111322 w 608133"/>
              <a:gd name="connsiteY172" fmla="*/ 496004 h 607145"/>
              <a:gd name="connsiteX173" fmla="*/ 34579 w 608133"/>
              <a:gd name="connsiteY173" fmla="*/ 344341 h 607145"/>
              <a:gd name="connsiteX174" fmla="*/ 0 w 608133"/>
              <a:gd name="connsiteY174" fmla="*/ 303622 h 607145"/>
              <a:gd name="connsiteX175" fmla="*/ 34579 w 608133"/>
              <a:gd name="connsiteY175" fmla="*/ 262805 h 607145"/>
              <a:gd name="connsiteX176" fmla="*/ 111322 w 608133"/>
              <a:gd name="connsiteY176" fmla="*/ 111141 h 607145"/>
              <a:gd name="connsiteX177" fmla="*/ 157624 w 608133"/>
              <a:gd name="connsiteY177" fmla="*/ 74159 h 607145"/>
              <a:gd name="connsiteX178" fmla="*/ 157624 w 608133"/>
              <a:gd name="connsiteY178" fmla="*/ 20359 h 607145"/>
              <a:gd name="connsiteX179" fmla="*/ 178016 w 608133"/>
              <a:gd name="connsiteY179" fmla="*/ 0 h 60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608133" h="607145">
                <a:moveTo>
                  <a:pt x="431200" y="544198"/>
                </a:moveTo>
                <a:cubicBezTo>
                  <a:pt x="404306" y="558459"/>
                  <a:pt x="375047" y="568098"/>
                  <a:pt x="344901" y="572623"/>
                </a:cubicBezTo>
                <a:cubicBezTo>
                  <a:pt x="344014" y="578032"/>
                  <a:pt x="342044" y="583048"/>
                  <a:pt x="339286" y="587474"/>
                </a:cubicBezTo>
                <a:lnTo>
                  <a:pt x="482724" y="587474"/>
                </a:lnTo>
                <a:cubicBezTo>
                  <a:pt x="483118" y="587474"/>
                  <a:pt x="483413" y="587179"/>
                  <a:pt x="483413" y="586884"/>
                </a:cubicBezTo>
                <a:lnTo>
                  <a:pt x="483413" y="544886"/>
                </a:lnTo>
                <a:cubicBezTo>
                  <a:pt x="483413" y="544493"/>
                  <a:pt x="483118" y="544198"/>
                  <a:pt x="482724" y="544198"/>
                </a:cubicBezTo>
                <a:close/>
                <a:moveTo>
                  <a:pt x="125409" y="544198"/>
                </a:moveTo>
                <a:cubicBezTo>
                  <a:pt x="125114" y="544198"/>
                  <a:pt x="124818" y="544493"/>
                  <a:pt x="124818" y="544886"/>
                </a:cubicBezTo>
                <a:lnTo>
                  <a:pt x="124818" y="586884"/>
                </a:lnTo>
                <a:cubicBezTo>
                  <a:pt x="124818" y="587179"/>
                  <a:pt x="125114" y="587474"/>
                  <a:pt x="125409" y="587474"/>
                </a:cubicBezTo>
                <a:lnTo>
                  <a:pt x="268848" y="587474"/>
                </a:lnTo>
                <a:cubicBezTo>
                  <a:pt x="266089" y="583048"/>
                  <a:pt x="264119" y="578032"/>
                  <a:pt x="263232" y="572623"/>
                </a:cubicBezTo>
                <a:cubicBezTo>
                  <a:pt x="233086" y="568098"/>
                  <a:pt x="203827" y="558459"/>
                  <a:pt x="176933" y="544198"/>
                </a:cubicBezTo>
                <a:close/>
                <a:moveTo>
                  <a:pt x="282443" y="416238"/>
                </a:moveTo>
                <a:lnTo>
                  <a:pt x="282443" y="565836"/>
                </a:lnTo>
                <a:cubicBezTo>
                  <a:pt x="282443" y="577835"/>
                  <a:pt x="292097" y="587474"/>
                  <a:pt x="304116" y="587474"/>
                </a:cubicBezTo>
                <a:cubicBezTo>
                  <a:pt x="316036" y="587474"/>
                  <a:pt x="325789" y="577835"/>
                  <a:pt x="325789" y="565836"/>
                </a:cubicBezTo>
                <a:lnTo>
                  <a:pt x="325789" y="416238"/>
                </a:lnTo>
                <a:cubicBezTo>
                  <a:pt x="318696" y="417615"/>
                  <a:pt x="311505" y="418304"/>
                  <a:pt x="304116" y="418304"/>
                </a:cubicBezTo>
                <a:cubicBezTo>
                  <a:pt x="296629" y="418304"/>
                  <a:pt x="289437" y="417615"/>
                  <a:pt x="282443" y="416238"/>
                </a:cubicBezTo>
                <a:close/>
                <a:moveTo>
                  <a:pt x="378002" y="391354"/>
                </a:moveTo>
                <a:cubicBezTo>
                  <a:pt x="368446" y="399420"/>
                  <a:pt x="357413" y="406009"/>
                  <a:pt x="345492" y="410632"/>
                </a:cubicBezTo>
                <a:lnTo>
                  <a:pt x="345492" y="488529"/>
                </a:lnTo>
                <a:cubicBezTo>
                  <a:pt x="377411" y="481448"/>
                  <a:pt x="406670" y="466399"/>
                  <a:pt x="431102" y="444368"/>
                </a:cubicBezTo>
                <a:close/>
                <a:moveTo>
                  <a:pt x="230131" y="391354"/>
                </a:moveTo>
                <a:lnTo>
                  <a:pt x="177031" y="444368"/>
                </a:lnTo>
                <a:cubicBezTo>
                  <a:pt x="201463" y="466399"/>
                  <a:pt x="230722" y="481448"/>
                  <a:pt x="262740" y="488529"/>
                </a:cubicBezTo>
                <a:lnTo>
                  <a:pt x="262740" y="410632"/>
                </a:lnTo>
                <a:cubicBezTo>
                  <a:pt x="250721" y="406009"/>
                  <a:pt x="239785" y="399420"/>
                  <a:pt x="230131" y="391354"/>
                </a:cubicBezTo>
                <a:close/>
                <a:moveTo>
                  <a:pt x="509520" y="344931"/>
                </a:moveTo>
                <a:cubicBezTo>
                  <a:pt x="502033" y="382109"/>
                  <a:pt x="484792" y="416238"/>
                  <a:pt x="458981" y="444368"/>
                </a:cubicBezTo>
                <a:lnTo>
                  <a:pt x="467060" y="452433"/>
                </a:lnTo>
                <a:cubicBezTo>
                  <a:pt x="470902" y="456269"/>
                  <a:pt x="470902" y="462465"/>
                  <a:pt x="467060" y="466301"/>
                </a:cubicBezTo>
                <a:cubicBezTo>
                  <a:pt x="465188" y="468268"/>
                  <a:pt x="462627" y="469252"/>
                  <a:pt x="460164" y="469252"/>
                </a:cubicBezTo>
                <a:cubicBezTo>
                  <a:pt x="457602" y="469252"/>
                  <a:pt x="455041" y="468268"/>
                  <a:pt x="453169" y="466301"/>
                </a:cubicBezTo>
                <a:lnTo>
                  <a:pt x="445091" y="458236"/>
                </a:lnTo>
                <a:cubicBezTo>
                  <a:pt x="416916" y="484005"/>
                  <a:pt x="382731" y="501217"/>
                  <a:pt x="345492" y="508692"/>
                </a:cubicBezTo>
                <a:lnTo>
                  <a:pt x="345492" y="552657"/>
                </a:lnTo>
                <a:cubicBezTo>
                  <a:pt x="397114" y="544100"/>
                  <a:pt x="445583" y="519314"/>
                  <a:pt x="482921" y="482136"/>
                </a:cubicBezTo>
                <a:cubicBezTo>
                  <a:pt x="520159" y="444860"/>
                  <a:pt x="544985" y="396469"/>
                  <a:pt x="553556" y="344931"/>
                </a:cubicBezTo>
                <a:close/>
                <a:moveTo>
                  <a:pt x="411300" y="344931"/>
                </a:moveTo>
                <a:cubicBezTo>
                  <a:pt x="406670" y="356832"/>
                  <a:pt x="400069" y="367848"/>
                  <a:pt x="391991" y="377388"/>
                </a:cubicBezTo>
                <a:lnTo>
                  <a:pt x="445091" y="430401"/>
                </a:lnTo>
                <a:cubicBezTo>
                  <a:pt x="467158" y="406009"/>
                  <a:pt x="482231" y="376798"/>
                  <a:pt x="489324" y="344931"/>
                </a:cubicBezTo>
                <a:close/>
                <a:moveTo>
                  <a:pt x="118809" y="344931"/>
                </a:moveTo>
                <a:cubicBezTo>
                  <a:pt x="125902" y="376798"/>
                  <a:pt x="141073" y="406009"/>
                  <a:pt x="163141" y="430401"/>
                </a:cubicBezTo>
                <a:lnTo>
                  <a:pt x="216142" y="377388"/>
                </a:lnTo>
                <a:cubicBezTo>
                  <a:pt x="208064" y="367848"/>
                  <a:pt x="201463" y="356832"/>
                  <a:pt x="196833" y="344931"/>
                </a:cubicBezTo>
                <a:close/>
                <a:moveTo>
                  <a:pt x="54577" y="344931"/>
                </a:moveTo>
                <a:cubicBezTo>
                  <a:pt x="63148" y="396469"/>
                  <a:pt x="87974" y="444860"/>
                  <a:pt x="125311" y="482136"/>
                </a:cubicBezTo>
                <a:cubicBezTo>
                  <a:pt x="162550" y="519314"/>
                  <a:pt x="211019" y="544100"/>
                  <a:pt x="262740" y="552657"/>
                </a:cubicBezTo>
                <a:lnTo>
                  <a:pt x="262740" y="508692"/>
                </a:lnTo>
                <a:cubicBezTo>
                  <a:pt x="225402" y="501217"/>
                  <a:pt x="191316" y="484005"/>
                  <a:pt x="163042" y="458236"/>
                </a:cubicBezTo>
                <a:lnTo>
                  <a:pt x="154964" y="466301"/>
                </a:lnTo>
                <a:cubicBezTo>
                  <a:pt x="153092" y="468268"/>
                  <a:pt x="150531" y="469252"/>
                  <a:pt x="148068" y="469252"/>
                </a:cubicBezTo>
                <a:cubicBezTo>
                  <a:pt x="145506" y="469252"/>
                  <a:pt x="143044" y="468268"/>
                  <a:pt x="141073" y="466301"/>
                </a:cubicBezTo>
                <a:cubicBezTo>
                  <a:pt x="137231" y="462465"/>
                  <a:pt x="137231" y="456269"/>
                  <a:pt x="141073" y="452433"/>
                </a:cubicBezTo>
                <a:lnTo>
                  <a:pt x="149152" y="444368"/>
                </a:lnTo>
                <a:cubicBezTo>
                  <a:pt x="123439" y="416238"/>
                  <a:pt x="106101" y="382109"/>
                  <a:pt x="98613" y="344931"/>
                </a:cubicBezTo>
                <a:close/>
                <a:moveTo>
                  <a:pt x="416916" y="281984"/>
                </a:moveTo>
                <a:cubicBezTo>
                  <a:pt x="418295" y="288967"/>
                  <a:pt x="418984" y="296147"/>
                  <a:pt x="418984" y="303622"/>
                </a:cubicBezTo>
                <a:cubicBezTo>
                  <a:pt x="418984" y="310998"/>
                  <a:pt x="418295" y="318178"/>
                  <a:pt x="416916" y="325260"/>
                </a:cubicBezTo>
                <a:lnTo>
                  <a:pt x="566757" y="325260"/>
                </a:lnTo>
                <a:cubicBezTo>
                  <a:pt x="578776" y="325260"/>
                  <a:pt x="588430" y="315523"/>
                  <a:pt x="588430" y="303622"/>
                </a:cubicBezTo>
                <a:cubicBezTo>
                  <a:pt x="588430" y="291623"/>
                  <a:pt x="578776" y="281984"/>
                  <a:pt x="566757" y="281984"/>
                </a:cubicBezTo>
                <a:close/>
                <a:moveTo>
                  <a:pt x="41376" y="281984"/>
                </a:moveTo>
                <a:cubicBezTo>
                  <a:pt x="29456" y="281984"/>
                  <a:pt x="19703" y="291623"/>
                  <a:pt x="19703" y="303622"/>
                </a:cubicBezTo>
                <a:cubicBezTo>
                  <a:pt x="19703" y="315523"/>
                  <a:pt x="29456" y="325260"/>
                  <a:pt x="41376" y="325260"/>
                </a:cubicBezTo>
                <a:lnTo>
                  <a:pt x="191217" y="325260"/>
                </a:lnTo>
                <a:cubicBezTo>
                  <a:pt x="189838" y="318178"/>
                  <a:pt x="189149" y="310998"/>
                  <a:pt x="189149" y="303622"/>
                </a:cubicBezTo>
                <a:cubicBezTo>
                  <a:pt x="189149" y="296147"/>
                  <a:pt x="189838" y="288967"/>
                  <a:pt x="191217" y="281984"/>
                </a:cubicBezTo>
                <a:close/>
                <a:moveTo>
                  <a:pt x="304102" y="281966"/>
                </a:moveTo>
                <a:cubicBezTo>
                  <a:pt x="292080" y="281966"/>
                  <a:pt x="282423" y="291607"/>
                  <a:pt x="282423" y="303608"/>
                </a:cubicBezTo>
                <a:cubicBezTo>
                  <a:pt x="282423" y="315511"/>
                  <a:pt x="292080" y="325250"/>
                  <a:pt x="304102" y="325250"/>
                </a:cubicBezTo>
                <a:cubicBezTo>
                  <a:pt x="316025" y="325250"/>
                  <a:pt x="325780" y="315511"/>
                  <a:pt x="325780" y="303608"/>
                </a:cubicBezTo>
                <a:cubicBezTo>
                  <a:pt x="325780" y="291607"/>
                  <a:pt x="316025" y="281966"/>
                  <a:pt x="304102" y="281966"/>
                </a:cubicBezTo>
                <a:close/>
                <a:moveTo>
                  <a:pt x="304102" y="262292"/>
                </a:moveTo>
                <a:cubicBezTo>
                  <a:pt x="326864" y="262292"/>
                  <a:pt x="345488" y="280786"/>
                  <a:pt x="345488" y="303608"/>
                </a:cubicBezTo>
                <a:cubicBezTo>
                  <a:pt x="345488" y="326332"/>
                  <a:pt x="326864" y="344924"/>
                  <a:pt x="304102" y="344924"/>
                </a:cubicBezTo>
                <a:cubicBezTo>
                  <a:pt x="281241" y="344924"/>
                  <a:pt x="262715" y="326332"/>
                  <a:pt x="262715" y="303608"/>
                </a:cubicBezTo>
                <a:cubicBezTo>
                  <a:pt x="262715" y="280786"/>
                  <a:pt x="281241" y="262292"/>
                  <a:pt x="304102" y="262292"/>
                </a:cubicBezTo>
                <a:close/>
                <a:moveTo>
                  <a:pt x="304137" y="250492"/>
                </a:moveTo>
                <a:cubicBezTo>
                  <a:pt x="274783" y="250492"/>
                  <a:pt x="250944" y="274296"/>
                  <a:pt x="250944" y="303608"/>
                </a:cubicBezTo>
                <a:cubicBezTo>
                  <a:pt x="250944" y="332822"/>
                  <a:pt x="274783" y="356724"/>
                  <a:pt x="304137" y="356724"/>
                </a:cubicBezTo>
                <a:cubicBezTo>
                  <a:pt x="333393" y="356724"/>
                  <a:pt x="357330" y="332822"/>
                  <a:pt x="357330" y="303608"/>
                </a:cubicBezTo>
                <a:cubicBezTo>
                  <a:pt x="357330" y="274296"/>
                  <a:pt x="333393" y="250492"/>
                  <a:pt x="304137" y="250492"/>
                </a:cubicBezTo>
                <a:close/>
                <a:moveTo>
                  <a:pt x="304137" y="230820"/>
                </a:moveTo>
                <a:cubicBezTo>
                  <a:pt x="344327" y="230820"/>
                  <a:pt x="377031" y="263476"/>
                  <a:pt x="377031" y="303608"/>
                </a:cubicBezTo>
                <a:cubicBezTo>
                  <a:pt x="377031" y="343740"/>
                  <a:pt x="344327" y="376396"/>
                  <a:pt x="304137" y="376396"/>
                </a:cubicBezTo>
                <a:cubicBezTo>
                  <a:pt x="263947" y="376396"/>
                  <a:pt x="231243" y="343740"/>
                  <a:pt x="231243" y="303608"/>
                </a:cubicBezTo>
                <a:cubicBezTo>
                  <a:pt x="231243" y="263476"/>
                  <a:pt x="263947" y="230820"/>
                  <a:pt x="304137" y="230820"/>
                </a:cubicBezTo>
                <a:close/>
                <a:moveTo>
                  <a:pt x="304116" y="208512"/>
                </a:moveTo>
                <a:cubicBezTo>
                  <a:pt x="251607" y="208512"/>
                  <a:pt x="208852" y="251198"/>
                  <a:pt x="208852" y="303622"/>
                </a:cubicBezTo>
                <a:cubicBezTo>
                  <a:pt x="208852" y="356045"/>
                  <a:pt x="251607" y="398633"/>
                  <a:pt x="304116" y="398633"/>
                </a:cubicBezTo>
                <a:cubicBezTo>
                  <a:pt x="356624" y="398633"/>
                  <a:pt x="399281" y="356045"/>
                  <a:pt x="399281" y="303622"/>
                </a:cubicBezTo>
                <a:cubicBezTo>
                  <a:pt x="399281" y="251198"/>
                  <a:pt x="356624" y="208512"/>
                  <a:pt x="304116" y="208512"/>
                </a:cubicBezTo>
                <a:close/>
                <a:moveTo>
                  <a:pt x="445091" y="176744"/>
                </a:moveTo>
                <a:lnTo>
                  <a:pt x="391991" y="229757"/>
                </a:lnTo>
                <a:cubicBezTo>
                  <a:pt x="400069" y="239396"/>
                  <a:pt x="406670" y="250313"/>
                  <a:pt x="411300" y="262313"/>
                </a:cubicBezTo>
                <a:lnTo>
                  <a:pt x="489324" y="262313"/>
                </a:lnTo>
                <a:cubicBezTo>
                  <a:pt x="482231" y="230347"/>
                  <a:pt x="467158" y="201136"/>
                  <a:pt x="445091" y="176744"/>
                </a:cubicBezTo>
                <a:close/>
                <a:moveTo>
                  <a:pt x="163141" y="176744"/>
                </a:moveTo>
                <a:cubicBezTo>
                  <a:pt x="141073" y="201136"/>
                  <a:pt x="125902" y="230347"/>
                  <a:pt x="118809" y="262313"/>
                </a:cubicBezTo>
                <a:lnTo>
                  <a:pt x="196833" y="262313"/>
                </a:lnTo>
                <a:cubicBezTo>
                  <a:pt x="201463" y="250313"/>
                  <a:pt x="208064" y="239396"/>
                  <a:pt x="216142" y="229757"/>
                </a:cubicBezTo>
                <a:close/>
                <a:moveTo>
                  <a:pt x="345492" y="118616"/>
                </a:moveTo>
                <a:lnTo>
                  <a:pt x="345492" y="196513"/>
                </a:lnTo>
                <a:cubicBezTo>
                  <a:pt x="357413" y="201136"/>
                  <a:pt x="368446" y="207725"/>
                  <a:pt x="378002" y="215791"/>
                </a:cubicBezTo>
                <a:lnTo>
                  <a:pt x="431102" y="162876"/>
                </a:lnTo>
                <a:cubicBezTo>
                  <a:pt x="406670" y="140844"/>
                  <a:pt x="377411" y="125697"/>
                  <a:pt x="345492" y="118616"/>
                </a:cubicBezTo>
                <a:close/>
                <a:moveTo>
                  <a:pt x="262740" y="118616"/>
                </a:moveTo>
                <a:cubicBezTo>
                  <a:pt x="230722" y="125697"/>
                  <a:pt x="201463" y="140844"/>
                  <a:pt x="177031" y="162876"/>
                </a:cubicBezTo>
                <a:lnTo>
                  <a:pt x="230131" y="215791"/>
                </a:lnTo>
                <a:cubicBezTo>
                  <a:pt x="239785" y="207725"/>
                  <a:pt x="250721" y="201136"/>
                  <a:pt x="262740" y="196513"/>
                </a:cubicBezTo>
                <a:close/>
                <a:moveTo>
                  <a:pt x="345492" y="54489"/>
                </a:moveTo>
                <a:lnTo>
                  <a:pt x="345492" y="98453"/>
                </a:lnTo>
                <a:cubicBezTo>
                  <a:pt x="382731" y="105928"/>
                  <a:pt x="416916" y="123239"/>
                  <a:pt x="445091" y="148909"/>
                </a:cubicBezTo>
                <a:lnTo>
                  <a:pt x="453169" y="140844"/>
                </a:lnTo>
                <a:cubicBezTo>
                  <a:pt x="457011" y="137008"/>
                  <a:pt x="463218" y="137008"/>
                  <a:pt x="467060" y="140844"/>
                </a:cubicBezTo>
                <a:cubicBezTo>
                  <a:pt x="470902" y="144680"/>
                  <a:pt x="470902" y="150876"/>
                  <a:pt x="467060" y="154712"/>
                </a:cubicBezTo>
                <a:lnTo>
                  <a:pt x="458981" y="162777"/>
                </a:lnTo>
                <a:cubicBezTo>
                  <a:pt x="484792" y="191005"/>
                  <a:pt x="502033" y="225036"/>
                  <a:pt x="509520" y="262313"/>
                </a:cubicBezTo>
                <a:lnTo>
                  <a:pt x="553556" y="262313"/>
                </a:lnTo>
                <a:cubicBezTo>
                  <a:pt x="544985" y="210676"/>
                  <a:pt x="520159" y="162286"/>
                  <a:pt x="482921" y="125107"/>
                </a:cubicBezTo>
                <a:cubicBezTo>
                  <a:pt x="445583" y="87831"/>
                  <a:pt x="397114" y="63045"/>
                  <a:pt x="345492" y="54489"/>
                </a:cubicBezTo>
                <a:close/>
                <a:moveTo>
                  <a:pt x="262740" y="54489"/>
                </a:moveTo>
                <a:cubicBezTo>
                  <a:pt x="211019" y="63045"/>
                  <a:pt x="162550" y="87831"/>
                  <a:pt x="125311" y="125107"/>
                </a:cubicBezTo>
                <a:cubicBezTo>
                  <a:pt x="87974" y="162286"/>
                  <a:pt x="63148" y="210676"/>
                  <a:pt x="54577" y="262313"/>
                </a:cubicBezTo>
                <a:lnTo>
                  <a:pt x="98613" y="262313"/>
                </a:lnTo>
                <a:cubicBezTo>
                  <a:pt x="106101" y="225036"/>
                  <a:pt x="123439" y="191005"/>
                  <a:pt x="149152" y="162777"/>
                </a:cubicBezTo>
                <a:lnTo>
                  <a:pt x="141073" y="154712"/>
                </a:lnTo>
                <a:cubicBezTo>
                  <a:pt x="137231" y="150876"/>
                  <a:pt x="137231" y="144680"/>
                  <a:pt x="141073" y="140844"/>
                </a:cubicBezTo>
                <a:cubicBezTo>
                  <a:pt x="144915" y="137008"/>
                  <a:pt x="151122" y="137008"/>
                  <a:pt x="154964" y="140844"/>
                </a:cubicBezTo>
                <a:lnTo>
                  <a:pt x="163042" y="148909"/>
                </a:lnTo>
                <a:cubicBezTo>
                  <a:pt x="191316" y="123239"/>
                  <a:pt x="225402" y="105928"/>
                  <a:pt x="262740" y="98453"/>
                </a:cubicBezTo>
                <a:close/>
                <a:moveTo>
                  <a:pt x="339286" y="19671"/>
                </a:moveTo>
                <a:cubicBezTo>
                  <a:pt x="342044" y="24097"/>
                  <a:pt x="344014" y="29113"/>
                  <a:pt x="344901" y="34522"/>
                </a:cubicBezTo>
                <a:cubicBezTo>
                  <a:pt x="374948" y="39047"/>
                  <a:pt x="404010" y="48686"/>
                  <a:pt x="430806" y="62750"/>
                </a:cubicBezTo>
                <a:lnTo>
                  <a:pt x="430806" y="20359"/>
                </a:lnTo>
                <a:cubicBezTo>
                  <a:pt x="430806" y="19966"/>
                  <a:pt x="430511" y="19671"/>
                  <a:pt x="430215" y="19671"/>
                </a:cubicBezTo>
                <a:close/>
                <a:moveTo>
                  <a:pt x="304116" y="19671"/>
                </a:moveTo>
                <a:cubicBezTo>
                  <a:pt x="292097" y="19671"/>
                  <a:pt x="282443" y="29408"/>
                  <a:pt x="282443" y="41309"/>
                </a:cubicBezTo>
                <a:lnTo>
                  <a:pt x="282443" y="190907"/>
                </a:lnTo>
                <a:cubicBezTo>
                  <a:pt x="289437" y="189530"/>
                  <a:pt x="296629" y="188841"/>
                  <a:pt x="304116" y="188841"/>
                </a:cubicBezTo>
                <a:cubicBezTo>
                  <a:pt x="311505" y="188841"/>
                  <a:pt x="318696" y="189530"/>
                  <a:pt x="325789" y="190907"/>
                </a:cubicBezTo>
                <a:lnTo>
                  <a:pt x="325789" y="41309"/>
                </a:lnTo>
                <a:cubicBezTo>
                  <a:pt x="325789" y="29408"/>
                  <a:pt x="316036" y="19671"/>
                  <a:pt x="304116" y="19671"/>
                </a:cubicBezTo>
                <a:close/>
                <a:moveTo>
                  <a:pt x="178016" y="19671"/>
                </a:moveTo>
                <a:cubicBezTo>
                  <a:pt x="177622" y="19671"/>
                  <a:pt x="177327" y="19966"/>
                  <a:pt x="177327" y="20359"/>
                </a:cubicBezTo>
                <a:lnTo>
                  <a:pt x="177327" y="62750"/>
                </a:lnTo>
                <a:cubicBezTo>
                  <a:pt x="204123" y="48686"/>
                  <a:pt x="233185" y="39047"/>
                  <a:pt x="263232" y="34522"/>
                </a:cubicBezTo>
                <a:cubicBezTo>
                  <a:pt x="264119" y="29113"/>
                  <a:pt x="266089" y="24097"/>
                  <a:pt x="268848" y="19671"/>
                </a:cubicBezTo>
                <a:close/>
                <a:moveTo>
                  <a:pt x="178016" y="0"/>
                </a:moveTo>
                <a:lnTo>
                  <a:pt x="430215" y="0"/>
                </a:lnTo>
                <a:cubicBezTo>
                  <a:pt x="441446" y="0"/>
                  <a:pt x="450509" y="9147"/>
                  <a:pt x="450509" y="20359"/>
                </a:cubicBezTo>
                <a:lnTo>
                  <a:pt x="450509" y="74159"/>
                </a:lnTo>
                <a:cubicBezTo>
                  <a:pt x="467158" y="84782"/>
                  <a:pt x="482724" y="97175"/>
                  <a:pt x="496811" y="111141"/>
                </a:cubicBezTo>
                <a:cubicBezTo>
                  <a:pt x="537892" y="152155"/>
                  <a:pt x="564984" y="205758"/>
                  <a:pt x="573554" y="262805"/>
                </a:cubicBezTo>
                <a:cubicBezTo>
                  <a:pt x="593159" y="266050"/>
                  <a:pt x="608133" y="283164"/>
                  <a:pt x="608133" y="303622"/>
                </a:cubicBezTo>
                <a:cubicBezTo>
                  <a:pt x="608133" y="324080"/>
                  <a:pt x="593159" y="341095"/>
                  <a:pt x="573554" y="344341"/>
                </a:cubicBezTo>
                <a:cubicBezTo>
                  <a:pt x="564984" y="401387"/>
                  <a:pt x="537892" y="454990"/>
                  <a:pt x="496811" y="496004"/>
                </a:cubicBezTo>
                <a:cubicBezTo>
                  <a:pt x="486369" y="506430"/>
                  <a:pt x="475039" y="515970"/>
                  <a:pt x="463119" y="524527"/>
                </a:cubicBezTo>
                <a:lnTo>
                  <a:pt x="482724" y="524527"/>
                </a:lnTo>
                <a:cubicBezTo>
                  <a:pt x="493954" y="524527"/>
                  <a:pt x="503116" y="533674"/>
                  <a:pt x="503116" y="544886"/>
                </a:cubicBezTo>
                <a:lnTo>
                  <a:pt x="503116" y="586884"/>
                </a:lnTo>
                <a:cubicBezTo>
                  <a:pt x="503116" y="598097"/>
                  <a:pt x="493954" y="607145"/>
                  <a:pt x="482724" y="607145"/>
                </a:cubicBezTo>
                <a:lnTo>
                  <a:pt x="125409" y="607145"/>
                </a:lnTo>
                <a:cubicBezTo>
                  <a:pt x="114179" y="607145"/>
                  <a:pt x="105115" y="598097"/>
                  <a:pt x="105115" y="586884"/>
                </a:cubicBezTo>
                <a:lnTo>
                  <a:pt x="105115" y="544886"/>
                </a:lnTo>
                <a:cubicBezTo>
                  <a:pt x="105115" y="533674"/>
                  <a:pt x="114179" y="524527"/>
                  <a:pt x="125409" y="524527"/>
                </a:cubicBezTo>
                <a:lnTo>
                  <a:pt x="145112" y="524527"/>
                </a:lnTo>
                <a:cubicBezTo>
                  <a:pt x="133094" y="515970"/>
                  <a:pt x="121863" y="506430"/>
                  <a:pt x="111322" y="496004"/>
                </a:cubicBezTo>
                <a:cubicBezTo>
                  <a:pt x="70241" y="454990"/>
                  <a:pt x="43248" y="401387"/>
                  <a:pt x="34579" y="344341"/>
                </a:cubicBezTo>
                <a:cubicBezTo>
                  <a:pt x="14974" y="341095"/>
                  <a:pt x="0" y="324080"/>
                  <a:pt x="0" y="303622"/>
                </a:cubicBezTo>
                <a:cubicBezTo>
                  <a:pt x="0" y="283164"/>
                  <a:pt x="14974" y="266050"/>
                  <a:pt x="34579" y="262805"/>
                </a:cubicBezTo>
                <a:cubicBezTo>
                  <a:pt x="43248" y="205758"/>
                  <a:pt x="70241" y="152155"/>
                  <a:pt x="111322" y="111141"/>
                </a:cubicBezTo>
                <a:cubicBezTo>
                  <a:pt x="125409" y="97175"/>
                  <a:pt x="140975" y="84782"/>
                  <a:pt x="157624" y="74159"/>
                </a:cubicBezTo>
                <a:lnTo>
                  <a:pt x="157624" y="20359"/>
                </a:lnTo>
                <a:cubicBezTo>
                  <a:pt x="157624" y="9147"/>
                  <a:pt x="166786" y="0"/>
                  <a:pt x="178016" y="0"/>
                </a:cubicBez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任意多边形: 形状 83">
            <a:extLst>
              <a:ext uri="{FF2B5EF4-FFF2-40B4-BE49-F238E27FC236}">
                <a16:creationId xmlns:a16="http://schemas.microsoft.com/office/drawing/2014/main" id="{A62B1B67-39F4-93A2-640B-C6925B0EAEAE}"/>
              </a:ext>
            </a:extLst>
          </p:cNvPr>
          <p:cNvSpPr/>
          <p:nvPr/>
        </p:nvSpPr>
        <p:spPr>
          <a:xfrm>
            <a:off x="7987405" y="4401030"/>
            <a:ext cx="495907" cy="495244"/>
          </a:xfrm>
          <a:custGeom>
            <a:avLst/>
            <a:gdLst>
              <a:gd name="T0" fmla="*/ 649 w 841"/>
              <a:gd name="T1" fmla="*/ 192 h 841"/>
              <a:gd name="T2" fmla="*/ 485 w 841"/>
              <a:gd name="T3" fmla="*/ 420 h 841"/>
              <a:gd name="T4" fmla="*/ 356 w 841"/>
              <a:gd name="T5" fmla="*/ 420 h 841"/>
              <a:gd name="T6" fmla="*/ 454 w 841"/>
              <a:gd name="T7" fmla="*/ 365 h 841"/>
              <a:gd name="T8" fmla="*/ 420 w 841"/>
              <a:gd name="T9" fmla="*/ 841 h 841"/>
              <a:gd name="T10" fmla="*/ 420 w 841"/>
              <a:gd name="T11" fmla="*/ 0 h 841"/>
              <a:gd name="T12" fmla="*/ 749 w 841"/>
              <a:gd name="T13" fmla="*/ 563 h 841"/>
              <a:gd name="T14" fmla="*/ 702 w 841"/>
              <a:gd name="T15" fmla="*/ 526 h 841"/>
              <a:gd name="T16" fmla="*/ 778 w 841"/>
              <a:gd name="T17" fmla="*/ 437 h 841"/>
              <a:gd name="T18" fmla="*/ 721 w 841"/>
              <a:gd name="T19" fmla="*/ 404 h 841"/>
              <a:gd name="T20" fmla="*/ 753 w 841"/>
              <a:gd name="T21" fmla="*/ 289 h 841"/>
              <a:gd name="T22" fmla="*/ 694 w 841"/>
              <a:gd name="T23" fmla="*/ 296 h 841"/>
              <a:gd name="T24" fmla="*/ 563 w 841"/>
              <a:gd name="T25" fmla="*/ 92 h 841"/>
              <a:gd name="T26" fmla="*/ 526 w 841"/>
              <a:gd name="T27" fmla="*/ 139 h 841"/>
              <a:gd name="T28" fmla="*/ 437 w 841"/>
              <a:gd name="T29" fmla="*/ 63 h 841"/>
              <a:gd name="T30" fmla="*/ 404 w 841"/>
              <a:gd name="T31" fmla="*/ 120 h 841"/>
              <a:gd name="T32" fmla="*/ 289 w 841"/>
              <a:gd name="T33" fmla="*/ 88 h 841"/>
              <a:gd name="T34" fmla="*/ 296 w 841"/>
              <a:gd name="T35" fmla="*/ 146 h 841"/>
              <a:gd name="T36" fmla="*/ 180 w 841"/>
              <a:gd name="T37" fmla="*/ 156 h 841"/>
              <a:gd name="T38" fmla="*/ 196 w 841"/>
              <a:gd name="T39" fmla="*/ 219 h 841"/>
              <a:gd name="T40" fmla="*/ 92 w 841"/>
              <a:gd name="T41" fmla="*/ 278 h 841"/>
              <a:gd name="T42" fmla="*/ 139 w 841"/>
              <a:gd name="T43" fmla="*/ 315 h 841"/>
              <a:gd name="T44" fmla="*/ 63 w 841"/>
              <a:gd name="T45" fmla="*/ 404 h 841"/>
              <a:gd name="T46" fmla="*/ 120 w 841"/>
              <a:gd name="T47" fmla="*/ 437 h 841"/>
              <a:gd name="T48" fmla="*/ 88 w 841"/>
              <a:gd name="T49" fmla="*/ 552 h 841"/>
              <a:gd name="T50" fmla="*/ 146 w 841"/>
              <a:gd name="T51" fmla="*/ 545 h 841"/>
              <a:gd name="T52" fmla="*/ 156 w 841"/>
              <a:gd name="T53" fmla="*/ 661 h 841"/>
              <a:gd name="T54" fmla="*/ 219 w 841"/>
              <a:gd name="T55" fmla="*/ 645 h 841"/>
              <a:gd name="T56" fmla="*/ 420 w 841"/>
              <a:gd name="T57" fmla="*/ 779 h 841"/>
              <a:gd name="T58" fmla="*/ 622 w 841"/>
              <a:gd name="T59" fmla="*/ 645 h 841"/>
              <a:gd name="T60" fmla="*/ 685 w 841"/>
              <a:gd name="T61" fmla="*/ 661 h 841"/>
              <a:gd name="T62" fmla="*/ 302 w 841"/>
              <a:gd name="T63" fmla="*/ 645 h 841"/>
              <a:gd name="T64" fmla="*/ 539 w 841"/>
              <a:gd name="T65" fmla="*/ 598 h 841"/>
              <a:gd name="T66" fmla="*/ 302 w 841"/>
              <a:gd name="T67" fmla="*/ 645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41" h="841">
                <a:moveTo>
                  <a:pt x="454" y="365"/>
                </a:moveTo>
                <a:lnTo>
                  <a:pt x="649" y="192"/>
                </a:lnTo>
                <a:lnTo>
                  <a:pt x="476" y="389"/>
                </a:lnTo>
                <a:cubicBezTo>
                  <a:pt x="482" y="398"/>
                  <a:pt x="485" y="409"/>
                  <a:pt x="485" y="420"/>
                </a:cubicBezTo>
                <a:cubicBezTo>
                  <a:pt x="485" y="456"/>
                  <a:pt x="456" y="485"/>
                  <a:pt x="420" y="485"/>
                </a:cubicBezTo>
                <a:cubicBezTo>
                  <a:pt x="385" y="485"/>
                  <a:pt x="356" y="456"/>
                  <a:pt x="356" y="420"/>
                </a:cubicBezTo>
                <a:cubicBezTo>
                  <a:pt x="356" y="385"/>
                  <a:pt x="385" y="356"/>
                  <a:pt x="420" y="356"/>
                </a:cubicBezTo>
                <a:cubicBezTo>
                  <a:pt x="433" y="356"/>
                  <a:pt x="444" y="360"/>
                  <a:pt x="454" y="365"/>
                </a:cubicBezTo>
                <a:close/>
                <a:moveTo>
                  <a:pt x="841" y="420"/>
                </a:moveTo>
                <a:cubicBezTo>
                  <a:pt x="841" y="652"/>
                  <a:pt x="652" y="841"/>
                  <a:pt x="420" y="841"/>
                </a:cubicBezTo>
                <a:cubicBezTo>
                  <a:pt x="189" y="841"/>
                  <a:pt x="0" y="652"/>
                  <a:pt x="0" y="420"/>
                </a:cubicBezTo>
                <a:cubicBezTo>
                  <a:pt x="0" y="189"/>
                  <a:pt x="189" y="0"/>
                  <a:pt x="420" y="0"/>
                </a:cubicBezTo>
                <a:cubicBezTo>
                  <a:pt x="652" y="0"/>
                  <a:pt x="841" y="189"/>
                  <a:pt x="841" y="420"/>
                </a:cubicBezTo>
                <a:close/>
                <a:moveTo>
                  <a:pt x="749" y="563"/>
                </a:moveTo>
                <a:lnTo>
                  <a:pt x="696" y="542"/>
                </a:lnTo>
                <a:lnTo>
                  <a:pt x="702" y="526"/>
                </a:lnTo>
                <a:lnTo>
                  <a:pt x="755" y="548"/>
                </a:lnTo>
                <a:cubicBezTo>
                  <a:pt x="768" y="513"/>
                  <a:pt x="776" y="476"/>
                  <a:pt x="778" y="437"/>
                </a:cubicBezTo>
                <a:lnTo>
                  <a:pt x="721" y="437"/>
                </a:lnTo>
                <a:lnTo>
                  <a:pt x="721" y="404"/>
                </a:lnTo>
                <a:lnTo>
                  <a:pt x="778" y="404"/>
                </a:lnTo>
                <a:cubicBezTo>
                  <a:pt x="776" y="364"/>
                  <a:pt x="768" y="325"/>
                  <a:pt x="753" y="289"/>
                </a:cubicBezTo>
                <a:lnTo>
                  <a:pt x="701" y="311"/>
                </a:lnTo>
                <a:lnTo>
                  <a:pt x="694" y="296"/>
                </a:lnTo>
                <a:lnTo>
                  <a:pt x="747" y="274"/>
                </a:lnTo>
                <a:cubicBezTo>
                  <a:pt x="710" y="193"/>
                  <a:pt x="645" y="128"/>
                  <a:pt x="563" y="92"/>
                </a:cubicBezTo>
                <a:lnTo>
                  <a:pt x="542" y="145"/>
                </a:lnTo>
                <a:lnTo>
                  <a:pt x="526" y="139"/>
                </a:lnTo>
                <a:lnTo>
                  <a:pt x="548" y="86"/>
                </a:lnTo>
                <a:cubicBezTo>
                  <a:pt x="513" y="73"/>
                  <a:pt x="476" y="65"/>
                  <a:pt x="437" y="63"/>
                </a:cubicBezTo>
                <a:lnTo>
                  <a:pt x="437" y="120"/>
                </a:lnTo>
                <a:lnTo>
                  <a:pt x="404" y="120"/>
                </a:lnTo>
                <a:lnTo>
                  <a:pt x="404" y="63"/>
                </a:lnTo>
                <a:cubicBezTo>
                  <a:pt x="364" y="65"/>
                  <a:pt x="325" y="73"/>
                  <a:pt x="289" y="88"/>
                </a:cubicBezTo>
                <a:lnTo>
                  <a:pt x="311" y="140"/>
                </a:lnTo>
                <a:lnTo>
                  <a:pt x="296" y="146"/>
                </a:lnTo>
                <a:lnTo>
                  <a:pt x="274" y="94"/>
                </a:lnTo>
                <a:cubicBezTo>
                  <a:pt x="239" y="110"/>
                  <a:pt x="207" y="131"/>
                  <a:pt x="180" y="156"/>
                </a:cubicBezTo>
                <a:lnTo>
                  <a:pt x="219" y="196"/>
                </a:lnTo>
                <a:lnTo>
                  <a:pt x="196" y="219"/>
                </a:lnTo>
                <a:lnTo>
                  <a:pt x="156" y="179"/>
                </a:lnTo>
                <a:cubicBezTo>
                  <a:pt x="130" y="208"/>
                  <a:pt x="108" y="241"/>
                  <a:pt x="92" y="278"/>
                </a:cubicBezTo>
                <a:lnTo>
                  <a:pt x="145" y="299"/>
                </a:lnTo>
                <a:lnTo>
                  <a:pt x="139" y="315"/>
                </a:lnTo>
                <a:lnTo>
                  <a:pt x="86" y="293"/>
                </a:lnTo>
                <a:cubicBezTo>
                  <a:pt x="73" y="328"/>
                  <a:pt x="65" y="365"/>
                  <a:pt x="63" y="404"/>
                </a:cubicBezTo>
                <a:lnTo>
                  <a:pt x="120" y="404"/>
                </a:lnTo>
                <a:lnTo>
                  <a:pt x="120" y="437"/>
                </a:lnTo>
                <a:lnTo>
                  <a:pt x="63" y="437"/>
                </a:lnTo>
                <a:cubicBezTo>
                  <a:pt x="65" y="477"/>
                  <a:pt x="73" y="516"/>
                  <a:pt x="88" y="552"/>
                </a:cubicBezTo>
                <a:lnTo>
                  <a:pt x="140" y="530"/>
                </a:lnTo>
                <a:lnTo>
                  <a:pt x="146" y="545"/>
                </a:lnTo>
                <a:lnTo>
                  <a:pt x="94" y="567"/>
                </a:lnTo>
                <a:cubicBezTo>
                  <a:pt x="110" y="602"/>
                  <a:pt x="131" y="634"/>
                  <a:pt x="156" y="661"/>
                </a:cubicBezTo>
                <a:lnTo>
                  <a:pt x="196" y="622"/>
                </a:lnTo>
                <a:lnTo>
                  <a:pt x="219" y="645"/>
                </a:lnTo>
                <a:lnTo>
                  <a:pt x="179" y="685"/>
                </a:lnTo>
                <a:cubicBezTo>
                  <a:pt x="243" y="743"/>
                  <a:pt x="328" y="779"/>
                  <a:pt x="420" y="779"/>
                </a:cubicBezTo>
                <a:cubicBezTo>
                  <a:pt x="513" y="779"/>
                  <a:pt x="598" y="743"/>
                  <a:pt x="661" y="685"/>
                </a:cubicBezTo>
                <a:lnTo>
                  <a:pt x="622" y="645"/>
                </a:lnTo>
                <a:lnTo>
                  <a:pt x="645" y="622"/>
                </a:lnTo>
                <a:lnTo>
                  <a:pt x="685" y="661"/>
                </a:lnTo>
                <a:cubicBezTo>
                  <a:pt x="711" y="633"/>
                  <a:pt x="733" y="599"/>
                  <a:pt x="749" y="563"/>
                </a:cubicBezTo>
                <a:close/>
                <a:moveTo>
                  <a:pt x="302" y="645"/>
                </a:moveTo>
                <a:lnTo>
                  <a:pt x="539" y="645"/>
                </a:lnTo>
                <a:lnTo>
                  <a:pt x="539" y="598"/>
                </a:lnTo>
                <a:lnTo>
                  <a:pt x="302" y="598"/>
                </a:lnTo>
                <a:lnTo>
                  <a:pt x="302" y="645"/>
                </a:ln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矩形 84">
            <a:extLst>
              <a:ext uri="{FF2B5EF4-FFF2-40B4-BE49-F238E27FC236}">
                <a16:creationId xmlns:a16="http://schemas.microsoft.com/office/drawing/2014/main" id="{D45BC093-9E1D-3B77-0C5A-9CFB43225F60}"/>
              </a:ext>
            </a:extLst>
          </p:cNvPr>
          <p:cNvSpPr/>
          <p:nvPr/>
        </p:nvSpPr>
        <p:spPr>
          <a:xfrm>
            <a:off x="8230446" y="4361852"/>
            <a:ext cx="1751856"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0" rIns="91440" bIns="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kumimoji="1" lang="en-US" altLang="zh-CN" sz="1200" b="1" dirty="0">
                <a:solidFill>
                  <a:schemeClr val="bg1"/>
                </a:solidFill>
                <a:latin typeface="Times New Roman" panose="02020603050405020304" pitchFamily="18" charset="0"/>
                <a:ea typeface="等线" panose="02010600030101010101" charset="-122"/>
                <a:cs typeface="Times New Roman" panose="02020603050405020304" pitchFamily="18" charset="0"/>
                <a:sym typeface="Arial" panose="020B0604020202020204" pitchFamily="34" charset="0"/>
              </a:rPr>
              <a:t>Power and Energy</a:t>
            </a:r>
          </a:p>
        </p:txBody>
      </p:sp>
      <p:sp>
        <p:nvSpPr>
          <p:cNvPr id="86" name="矩形 85">
            <a:extLst>
              <a:ext uri="{FF2B5EF4-FFF2-40B4-BE49-F238E27FC236}">
                <a16:creationId xmlns:a16="http://schemas.microsoft.com/office/drawing/2014/main" id="{B8337F24-D0D0-0448-3386-467336BA9ECF}"/>
              </a:ext>
            </a:extLst>
          </p:cNvPr>
          <p:cNvSpPr/>
          <p:nvPr/>
        </p:nvSpPr>
        <p:spPr>
          <a:xfrm>
            <a:off x="8589882" y="4596311"/>
            <a:ext cx="2342313" cy="522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0" rIns="91440" bIns="0" rtlCol="0" anchor="t"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r>
              <a:rPr kumimoji="1" lang="en-US" altLang="zh-CN" sz="900" dirty="0">
                <a:solidFill>
                  <a:schemeClr val="bg1"/>
                </a:solidFill>
                <a:latin typeface="Times New Roman" panose="02020603050405020304" pitchFamily="18" charset="0"/>
                <a:ea typeface="等线" panose="02010600030101010101" charset="-122"/>
                <a:cs typeface="Times New Roman" panose="02020603050405020304" pitchFamily="18" charset="0"/>
                <a:sym typeface="Arial" panose="020B0604020202020204" pitchFamily="34" charset="0"/>
              </a:rPr>
              <a:t>Digital power supply, Portable power supply, UPS, Generator, PV, Energy storage, Charging pile</a:t>
            </a:r>
          </a:p>
        </p:txBody>
      </p:sp>
      <p:sp>
        <p:nvSpPr>
          <p:cNvPr id="87" name="矩形 86">
            <a:extLst>
              <a:ext uri="{FF2B5EF4-FFF2-40B4-BE49-F238E27FC236}">
                <a16:creationId xmlns:a16="http://schemas.microsoft.com/office/drawing/2014/main" id="{DE611827-52AB-571F-F65A-0B8AD1EA70CE}"/>
              </a:ext>
            </a:extLst>
          </p:cNvPr>
          <p:cNvSpPr/>
          <p:nvPr/>
        </p:nvSpPr>
        <p:spPr>
          <a:xfrm flipH="1">
            <a:off x="1759785" y="4378244"/>
            <a:ext cx="2555973"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0" rIns="91440" bIns="0" rtlCol="0" anchor="b" anchorCtr="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kumimoji="1" lang="en-US" altLang="zh-CN" sz="1200" b="1" dirty="0">
                <a:solidFill>
                  <a:schemeClr val="bg1"/>
                </a:solidFill>
                <a:latin typeface="Times New Roman" panose="02020603050405020304" pitchFamily="18" charset="0"/>
                <a:ea typeface="等线" panose="02010600030101010101" charset="-122"/>
                <a:cs typeface="Times New Roman" panose="02020603050405020304" pitchFamily="18" charset="0"/>
                <a:sym typeface="Arial" panose="020B0604020202020204" pitchFamily="34" charset="0"/>
              </a:rPr>
              <a:t>Sensing and Instrumentation</a:t>
            </a:r>
          </a:p>
        </p:txBody>
      </p:sp>
    </p:spTree>
    <p:extLst>
      <p:ext uri="{BB962C8B-B14F-4D97-AF65-F5344CB8AC3E}">
        <p14:creationId xmlns:p14="http://schemas.microsoft.com/office/powerpoint/2010/main" val="296551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F58CE-ED02-903D-3870-CEA102C0B7BB}"/>
            </a:ext>
          </a:extLst>
        </p:cNvPr>
        <p:cNvGrpSpPr/>
        <p:nvPr/>
      </p:nvGrpSpPr>
      <p:grpSpPr>
        <a:xfrm>
          <a:off x="0" y="0"/>
          <a:ext cx="0" cy="0"/>
          <a:chOff x="0" y="0"/>
          <a:chExt cx="0" cy="0"/>
        </a:xfrm>
      </p:grpSpPr>
      <p:sp>
        <p:nvSpPr>
          <p:cNvPr id="172" name="矩形 171">
            <a:extLst>
              <a:ext uri="{FF2B5EF4-FFF2-40B4-BE49-F238E27FC236}">
                <a16:creationId xmlns:a16="http://schemas.microsoft.com/office/drawing/2014/main" id="{9FB99D69-1FF3-189B-700F-810F65878EF9}"/>
              </a:ext>
            </a:extLst>
          </p:cNvPr>
          <p:cNvSpPr/>
          <p:nvPr/>
        </p:nvSpPr>
        <p:spPr>
          <a:xfrm>
            <a:off x="0" y="1037547"/>
            <a:ext cx="12192000" cy="5403893"/>
          </a:xfrm>
          <a:prstGeom prst="rect">
            <a:avLst/>
          </a:prstGeom>
          <a:solidFill>
            <a:srgbClr val="D9EF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CB1DAE79-08E4-11ED-AE67-7AA311F6AA8E}"/>
              </a:ext>
            </a:extLst>
          </p:cNvPr>
          <p:cNvSpPr txBox="1"/>
          <p:nvPr/>
        </p:nvSpPr>
        <p:spPr>
          <a:xfrm>
            <a:off x="505309" y="396507"/>
            <a:ext cx="5708294" cy="553998"/>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lang="en-US" altLang="zh-CN" sz="30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K</a:t>
            </a:r>
            <a:r>
              <a:rPr kumimoji="0" lang="en-US" altLang="zh-CN" sz="3000" b="1" i="0" u="none" strike="noStrike" kern="1200" cap="none" spc="100" normalizeH="0" baseline="0" noProof="0" dirty="0" err="1">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rPr>
              <a:t>ey</a:t>
            </a:r>
            <a:r>
              <a:rPr kumimoji="0" lang="en-US" altLang="zh-CN" sz="30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rPr>
              <a:t> customers in Industrial field</a:t>
            </a:r>
            <a:endParaRPr kumimoji="0" lang="zh-CN" altLang="en-US" sz="30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a:extLst>
              <a:ext uri="{FF2B5EF4-FFF2-40B4-BE49-F238E27FC236}">
                <a16:creationId xmlns:a16="http://schemas.microsoft.com/office/drawing/2014/main" id="{BFD44194-D292-6DB0-7CE9-6EEC462B09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pic>
        <p:nvPicPr>
          <p:cNvPr id="39" name="图片 38" descr="QQ图片20171211140114">
            <a:extLst>
              <a:ext uri="{FF2B5EF4-FFF2-40B4-BE49-F238E27FC236}">
                <a16:creationId xmlns:a16="http://schemas.microsoft.com/office/drawing/2014/main" id="{D1CC40F7-D208-EF86-E4DA-DA56AA4E4616}"/>
              </a:ext>
            </a:extLst>
          </p:cNvPr>
          <p:cNvPicPr>
            <a:picLocks noChangeAspect="1"/>
          </p:cNvPicPr>
          <p:nvPr userDrawn="1"/>
        </p:nvPicPr>
        <p:blipFill>
          <a:blip r:embed="rId3"/>
          <a:srcRect l="47126" t="30867" b="47449"/>
          <a:stretch>
            <a:fillRect/>
          </a:stretch>
        </p:blipFill>
        <p:spPr>
          <a:xfrm>
            <a:off x="4942205" y="6513879"/>
            <a:ext cx="1184855" cy="273001"/>
          </a:xfrm>
          <a:prstGeom prst="rect">
            <a:avLst/>
          </a:prstGeom>
        </p:spPr>
      </p:pic>
      <p:pic>
        <p:nvPicPr>
          <p:cNvPr id="40" name="图片 39" descr="QQ图片20171211140114">
            <a:extLst>
              <a:ext uri="{FF2B5EF4-FFF2-40B4-BE49-F238E27FC236}">
                <a16:creationId xmlns:a16="http://schemas.microsoft.com/office/drawing/2014/main" id="{A591BA0B-B988-B923-89AA-D90B328D0F03}"/>
              </a:ext>
            </a:extLst>
          </p:cNvPr>
          <p:cNvPicPr>
            <a:picLocks noChangeAspect="1"/>
          </p:cNvPicPr>
          <p:nvPr userDrawn="1"/>
        </p:nvPicPr>
        <p:blipFill>
          <a:blip r:embed="rId3"/>
          <a:srcRect l="47126" t="56122" b="21429"/>
          <a:stretch>
            <a:fillRect/>
          </a:stretch>
        </p:blipFill>
        <p:spPr>
          <a:xfrm>
            <a:off x="6127060" y="6506210"/>
            <a:ext cx="1139245" cy="271979"/>
          </a:xfrm>
          <a:prstGeom prst="rect">
            <a:avLst/>
          </a:prstGeom>
        </p:spPr>
      </p:pic>
      <p:pic>
        <p:nvPicPr>
          <p:cNvPr id="166" name="图片 165">
            <a:extLst>
              <a:ext uri="{FF2B5EF4-FFF2-40B4-BE49-F238E27FC236}">
                <a16:creationId xmlns:a16="http://schemas.microsoft.com/office/drawing/2014/main" id="{E914C9F1-709D-8CC2-BA11-4147911860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601" y="1452426"/>
            <a:ext cx="752051" cy="180339"/>
          </a:xfrm>
          <a:prstGeom prst="rect">
            <a:avLst/>
          </a:prstGeom>
          <a:effectLst>
            <a:outerShdw blurRad="63500" sx="102000" sy="102000" algn="ctr" rotWithShape="0">
              <a:prstClr val="black">
                <a:alpha val="40000"/>
              </a:prstClr>
            </a:outerShdw>
          </a:effectLst>
        </p:spPr>
      </p:pic>
      <p:grpSp>
        <p:nvGrpSpPr>
          <p:cNvPr id="298" name="组合 297">
            <a:extLst>
              <a:ext uri="{FF2B5EF4-FFF2-40B4-BE49-F238E27FC236}">
                <a16:creationId xmlns:a16="http://schemas.microsoft.com/office/drawing/2014/main" id="{7C890252-65E4-068F-E9F5-95E72032977B}"/>
              </a:ext>
            </a:extLst>
          </p:cNvPr>
          <p:cNvGrpSpPr/>
          <p:nvPr/>
        </p:nvGrpSpPr>
        <p:grpSpPr>
          <a:xfrm>
            <a:off x="464478" y="1286871"/>
            <a:ext cx="11246025" cy="4924644"/>
            <a:chOff x="498598" y="1286871"/>
            <a:chExt cx="11246025" cy="4924644"/>
          </a:xfrm>
        </p:grpSpPr>
        <p:grpSp>
          <p:nvGrpSpPr>
            <p:cNvPr id="204" name="组合 203">
              <a:extLst>
                <a:ext uri="{FF2B5EF4-FFF2-40B4-BE49-F238E27FC236}">
                  <a16:creationId xmlns:a16="http://schemas.microsoft.com/office/drawing/2014/main" id="{76158995-5455-391C-9BD2-04E4BEF20D65}"/>
                </a:ext>
              </a:extLst>
            </p:cNvPr>
            <p:cNvGrpSpPr/>
            <p:nvPr/>
          </p:nvGrpSpPr>
          <p:grpSpPr>
            <a:xfrm>
              <a:off x="498598" y="1286871"/>
              <a:ext cx="2991474" cy="4924644"/>
              <a:chOff x="566838" y="1286871"/>
              <a:chExt cx="2991474" cy="4924644"/>
            </a:xfrm>
          </p:grpSpPr>
          <p:grpSp>
            <p:nvGrpSpPr>
              <p:cNvPr id="183" name="组合 182">
                <a:extLst>
                  <a:ext uri="{FF2B5EF4-FFF2-40B4-BE49-F238E27FC236}">
                    <a16:creationId xmlns:a16="http://schemas.microsoft.com/office/drawing/2014/main" id="{C9D14C67-2930-627D-344C-1471249C0660}"/>
                  </a:ext>
                </a:extLst>
              </p:cNvPr>
              <p:cNvGrpSpPr/>
              <p:nvPr/>
            </p:nvGrpSpPr>
            <p:grpSpPr>
              <a:xfrm>
                <a:off x="566838" y="1286871"/>
                <a:ext cx="932005" cy="4924644"/>
                <a:chOff x="566838" y="1286871"/>
                <a:chExt cx="932005" cy="4924644"/>
              </a:xfrm>
            </p:grpSpPr>
            <p:grpSp>
              <p:nvGrpSpPr>
                <p:cNvPr id="173" name="组合 172">
                  <a:extLst>
                    <a:ext uri="{FF2B5EF4-FFF2-40B4-BE49-F238E27FC236}">
                      <a16:creationId xmlns:a16="http://schemas.microsoft.com/office/drawing/2014/main" id="{EEC4C8AB-044E-B1FA-F7BD-76C63D2551A0}"/>
                    </a:ext>
                  </a:extLst>
                </p:cNvPr>
                <p:cNvGrpSpPr/>
                <p:nvPr/>
              </p:nvGrpSpPr>
              <p:grpSpPr>
                <a:xfrm>
                  <a:off x="570750" y="1286871"/>
                  <a:ext cx="928093" cy="4301472"/>
                  <a:chOff x="570750" y="1286871"/>
                  <a:chExt cx="928093" cy="4301472"/>
                </a:xfrm>
              </p:grpSpPr>
              <p:sp>
                <p:nvSpPr>
                  <p:cNvPr id="66" name="path">
                    <a:extLst>
                      <a:ext uri="{FF2B5EF4-FFF2-40B4-BE49-F238E27FC236}">
                        <a16:creationId xmlns:a16="http://schemas.microsoft.com/office/drawing/2014/main" id="{0DFBA972-D420-A551-1F4A-7DBABF07A058}"/>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26" name="textbox 784">
                    <a:extLst>
                      <a:ext uri="{FF2B5EF4-FFF2-40B4-BE49-F238E27FC236}">
                        <a16:creationId xmlns:a16="http://schemas.microsoft.com/office/drawing/2014/main" id="{4B8976F4-8852-838C-406D-AAFA52B3893D}"/>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164" name="path">
                    <a:extLst>
                      <a:ext uri="{FF2B5EF4-FFF2-40B4-BE49-F238E27FC236}">
                        <a16:creationId xmlns:a16="http://schemas.microsoft.com/office/drawing/2014/main" id="{D5CA3440-8308-A12D-EF57-667088DBAE3B}"/>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67" name="path">
                    <a:extLst>
                      <a:ext uri="{FF2B5EF4-FFF2-40B4-BE49-F238E27FC236}">
                        <a16:creationId xmlns:a16="http://schemas.microsoft.com/office/drawing/2014/main" id="{D95B8397-1920-C3AC-BE70-352CC6E557F8}"/>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68" name="path">
                    <a:extLst>
                      <a:ext uri="{FF2B5EF4-FFF2-40B4-BE49-F238E27FC236}">
                        <a16:creationId xmlns:a16="http://schemas.microsoft.com/office/drawing/2014/main" id="{C2C6315F-558C-B6EC-2BD7-A6F362ECABB5}"/>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69" name="path">
                    <a:extLst>
                      <a:ext uri="{FF2B5EF4-FFF2-40B4-BE49-F238E27FC236}">
                        <a16:creationId xmlns:a16="http://schemas.microsoft.com/office/drawing/2014/main" id="{D87BE008-80C3-E313-F4D9-12F26ED83163}"/>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70" name="path">
                    <a:extLst>
                      <a:ext uri="{FF2B5EF4-FFF2-40B4-BE49-F238E27FC236}">
                        <a16:creationId xmlns:a16="http://schemas.microsoft.com/office/drawing/2014/main" id="{88709118-49A7-2DE6-159B-917DA204634A}"/>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182" name="textbox 784">
                  <a:extLst>
                    <a:ext uri="{FF2B5EF4-FFF2-40B4-BE49-F238E27FC236}">
                      <a16:creationId xmlns:a16="http://schemas.microsoft.com/office/drawing/2014/main" id="{7CDB0830-4811-898B-3C2E-8986E8CFC8DD}"/>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nvGrpSpPr>
              <p:cNvPr id="184" name="组合 183">
                <a:extLst>
                  <a:ext uri="{FF2B5EF4-FFF2-40B4-BE49-F238E27FC236}">
                    <a16:creationId xmlns:a16="http://schemas.microsoft.com/office/drawing/2014/main" id="{408F9367-2A55-C8AF-9BCE-E3C21755C5F8}"/>
                  </a:ext>
                </a:extLst>
              </p:cNvPr>
              <p:cNvGrpSpPr/>
              <p:nvPr/>
            </p:nvGrpSpPr>
            <p:grpSpPr>
              <a:xfrm>
                <a:off x="1594789" y="1286871"/>
                <a:ext cx="932005" cy="4924644"/>
                <a:chOff x="566838" y="1286871"/>
                <a:chExt cx="932005" cy="4924644"/>
              </a:xfrm>
            </p:grpSpPr>
            <p:grpSp>
              <p:nvGrpSpPr>
                <p:cNvPr id="185" name="组合 184">
                  <a:extLst>
                    <a:ext uri="{FF2B5EF4-FFF2-40B4-BE49-F238E27FC236}">
                      <a16:creationId xmlns:a16="http://schemas.microsoft.com/office/drawing/2014/main" id="{A055187B-A8CD-C269-EBEB-716F613374C3}"/>
                    </a:ext>
                  </a:extLst>
                </p:cNvPr>
                <p:cNvGrpSpPr/>
                <p:nvPr/>
              </p:nvGrpSpPr>
              <p:grpSpPr>
                <a:xfrm>
                  <a:off x="570750" y="1286871"/>
                  <a:ext cx="928093" cy="4301472"/>
                  <a:chOff x="570750" y="1286871"/>
                  <a:chExt cx="928093" cy="4301472"/>
                </a:xfrm>
              </p:grpSpPr>
              <p:sp>
                <p:nvSpPr>
                  <p:cNvPr id="187" name="path">
                    <a:extLst>
                      <a:ext uri="{FF2B5EF4-FFF2-40B4-BE49-F238E27FC236}">
                        <a16:creationId xmlns:a16="http://schemas.microsoft.com/office/drawing/2014/main" id="{C5440E57-9E02-6D5D-C186-ADFEA8A9639F}"/>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88" name="textbox 784">
                    <a:extLst>
                      <a:ext uri="{FF2B5EF4-FFF2-40B4-BE49-F238E27FC236}">
                        <a16:creationId xmlns:a16="http://schemas.microsoft.com/office/drawing/2014/main" id="{634FEA2C-F2C8-A1E3-DE2E-7F7B3136AEB2}"/>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189" name="path">
                    <a:extLst>
                      <a:ext uri="{FF2B5EF4-FFF2-40B4-BE49-F238E27FC236}">
                        <a16:creationId xmlns:a16="http://schemas.microsoft.com/office/drawing/2014/main" id="{2CA289B8-E49C-7612-BC30-AB80D5AD64B0}"/>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90" name="path">
                    <a:extLst>
                      <a:ext uri="{FF2B5EF4-FFF2-40B4-BE49-F238E27FC236}">
                        <a16:creationId xmlns:a16="http://schemas.microsoft.com/office/drawing/2014/main" id="{E5325EE6-BA1A-BB6D-C4C4-5C4BF186A430}"/>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91" name="path">
                    <a:extLst>
                      <a:ext uri="{FF2B5EF4-FFF2-40B4-BE49-F238E27FC236}">
                        <a16:creationId xmlns:a16="http://schemas.microsoft.com/office/drawing/2014/main" id="{4D0D7A3C-9AE9-FEF1-6613-8E23CEA9F865}"/>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92" name="path">
                    <a:extLst>
                      <a:ext uri="{FF2B5EF4-FFF2-40B4-BE49-F238E27FC236}">
                        <a16:creationId xmlns:a16="http://schemas.microsoft.com/office/drawing/2014/main" id="{84726128-1B5F-54AE-BF0F-0A5DEB709C90}"/>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93" name="path">
                    <a:extLst>
                      <a:ext uri="{FF2B5EF4-FFF2-40B4-BE49-F238E27FC236}">
                        <a16:creationId xmlns:a16="http://schemas.microsoft.com/office/drawing/2014/main" id="{76D574D7-0035-7B9F-2181-F6E209C9419E}"/>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186" name="textbox 784">
                  <a:extLst>
                    <a:ext uri="{FF2B5EF4-FFF2-40B4-BE49-F238E27FC236}">
                      <a16:creationId xmlns:a16="http://schemas.microsoft.com/office/drawing/2014/main" id="{4B365D81-8A87-75DB-49CC-44FCA62FBCB7}"/>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nvGrpSpPr>
              <p:cNvPr id="194" name="组合 193">
                <a:extLst>
                  <a:ext uri="{FF2B5EF4-FFF2-40B4-BE49-F238E27FC236}">
                    <a16:creationId xmlns:a16="http://schemas.microsoft.com/office/drawing/2014/main" id="{1251828F-F22B-4543-5170-0BE2778A5ED3}"/>
                  </a:ext>
                </a:extLst>
              </p:cNvPr>
              <p:cNvGrpSpPr/>
              <p:nvPr/>
            </p:nvGrpSpPr>
            <p:grpSpPr>
              <a:xfrm>
                <a:off x="2626307" y="1286871"/>
                <a:ext cx="932005" cy="4924644"/>
                <a:chOff x="566838" y="1286871"/>
                <a:chExt cx="932005" cy="4924644"/>
              </a:xfrm>
            </p:grpSpPr>
            <p:grpSp>
              <p:nvGrpSpPr>
                <p:cNvPr id="195" name="组合 194">
                  <a:extLst>
                    <a:ext uri="{FF2B5EF4-FFF2-40B4-BE49-F238E27FC236}">
                      <a16:creationId xmlns:a16="http://schemas.microsoft.com/office/drawing/2014/main" id="{2A989449-A0EE-FAED-AE75-9764B29C5B62}"/>
                    </a:ext>
                  </a:extLst>
                </p:cNvPr>
                <p:cNvGrpSpPr/>
                <p:nvPr/>
              </p:nvGrpSpPr>
              <p:grpSpPr>
                <a:xfrm>
                  <a:off x="570750" y="1286871"/>
                  <a:ext cx="928093" cy="4301472"/>
                  <a:chOff x="570750" y="1286871"/>
                  <a:chExt cx="928093" cy="4301472"/>
                </a:xfrm>
              </p:grpSpPr>
              <p:sp>
                <p:nvSpPr>
                  <p:cNvPr id="197" name="path">
                    <a:extLst>
                      <a:ext uri="{FF2B5EF4-FFF2-40B4-BE49-F238E27FC236}">
                        <a16:creationId xmlns:a16="http://schemas.microsoft.com/office/drawing/2014/main" id="{25376DF9-48A5-824C-8F7D-5326F59666C8}"/>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198" name="textbox 784">
                    <a:extLst>
                      <a:ext uri="{FF2B5EF4-FFF2-40B4-BE49-F238E27FC236}">
                        <a16:creationId xmlns:a16="http://schemas.microsoft.com/office/drawing/2014/main" id="{3E704DAC-75A0-45FA-FE45-703E07BD4D77}"/>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199" name="path">
                    <a:extLst>
                      <a:ext uri="{FF2B5EF4-FFF2-40B4-BE49-F238E27FC236}">
                        <a16:creationId xmlns:a16="http://schemas.microsoft.com/office/drawing/2014/main" id="{1E8868AB-54F0-C739-C5D0-7AEBE32C7544}"/>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00" name="path">
                    <a:extLst>
                      <a:ext uri="{FF2B5EF4-FFF2-40B4-BE49-F238E27FC236}">
                        <a16:creationId xmlns:a16="http://schemas.microsoft.com/office/drawing/2014/main" id="{6BCA7BB7-EB64-9EC4-4BC8-B3D9689ADB72}"/>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01" name="path">
                    <a:extLst>
                      <a:ext uri="{FF2B5EF4-FFF2-40B4-BE49-F238E27FC236}">
                        <a16:creationId xmlns:a16="http://schemas.microsoft.com/office/drawing/2014/main" id="{0C6A932B-1665-609A-65F5-A242D2CEE99B}"/>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02" name="path">
                    <a:extLst>
                      <a:ext uri="{FF2B5EF4-FFF2-40B4-BE49-F238E27FC236}">
                        <a16:creationId xmlns:a16="http://schemas.microsoft.com/office/drawing/2014/main" id="{BD2490E3-DDD8-AA0F-71F2-F38BDAC5A019}"/>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03" name="path">
                    <a:extLst>
                      <a:ext uri="{FF2B5EF4-FFF2-40B4-BE49-F238E27FC236}">
                        <a16:creationId xmlns:a16="http://schemas.microsoft.com/office/drawing/2014/main" id="{E435F089-BCF6-7466-D886-2E24330DF8CC}"/>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196" name="textbox 784">
                  <a:extLst>
                    <a:ext uri="{FF2B5EF4-FFF2-40B4-BE49-F238E27FC236}">
                      <a16:creationId xmlns:a16="http://schemas.microsoft.com/office/drawing/2014/main" id="{AB491FB9-A116-6E19-C087-5844FD94FE57}"/>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grpSp>
          <p:nvGrpSpPr>
            <p:cNvPr id="205" name="组合 204">
              <a:extLst>
                <a:ext uri="{FF2B5EF4-FFF2-40B4-BE49-F238E27FC236}">
                  <a16:creationId xmlns:a16="http://schemas.microsoft.com/office/drawing/2014/main" id="{11FB3CFD-D850-7721-C764-C65AB3DF99DB}"/>
                </a:ext>
              </a:extLst>
            </p:cNvPr>
            <p:cNvGrpSpPr/>
            <p:nvPr/>
          </p:nvGrpSpPr>
          <p:grpSpPr>
            <a:xfrm>
              <a:off x="3589585" y="1286871"/>
              <a:ext cx="2991474" cy="4924644"/>
              <a:chOff x="566838" y="1286871"/>
              <a:chExt cx="2991474" cy="4924644"/>
            </a:xfrm>
          </p:grpSpPr>
          <p:grpSp>
            <p:nvGrpSpPr>
              <p:cNvPr id="206" name="组合 205">
                <a:extLst>
                  <a:ext uri="{FF2B5EF4-FFF2-40B4-BE49-F238E27FC236}">
                    <a16:creationId xmlns:a16="http://schemas.microsoft.com/office/drawing/2014/main" id="{8F0DD9D8-0C5A-E801-CD0A-847340DF4613}"/>
                  </a:ext>
                </a:extLst>
              </p:cNvPr>
              <p:cNvGrpSpPr/>
              <p:nvPr/>
            </p:nvGrpSpPr>
            <p:grpSpPr>
              <a:xfrm>
                <a:off x="566838" y="1286871"/>
                <a:ext cx="932005" cy="4924644"/>
                <a:chOff x="566838" y="1286871"/>
                <a:chExt cx="932005" cy="4924644"/>
              </a:xfrm>
            </p:grpSpPr>
            <p:grpSp>
              <p:nvGrpSpPr>
                <p:cNvPr id="227" name="组合 226">
                  <a:extLst>
                    <a:ext uri="{FF2B5EF4-FFF2-40B4-BE49-F238E27FC236}">
                      <a16:creationId xmlns:a16="http://schemas.microsoft.com/office/drawing/2014/main" id="{82B70DED-CB36-C46B-B1D6-A380D65943B7}"/>
                    </a:ext>
                  </a:extLst>
                </p:cNvPr>
                <p:cNvGrpSpPr/>
                <p:nvPr/>
              </p:nvGrpSpPr>
              <p:grpSpPr>
                <a:xfrm>
                  <a:off x="570750" y="1286871"/>
                  <a:ext cx="928093" cy="4301472"/>
                  <a:chOff x="570750" y="1286871"/>
                  <a:chExt cx="928093" cy="4301472"/>
                </a:xfrm>
              </p:grpSpPr>
              <p:sp>
                <p:nvSpPr>
                  <p:cNvPr id="229" name="path">
                    <a:extLst>
                      <a:ext uri="{FF2B5EF4-FFF2-40B4-BE49-F238E27FC236}">
                        <a16:creationId xmlns:a16="http://schemas.microsoft.com/office/drawing/2014/main" id="{7B798720-C418-2FED-4700-385931AB3346}"/>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30" name="textbox 784">
                    <a:extLst>
                      <a:ext uri="{FF2B5EF4-FFF2-40B4-BE49-F238E27FC236}">
                        <a16:creationId xmlns:a16="http://schemas.microsoft.com/office/drawing/2014/main" id="{8111B930-4437-60D9-85FF-2BC4990E68EF}"/>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231" name="path">
                    <a:extLst>
                      <a:ext uri="{FF2B5EF4-FFF2-40B4-BE49-F238E27FC236}">
                        <a16:creationId xmlns:a16="http://schemas.microsoft.com/office/drawing/2014/main" id="{0DC7635A-57D2-2B8C-418B-D20BF172BA03}"/>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32" name="path">
                    <a:extLst>
                      <a:ext uri="{FF2B5EF4-FFF2-40B4-BE49-F238E27FC236}">
                        <a16:creationId xmlns:a16="http://schemas.microsoft.com/office/drawing/2014/main" id="{F7CD0822-9E13-91E6-3D28-D25579F03FAB}"/>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33" name="path">
                    <a:extLst>
                      <a:ext uri="{FF2B5EF4-FFF2-40B4-BE49-F238E27FC236}">
                        <a16:creationId xmlns:a16="http://schemas.microsoft.com/office/drawing/2014/main" id="{5EC7AEFE-E1E7-01C1-7D9C-C6506D16051F}"/>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34" name="path">
                    <a:extLst>
                      <a:ext uri="{FF2B5EF4-FFF2-40B4-BE49-F238E27FC236}">
                        <a16:creationId xmlns:a16="http://schemas.microsoft.com/office/drawing/2014/main" id="{F0737972-65F1-3E99-90ED-75CD4AEB64C0}"/>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35" name="path">
                    <a:extLst>
                      <a:ext uri="{FF2B5EF4-FFF2-40B4-BE49-F238E27FC236}">
                        <a16:creationId xmlns:a16="http://schemas.microsoft.com/office/drawing/2014/main" id="{411F3979-73A2-983D-3AFC-1835493B64B9}"/>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228" name="textbox 784">
                  <a:extLst>
                    <a:ext uri="{FF2B5EF4-FFF2-40B4-BE49-F238E27FC236}">
                      <a16:creationId xmlns:a16="http://schemas.microsoft.com/office/drawing/2014/main" id="{EB48D539-BE63-64AA-1587-74B104D9DF14}"/>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nvGrpSpPr>
              <p:cNvPr id="207" name="组合 206">
                <a:extLst>
                  <a:ext uri="{FF2B5EF4-FFF2-40B4-BE49-F238E27FC236}">
                    <a16:creationId xmlns:a16="http://schemas.microsoft.com/office/drawing/2014/main" id="{80DC08F8-9BD7-1A1F-BD57-02FA53D75627}"/>
                  </a:ext>
                </a:extLst>
              </p:cNvPr>
              <p:cNvGrpSpPr/>
              <p:nvPr/>
            </p:nvGrpSpPr>
            <p:grpSpPr>
              <a:xfrm>
                <a:off x="1594789" y="1286871"/>
                <a:ext cx="932005" cy="4924644"/>
                <a:chOff x="566838" y="1286871"/>
                <a:chExt cx="932005" cy="4924644"/>
              </a:xfrm>
            </p:grpSpPr>
            <p:grpSp>
              <p:nvGrpSpPr>
                <p:cNvPr id="218" name="组合 217">
                  <a:extLst>
                    <a:ext uri="{FF2B5EF4-FFF2-40B4-BE49-F238E27FC236}">
                      <a16:creationId xmlns:a16="http://schemas.microsoft.com/office/drawing/2014/main" id="{FAA8B4B0-3E11-53EA-5E15-74582892724F}"/>
                    </a:ext>
                  </a:extLst>
                </p:cNvPr>
                <p:cNvGrpSpPr/>
                <p:nvPr/>
              </p:nvGrpSpPr>
              <p:grpSpPr>
                <a:xfrm>
                  <a:off x="570750" y="1286871"/>
                  <a:ext cx="928093" cy="4301472"/>
                  <a:chOff x="570750" y="1286871"/>
                  <a:chExt cx="928093" cy="4301472"/>
                </a:xfrm>
              </p:grpSpPr>
              <p:sp>
                <p:nvSpPr>
                  <p:cNvPr id="220" name="path">
                    <a:extLst>
                      <a:ext uri="{FF2B5EF4-FFF2-40B4-BE49-F238E27FC236}">
                        <a16:creationId xmlns:a16="http://schemas.microsoft.com/office/drawing/2014/main" id="{8A70BA01-D3E1-6AA3-713D-D885E99E92AC}"/>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21" name="textbox 784">
                    <a:extLst>
                      <a:ext uri="{FF2B5EF4-FFF2-40B4-BE49-F238E27FC236}">
                        <a16:creationId xmlns:a16="http://schemas.microsoft.com/office/drawing/2014/main" id="{3B30100C-6E5A-2239-ED75-8F0B2A8D2DCB}"/>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222" name="path">
                    <a:extLst>
                      <a:ext uri="{FF2B5EF4-FFF2-40B4-BE49-F238E27FC236}">
                        <a16:creationId xmlns:a16="http://schemas.microsoft.com/office/drawing/2014/main" id="{76E6D41B-65A2-2496-B42D-A0F3D6943F15}"/>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23" name="path">
                    <a:extLst>
                      <a:ext uri="{FF2B5EF4-FFF2-40B4-BE49-F238E27FC236}">
                        <a16:creationId xmlns:a16="http://schemas.microsoft.com/office/drawing/2014/main" id="{24B5E69C-D6A2-2B36-1AEE-4636E77D7AB2}"/>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24" name="path">
                    <a:extLst>
                      <a:ext uri="{FF2B5EF4-FFF2-40B4-BE49-F238E27FC236}">
                        <a16:creationId xmlns:a16="http://schemas.microsoft.com/office/drawing/2014/main" id="{2BD520D2-D5A5-19C6-01FE-83E20C235CDE}"/>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25" name="path">
                    <a:extLst>
                      <a:ext uri="{FF2B5EF4-FFF2-40B4-BE49-F238E27FC236}">
                        <a16:creationId xmlns:a16="http://schemas.microsoft.com/office/drawing/2014/main" id="{035AFA0A-3A0C-3A61-B018-3CD6B45886FD}"/>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26" name="path">
                    <a:extLst>
                      <a:ext uri="{FF2B5EF4-FFF2-40B4-BE49-F238E27FC236}">
                        <a16:creationId xmlns:a16="http://schemas.microsoft.com/office/drawing/2014/main" id="{A0EFCD75-0112-43D5-0174-2790D4EDD5C1}"/>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219" name="textbox 784">
                  <a:extLst>
                    <a:ext uri="{FF2B5EF4-FFF2-40B4-BE49-F238E27FC236}">
                      <a16:creationId xmlns:a16="http://schemas.microsoft.com/office/drawing/2014/main" id="{DDA0B457-4A2E-7727-5D59-C5C243699608}"/>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nvGrpSpPr>
              <p:cNvPr id="208" name="组合 207">
                <a:extLst>
                  <a:ext uri="{FF2B5EF4-FFF2-40B4-BE49-F238E27FC236}">
                    <a16:creationId xmlns:a16="http://schemas.microsoft.com/office/drawing/2014/main" id="{7E29163A-B944-2D1D-601C-039C42C68538}"/>
                  </a:ext>
                </a:extLst>
              </p:cNvPr>
              <p:cNvGrpSpPr/>
              <p:nvPr/>
            </p:nvGrpSpPr>
            <p:grpSpPr>
              <a:xfrm>
                <a:off x="2626307" y="1286871"/>
                <a:ext cx="932005" cy="4924644"/>
                <a:chOff x="566838" y="1286871"/>
                <a:chExt cx="932005" cy="4924644"/>
              </a:xfrm>
            </p:grpSpPr>
            <p:grpSp>
              <p:nvGrpSpPr>
                <p:cNvPr id="209" name="组合 208">
                  <a:extLst>
                    <a:ext uri="{FF2B5EF4-FFF2-40B4-BE49-F238E27FC236}">
                      <a16:creationId xmlns:a16="http://schemas.microsoft.com/office/drawing/2014/main" id="{E15320D4-5F47-6E0C-FD75-BE5E53AA1FEF}"/>
                    </a:ext>
                  </a:extLst>
                </p:cNvPr>
                <p:cNvGrpSpPr/>
                <p:nvPr/>
              </p:nvGrpSpPr>
              <p:grpSpPr>
                <a:xfrm>
                  <a:off x="570750" y="1286871"/>
                  <a:ext cx="928093" cy="4301472"/>
                  <a:chOff x="570750" y="1286871"/>
                  <a:chExt cx="928093" cy="4301472"/>
                </a:xfrm>
              </p:grpSpPr>
              <p:sp>
                <p:nvSpPr>
                  <p:cNvPr id="211" name="path">
                    <a:extLst>
                      <a:ext uri="{FF2B5EF4-FFF2-40B4-BE49-F238E27FC236}">
                        <a16:creationId xmlns:a16="http://schemas.microsoft.com/office/drawing/2014/main" id="{17130C81-20DB-4B44-4709-455F0D50B973}"/>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12" name="textbox 784">
                    <a:extLst>
                      <a:ext uri="{FF2B5EF4-FFF2-40B4-BE49-F238E27FC236}">
                        <a16:creationId xmlns:a16="http://schemas.microsoft.com/office/drawing/2014/main" id="{9940B5BE-3E83-FA34-5632-E4A12DCA04FE}"/>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213" name="path">
                    <a:extLst>
                      <a:ext uri="{FF2B5EF4-FFF2-40B4-BE49-F238E27FC236}">
                        <a16:creationId xmlns:a16="http://schemas.microsoft.com/office/drawing/2014/main" id="{4D3F906B-891F-C563-21BC-B9CA8CF04482}"/>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14" name="path">
                    <a:extLst>
                      <a:ext uri="{FF2B5EF4-FFF2-40B4-BE49-F238E27FC236}">
                        <a16:creationId xmlns:a16="http://schemas.microsoft.com/office/drawing/2014/main" id="{4CA05C2C-2951-17C7-1729-676BC2A6B085}"/>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15" name="path">
                    <a:extLst>
                      <a:ext uri="{FF2B5EF4-FFF2-40B4-BE49-F238E27FC236}">
                        <a16:creationId xmlns:a16="http://schemas.microsoft.com/office/drawing/2014/main" id="{20F889FE-4492-010C-7D76-418A462E0E86}"/>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16" name="path">
                    <a:extLst>
                      <a:ext uri="{FF2B5EF4-FFF2-40B4-BE49-F238E27FC236}">
                        <a16:creationId xmlns:a16="http://schemas.microsoft.com/office/drawing/2014/main" id="{0C706190-FD85-0245-F1B4-4E2F89EC1A7D}"/>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17" name="path">
                    <a:extLst>
                      <a:ext uri="{FF2B5EF4-FFF2-40B4-BE49-F238E27FC236}">
                        <a16:creationId xmlns:a16="http://schemas.microsoft.com/office/drawing/2014/main" id="{96D6D3B4-CD12-AEFC-27A2-4EA5F655BA8E}"/>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210" name="textbox 784">
                  <a:extLst>
                    <a:ext uri="{FF2B5EF4-FFF2-40B4-BE49-F238E27FC236}">
                      <a16:creationId xmlns:a16="http://schemas.microsoft.com/office/drawing/2014/main" id="{6DBEBAFB-2C86-E647-254A-71F8D83BC786}"/>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grpSp>
          <p:nvGrpSpPr>
            <p:cNvPr id="236" name="组合 235">
              <a:extLst>
                <a:ext uri="{FF2B5EF4-FFF2-40B4-BE49-F238E27FC236}">
                  <a16:creationId xmlns:a16="http://schemas.microsoft.com/office/drawing/2014/main" id="{BC4BF310-8B65-12D4-C127-4AC5C7B6A1C2}"/>
                </a:ext>
              </a:extLst>
            </p:cNvPr>
            <p:cNvGrpSpPr/>
            <p:nvPr/>
          </p:nvGrpSpPr>
          <p:grpSpPr>
            <a:xfrm>
              <a:off x="6693680" y="1286871"/>
              <a:ext cx="2991474" cy="4924644"/>
              <a:chOff x="566838" y="1286871"/>
              <a:chExt cx="2991474" cy="4924644"/>
            </a:xfrm>
          </p:grpSpPr>
          <p:grpSp>
            <p:nvGrpSpPr>
              <p:cNvPr id="237" name="组合 236">
                <a:extLst>
                  <a:ext uri="{FF2B5EF4-FFF2-40B4-BE49-F238E27FC236}">
                    <a16:creationId xmlns:a16="http://schemas.microsoft.com/office/drawing/2014/main" id="{00BBB0BC-8B3D-AE4B-A091-878E876B5C67}"/>
                  </a:ext>
                </a:extLst>
              </p:cNvPr>
              <p:cNvGrpSpPr/>
              <p:nvPr/>
            </p:nvGrpSpPr>
            <p:grpSpPr>
              <a:xfrm>
                <a:off x="566838" y="1286871"/>
                <a:ext cx="932005" cy="4924644"/>
                <a:chOff x="566838" y="1286871"/>
                <a:chExt cx="932005" cy="4924644"/>
              </a:xfrm>
            </p:grpSpPr>
            <p:grpSp>
              <p:nvGrpSpPr>
                <p:cNvPr id="258" name="组合 257">
                  <a:extLst>
                    <a:ext uri="{FF2B5EF4-FFF2-40B4-BE49-F238E27FC236}">
                      <a16:creationId xmlns:a16="http://schemas.microsoft.com/office/drawing/2014/main" id="{61243235-7BAF-98DD-DC7B-F41CC087274A}"/>
                    </a:ext>
                  </a:extLst>
                </p:cNvPr>
                <p:cNvGrpSpPr/>
                <p:nvPr/>
              </p:nvGrpSpPr>
              <p:grpSpPr>
                <a:xfrm>
                  <a:off x="570750" y="1286871"/>
                  <a:ext cx="928093" cy="4301472"/>
                  <a:chOff x="570750" y="1286871"/>
                  <a:chExt cx="928093" cy="4301472"/>
                </a:xfrm>
              </p:grpSpPr>
              <p:sp>
                <p:nvSpPr>
                  <p:cNvPr id="260" name="path">
                    <a:extLst>
                      <a:ext uri="{FF2B5EF4-FFF2-40B4-BE49-F238E27FC236}">
                        <a16:creationId xmlns:a16="http://schemas.microsoft.com/office/drawing/2014/main" id="{EEAB471A-EC1B-0138-CE6A-59882E31CC3C}"/>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61" name="textbox 784">
                    <a:extLst>
                      <a:ext uri="{FF2B5EF4-FFF2-40B4-BE49-F238E27FC236}">
                        <a16:creationId xmlns:a16="http://schemas.microsoft.com/office/drawing/2014/main" id="{B2661718-9F0A-CBDB-8B2B-1ACD1E6BFDB6}"/>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262" name="path">
                    <a:extLst>
                      <a:ext uri="{FF2B5EF4-FFF2-40B4-BE49-F238E27FC236}">
                        <a16:creationId xmlns:a16="http://schemas.microsoft.com/office/drawing/2014/main" id="{340F7F01-7263-C099-6F5C-F1DDEBD56CF0}"/>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63" name="path">
                    <a:extLst>
                      <a:ext uri="{FF2B5EF4-FFF2-40B4-BE49-F238E27FC236}">
                        <a16:creationId xmlns:a16="http://schemas.microsoft.com/office/drawing/2014/main" id="{7C4580DA-E880-29EE-DA32-ACD673F1241E}"/>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64" name="path">
                    <a:extLst>
                      <a:ext uri="{FF2B5EF4-FFF2-40B4-BE49-F238E27FC236}">
                        <a16:creationId xmlns:a16="http://schemas.microsoft.com/office/drawing/2014/main" id="{23DAE149-D6F9-C305-A7EE-A2F0EE7E45D9}"/>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65" name="path">
                    <a:extLst>
                      <a:ext uri="{FF2B5EF4-FFF2-40B4-BE49-F238E27FC236}">
                        <a16:creationId xmlns:a16="http://schemas.microsoft.com/office/drawing/2014/main" id="{83868426-2002-9502-2855-94967705088F}"/>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66" name="path">
                    <a:extLst>
                      <a:ext uri="{FF2B5EF4-FFF2-40B4-BE49-F238E27FC236}">
                        <a16:creationId xmlns:a16="http://schemas.microsoft.com/office/drawing/2014/main" id="{5D72AF38-19F9-4408-E0F6-E5BA6B8F20E4}"/>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259" name="textbox 784">
                  <a:extLst>
                    <a:ext uri="{FF2B5EF4-FFF2-40B4-BE49-F238E27FC236}">
                      <a16:creationId xmlns:a16="http://schemas.microsoft.com/office/drawing/2014/main" id="{86277101-9B2A-1917-711F-2555A369338A}"/>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nvGrpSpPr>
              <p:cNvPr id="238" name="组合 237">
                <a:extLst>
                  <a:ext uri="{FF2B5EF4-FFF2-40B4-BE49-F238E27FC236}">
                    <a16:creationId xmlns:a16="http://schemas.microsoft.com/office/drawing/2014/main" id="{B3CBE302-1B30-56AC-1377-FE8BB8449236}"/>
                  </a:ext>
                </a:extLst>
              </p:cNvPr>
              <p:cNvGrpSpPr/>
              <p:nvPr/>
            </p:nvGrpSpPr>
            <p:grpSpPr>
              <a:xfrm>
                <a:off x="1594789" y="1286871"/>
                <a:ext cx="932005" cy="4924644"/>
                <a:chOff x="566838" y="1286871"/>
                <a:chExt cx="932005" cy="4924644"/>
              </a:xfrm>
            </p:grpSpPr>
            <p:grpSp>
              <p:nvGrpSpPr>
                <p:cNvPr id="249" name="组合 248">
                  <a:extLst>
                    <a:ext uri="{FF2B5EF4-FFF2-40B4-BE49-F238E27FC236}">
                      <a16:creationId xmlns:a16="http://schemas.microsoft.com/office/drawing/2014/main" id="{FA4318BE-3C83-0346-2FA9-B653341B0B85}"/>
                    </a:ext>
                  </a:extLst>
                </p:cNvPr>
                <p:cNvGrpSpPr/>
                <p:nvPr/>
              </p:nvGrpSpPr>
              <p:grpSpPr>
                <a:xfrm>
                  <a:off x="570750" y="1286871"/>
                  <a:ext cx="928093" cy="4301472"/>
                  <a:chOff x="570750" y="1286871"/>
                  <a:chExt cx="928093" cy="4301472"/>
                </a:xfrm>
              </p:grpSpPr>
              <p:sp>
                <p:nvSpPr>
                  <p:cNvPr id="251" name="path">
                    <a:extLst>
                      <a:ext uri="{FF2B5EF4-FFF2-40B4-BE49-F238E27FC236}">
                        <a16:creationId xmlns:a16="http://schemas.microsoft.com/office/drawing/2014/main" id="{01254FAF-FF19-4B4B-0FC2-E15D2736E715}"/>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52" name="textbox 784">
                    <a:extLst>
                      <a:ext uri="{FF2B5EF4-FFF2-40B4-BE49-F238E27FC236}">
                        <a16:creationId xmlns:a16="http://schemas.microsoft.com/office/drawing/2014/main" id="{09A8C8EE-A220-6912-BCB6-BB0AB0FBFF73}"/>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253" name="path">
                    <a:extLst>
                      <a:ext uri="{FF2B5EF4-FFF2-40B4-BE49-F238E27FC236}">
                        <a16:creationId xmlns:a16="http://schemas.microsoft.com/office/drawing/2014/main" id="{DB7F3963-7878-078A-D89F-3E639A398F80}"/>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54" name="path">
                    <a:extLst>
                      <a:ext uri="{FF2B5EF4-FFF2-40B4-BE49-F238E27FC236}">
                        <a16:creationId xmlns:a16="http://schemas.microsoft.com/office/drawing/2014/main" id="{3CA36936-9EEB-3066-FEAA-3342580B8484}"/>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55" name="path">
                    <a:extLst>
                      <a:ext uri="{FF2B5EF4-FFF2-40B4-BE49-F238E27FC236}">
                        <a16:creationId xmlns:a16="http://schemas.microsoft.com/office/drawing/2014/main" id="{55DC76E4-7D99-80CB-102C-D4881A130814}"/>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56" name="path">
                    <a:extLst>
                      <a:ext uri="{FF2B5EF4-FFF2-40B4-BE49-F238E27FC236}">
                        <a16:creationId xmlns:a16="http://schemas.microsoft.com/office/drawing/2014/main" id="{A0C1897D-E64A-1D38-9469-715A200BA0D9}"/>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57" name="path">
                    <a:extLst>
                      <a:ext uri="{FF2B5EF4-FFF2-40B4-BE49-F238E27FC236}">
                        <a16:creationId xmlns:a16="http://schemas.microsoft.com/office/drawing/2014/main" id="{719C4155-4B61-1F2F-0AE3-F5B4501F814B}"/>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250" name="textbox 784">
                  <a:extLst>
                    <a:ext uri="{FF2B5EF4-FFF2-40B4-BE49-F238E27FC236}">
                      <a16:creationId xmlns:a16="http://schemas.microsoft.com/office/drawing/2014/main" id="{6583FD6D-AB3C-2D08-F19D-DFEBA22E539B}"/>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nvGrpSpPr>
              <p:cNvPr id="239" name="组合 238">
                <a:extLst>
                  <a:ext uri="{FF2B5EF4-FFF2-40B4-BE49-F238E27FC236}">
                    <a16:creationId xmlns:a16="http://schemas.microsoft.com/office/drawing/2014/main" id="{3BC6CC03-A3CA-3BEE-4460-FD625547FDF8}"/>
                  </a:ext>
                </a:extLst>
              </p:cNvPr>
              <p:cNvGrpSpPr/>
              <p:nvPr/>
            </p:nvGrpSpPr>
            <p:grpSpPr>
              <a:xfrm>
                <a:off x="2626307" y="1286871"/>
                <a:ext cx="932005" cy="4924644"/>
                <a:chOff x="566838" y="1286871"/>
                <a:chExt cx="932005" cy="4924644"/>
              </a:xfrm>
            </p:grpSpPr>
            <p:grpSp>
              <p:nvGrpSpPr>
                <p:cNvPr id="240" name="组合 239">
                  <a:extLst>
                    <a:ext uri="{FF2B5EF4-FFF2-40B4-BE49-F238E27FC236}">
                      <a16:creationId xmlns:a16="http://schemas.microsoft.com/office/drawing/2014/main" id="{674C62F2-573D-EEB8-2E9C-E216FCCBCE45}"/>
                    </a:ext>
                  </a:extLst>
                </p:cNvPr>
                <p:cNvGrpSpPr/>
                <p:nvPr/>
              </p:nvGrpSpPr>
              <p:grpSpPr>
                <a:xfrm>
                  <a:off x="570750" y="1286871"/>
                  <a:ext cx="928093" cy="4301472"/>
                  <a:chOff x="570750" y="1286871"/>
                  <a:chExt cx="928093" cy="4301472"/>
                </a:xfrm>
              </p:grpSpPr>
              <p:sp>
                <p:nvSpPr>
                  <p:cNvPr id="242" name="path">
                    <a:extLst>
                      <a:ext uri="{FF2B5EF4-FFF2-40B4-BE49-F238E27FC236}">
                        <a16:creationId xmlns:a16="http://schemas.microsoft.com/office/drawing/2014/main" id="{5C82E06D-803C-5CF0-C9C1-15D1B4BFB1EA}"/>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43" name="textbox 784">
                    <a:extLst>
                      <a:ext uri="{FF2B5EF4-FFF2-40B4-BE49-F238E27FC236}">
                        <a16:creationId xmlns:a16="http://schemas.microsoft.com/office/drawing/2014/main" id="{A9066340-C89C-D0AF-F80D-F01D9B0DED3C}"/>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244" name="path">
                    <a:extLst>
                      <a:ext uri="{FF2B5EF4-FFF2-40B4-BE49-F238E27FC236}">
                        <a16:creationId xmlns:a16="http://schemas.microsoft.com/office/drawing/2014/main" id="{F5BA9E57-F024-63D5-90E0-AF5A2ABCE81D}"/>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45" name="path">
                    <a:extLst>
                      <a:ext uri="{FF2B5EF4-FFF2-40B4-BE49-F238E27FC236}">
                        <a16:creationId xmlns:a16="http://schemas.microsoft.com/office/drawing/2014/main" id="{07A19F52-D733-CF62-EBD5-D7076CCC3A06}"/>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46" name="path">
                    <a:extLst>
                      <a:ext uri="{FF2B5EF4-FFF2-40B4-BE49-F238E27FC236}">
                        <a16:creationId xmlns:a16="http://schemas.microsoft.com/office/drawing/2014/main" id="{7FFAFDAD-090C-2676-A576-4F63DB2DDA55}"/>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47" name="path">
                    <a:extLst>
                      <a:ext uri="{FF2B5EF4-FFF2-40B4-BE49-F238E27FC236}">
                        <a16:creationId xmlns:a16="http://schemas.microsoft.com/office/drawing/2014/main" id="{35316C52-3E82-823A-FB7B-B2B2BE35DD98}"/>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48" name="path">
                    <a:extLst>
                      <a:ext uri="{FF2B5EF4-FFF2-40B4-BE49-F238E27FC236}">
                        <a16:creationId xmlns:a16="http://schemas.microsoft.com/office/drawing/2014/main" id="{E366C792-3513-BB75-621F-881D018547A9}"/>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241" name="textbox 784">
                  <a:extLst>
                    <a:ext uri="{FF2B5EF4-FFF2-40B4-BE49-F238E27FC236}">
                      <a16:creationId xmlns:a16="http://schemas.microsoft.com/office/drawing/2014/main" id="{F00B05E0-DF53-40A9-BDC2-92544FD75AC6}"/>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grpSp>
          <p:nvGrpSpPr>
            <p:cNvPr id="268" name="组合 267">
              <a:extLst>
                <a:ext uri="{FF2B5EF4-FFF2-40B4-BE49-F238E27FC236}">
                  <a16:creationId xmlns:a16="http://schemas.microsoft.com/office/drawing/2014/main" id="{39C61A29-05BD-0514-103A-AB3988329D7B}"/>
                </a:ext>
              </a:extLst>
            </p:cNvPr>
            <p:cNvGrpSpPr/>
            <p:nvPr/>
          </p:nvGrpSpPr>
          <p:grpSpPr>
            <a:xfrm>
              <a:off x="9784667" y="1286871"/>
              <a:ext cx="932005" cy="4924644"/>
              <a:chOff x="566838" y="1286871"/>
              <a:chExt cx="932005" cy="4924644"/>
            </a:xfrm>
          </p:grpSpPr>
          <p:grpSp>
            <p:nvGrpSpPr>
              <p:cNvPr id="289" name="组合 288">
                <a:extLst>
                  <a:ext uri="{FF2B5EF4-FFF2-40B4-BE49-F238E27FC236}">
                    <a16:creationId xmlns:a16="http://schemas.microsoft.com/office/drawing/2014/main" id="{478E7968-3F2A-461E-01FF-89E8F97F8C64}"/>
                  </a:ext>
                </a:extLst>
              </p:cNvPr>
              <p:cNvGrpSpPr/>
              <p:nvPr/>
            </p:nvGrpSpPr>
            <p:grpSpPr>
              <a:xfrm>
                <a:off x="570750" y="1286871"/>
                <a:ext cx="928093" cy="4301472"/>
                <a:chOff x="570750" y="1286871"/>
                <a:chExt cx="928093" cy="4301472"/>
              </a:xfrm>
            </p:grpSpPr>
            <p:sp>
              <p:nvSpPr>
                <p:cNvPr id="291" name="path">
                  <a:extLst>
                    <a:ext uri="{FF2B5EF4-FFF2-40B4-BE49-F238E27FC236}">
                      <a16:creationId xmlns:a16="http://schemas.microsoft.com/office/drawing/2014/main" id="{99E0E21B-D3A1-2337-7A1F-65A24838F576}"/>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92" name="textbox 784">
                  <a:extLst>
                    <a:ext uri="{FF2B5EF4-FFF2-40B4-BE49-F238E27FC236}">
                      <a16:creationId xmlns:a16="http://schemas.microsoft.com/office/drawing/2014/main" id="{03E6B30B-36B1-2C26-1696-BA7E2FC1A20B}"/>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293" name="path">
                  <a:extLst>
                    <a:ext uri="{FF2B5EF4-FFF2-40B4-BE49-F238E27FC236}">
                      <a16:creationId xmlns:a16="http://schemas.microsoft.com/office/drawing/2014/main" id="{03498E39-83CF-FA3B-7A14-A58CB76544A2}"/>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94" name="path">
                  <a:extLst>
                    <a:ext uri="{FF2B5EF4-FFF2-40B4-BE49-F238E27FC236}">
                      <a16:creationId xmlns:a16="http://schemas.microsoft.com/office/drawing/2014/main" id="{F7ABB278-33C3-D107-7B32-E37D5C3BD4B0}"/>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95" name="path">
                  <a:extLst>
                    <a:ext uri="{FF2B5EF4-FFF2-40B4-BE49-F238E27FC236}">
                      <a16:creationId xmlns:a16="http://schemas.microsoft.com/office/drawing/2014/main" id="{208CC01B-1ECF-8EFA-4418-C7C08C709C29}"/>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96" name="path">
                  <a:extLst>
                    <a:ext uri="{FF2B5EF4-FFF2-40B4-BE49-F238E27FC236}">
                      <a16:creationId xmlns:a16="http://schemas.microsoft.com/office/drawing/2014/main" id="{38F3E5E1-710B-AE7A-06E3-C179D180820F}"/>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97" name="path">
                  <a:extLst>
                    <a:ext uri="{FF2B5EF4-FFF2-40B4-BE49-F238E27FC236}">
                      <a16:creationId xmlns:a16="http://schemas.microsoft.com/office/drawing/2014/main" id="{2D3837E3-A7B0-3EF1-4EEE-843FF48B1E6B}"/>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290" name="textbox 784">
                <a:extLst>
                  <a:ext uri="{FF2B5EF4-FFF2-40B4-BE49-F238E27FC236}">
                    <a16:creationId xmlns:a16="http://schemas.microsoft.com/office/drawing/2014/main" id="{164FF0D5-D0C9-038B-A22D-F2EE1A5C7562}"/>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nvGrpSpPr>
            <p:cNvPr id="269" name="组合 268">
              <a:extLst>
                <a:ext uri="{FF2B5EF4-FFF2-40B4-BE49-F238E27FC236}">
                  <a16:creationId xmlns:a16="http://schemas.microsoft.com/office/drawing/2014/main" id="{BF433695-2FF8-2383-FF02-E3167681D7AA}"/>
                </a:ext>
              </a:extLst>
            </p:cNvPr>
            <p:cNvGrpSpPr/>
            <p:nvPr/>
          </p:nvGrpSpPr>
          <p:grpSpPr>
            <a:xfrm>
              <a:off x="10812618" y="1286871"/>
              <a:ext cx="932005" cy="4924644"/>
              <a:chOff x="566838" y="1286871"/>
              <a:chExt cx="932005" cy="4924644"/>
            </a:xfrm>
          </p:grpSpPr>
          <p:grpSp>
            <p:nvGrpSpPr>
              <p:cNvPr id="280" name="组合 279">
                <a:extLst>
                  <a:ext uri="{FF2B5EF4-FFF2-40B4-BE49-F238E27FC236}">
                    <a16:creationId xmlns:a16="http://schemas.microsoft.com/office/drawing/2014/main" id="{E5BDFAF9-44E5-CCAF-EEAE-6BE9D5F6256F}"/>
                  </a:ext>
                </a:extLst>
              </p:cNvPr>
              <p:cNvGrpSpPr/>
              <p:nvPr/>
            </p:nvGrpSpPr>
            <p:grpSpPr>
              <a:xfrm>
                <a:off x="570750" y="1286871"/>
                <a:ext cx="928093" cy="4301472"/>
                <a:chOff x="570750" y="1286871"/>
                <a:chExt cx="928093" cy="4301472"/>
              </a:xfrm>
            </p:grpSpPr>
            <p:sp>
              <p:nvSpPr>
                <p:cNvPr id="282" name="path">
                  <a:extLst>
                    <a:ext uri="{FF2B5EF4-FFF2-40B4-BE49-F238E27FC236}">
                      <a16:creationId xmlns:a16="http://schemas.microsoft.com/office/drawing/2014/main" id="{AFCA6C6F-F8AF-7DFC-4371-ACD57AC63BAB}"/>
                    </a:ext>
                  </a:extLst>
                </p:cNvPr>
                <p:cNvSpPr/>
                <p:nvPr/>
              </p:nvSpPr>
              <p:spPr>
                <a:xfrm>
                  <a:off x="584443" y="192024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83" name="textbox 784">
                  <a:extLst>
                    <a:ext uri="{FF2B5EF4-FFF2-40B4-BE49-F238E27FC236}">
                      <a16:creationId xmlns:a16="http://schemas.microsoft.com/office/drawing/2014/main" id="{325151A6-3A22-B863-C026-3E6FA297C8A1}"/>
                    </a:ext>
                  </a:extLst>
                </p:cNvPr>
                <p:cNvSpPr/>
                <p:nvPr/>
              </p:nvSpPr>
              <p:spPr>
                <a:xfrm>
                  <a:off x="579946" y="5085424"/>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sp>
              <p:nvSpPr>
                <p:cNvPr id="284" name="path">
                  <a:extLst>
                    <a:ext uri="{FF2B5EF4-FFF2-40B4-BE49-F238E27FC236}">
                      <a16:creationId xmlns:a16="http://schemas.microsoft.com/office/drawing/2014/main" id="{D40951FF-F74E-0619-BB8E-66B68D8C61FC}"/>
                    </a:ext>
                  </a:extLst>
                </p:cNvPr>
                <p:cNvSpPr/>
                <p:nvPr/>
              </p:nvSpPr>
              <p:spPr>
                <a:xfrm>
                  <a:off x="583121" y="12868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85" name="path">
                  <a:extLst>
                    <a:ext uri="{FF2B5EF4-FFF2-40B4-BE49-F238E27FC236}">
                      <a16:creationId xmlns:a16="http://schemas.microsoft.com/office/drawing/2014/main" id="{EB255428-2E70-50D3-36BA-F7C466C97157}"/>
                    </a:ext>
                  </a:extLst>
                </p:cNvPr>
                <p:cNvSpPr/>
                <p:nvPr/>
              </p:nvSpPr>
              <p:spPr>
                <a:xfrm>
                  <a:off x="583121" y="255727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86" name="path">
                  <a:extLst>
                    <a:ext uri="{FF2B5EF4-FFF2-40B4-BE49-F238E27FC236}">
                      <a16:creationId xmlns:a16="http://schemas.microsoft.com/office/drawing/2014/main" id="{CE57B7B3-86AC-F6AB-CAB4-95EBE1AEE86A}"/>
                    </a:ext>
                  </a:extLst>
                </p:cNvPr>
                <p:cNvSpPr/>
                <p:nvPr/>
              </p:nvSpPr>
              <p:spPr>
                <a:xfrm>
                  <a:off x="583121" y="3182474"/>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87" name="path">
                  <a:extLst>
                    <a:ext uri="{FF2B5EF4-FFF2-40B4-BE49-F238E27FC236}">
                      <a16:creationId xmlns:a16="http://schemas.microsoft.com/office/drawing/2014/main" id="{4272889B-2B7C-D7E5-032B-8E470DD580BC}"/>
                    </a:ext>
                  </a:extLst>
                </p:cNvPr>
                <p:cNvSpPr/>
                <p:nvPr/>
              </p:nvSpPr>
              <p:spPr>
                <a:xfrm>
                  <a:off x="570750" y="3823191"/>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288" name="path">
                  <a:extLst>
                    <a:ext uri="{FF2B5EF4-FFF2-40B4-BE49-F238E27FC236}">
                      <a16:creationId xmlns:a16="http://schemas.microsoft.com/office/drawing/2014/main" id="{03CFC01B-BABB-2D18-254E-0687C7FBA379}"/>
                    </a:ext>
                  </a:extLst>
                </p:cNvPr>
                <p:cNvSpPr/>
                <p:nvPr/>
              </p:nvSpPr>
              <p:spPr>
                <a:xfrm>
                  <a:off x="583121" y="4446363"/>
                  <a:ext cx="914400" cy="505967"/>
                </a:xfrm>
                <a:custGeom>
                  <a:avLst/>
                  <a:gdLst/>
                  <a:ahLst/>
                  <a:cxnLst/>
                  <a:rect l="0" t="0" r="0" b="0"/>
                  <a:pathLst>
                    <a:path w="1440" h="796">
                      <a:moveTo>
                        <a:pt x="0" y="43"/>
                      </a:moveTo>
                      <a:moveTo>
                        <a:pt x="0" y="43"/>
                      </a:moveTo>
                      <a:cubicBezTo>
                        <a:pt x="0" y="19"/>
                        <a:pt x="19" y="0"/>
                        <a:pt x="43" y="0"/>
                      </a:cubicBezTo>
                      <a:lnTo>
                        <a:pt x="1396" y="0"/>
                      </a:lnTo>
                      <a:cubicBezTo>
                        <a:pt x="1420" y="0"/>
                        <a:pt x="1440" y="19"/>
                        <a:pt x="1440" y="43"/>
                      </a:cubicBezTo>
                      <a:lnTo>
                        <a:pt x="1440" y="753"/>
                      </a:lnTo>
                      <a:cubicBezTo>
                        <a:pt x="1440" y="777"/>
                        <a:pt x="1420" y="796"/>
                        <a:pt x="1396" y="796"/>
                      </a:cubicBezTo>
                      <a:lnTo>
                        <a:pt x="43" y="796"/>
                      </a:lnTo>
                      <a:cubicBezTo>
                        <a:pt x="19" y="796"/>
                        <a:pt x="0" y="777"/>
                        <a:pt x="0" y="753"/>
                      </a:cubicBezTo>
                      <a:lnTo>
                        <a:pt x="0" y="43"/>
                      </a:lnTo>
                      <a:close/>
                    </a:path>
                  </a:pathLst>
                </a:custGeom>
                <a:solidFill>
                  <a:srgbClr val="FFFFFF">
                    <a:alpha val="100000"/>
                  </a:srgbClr>
                </a:solidFill>
                <a:ln cap="flat">
                  <a:noFill/>
                  <a:prstDash val="solid"/>
                  <a:miter lim="0"/>
                </a:ln>
              </p:spPr>
              <p:txBody>
                <a:bodyPr rtlCol="0"/>
                <a:lstStyle/>
                <a:p>
                  <a:pPr algn="ctr"/>
                  <a:endParaRPr lang="zh-CN" altLang="en-US"/>
                </a:p>
              </p:txBody>
            </p:sp>
          </p:grpSp>
          <p:sp>
            <p:nvSpPr>
              <p:cNvPr id="281" name="textbox 784">
                <a:extLst>
                  <a:ext uri="{FF2B5EF4-FFF2-40B4-BE49-F238E27FC236}">
                    <a16:creationId xmlns:a16="http://schemas.microsoft.com/office/drawing/2014/main" id="{71E48DFF-5585-D3F7-764D-DCEC702297A3}"/>
                  </a:ext>
                </a:extLst>
              </p:cNvPr>
              <p:cNvSpPr/>
              <p:nvPr/>
            </p:nvSpPr>
            <p:spPr>
              <a:xfrm>
                <a:off x="566838" y="5708596"/>
                <a:ext cx="917575" cy="502919"/>
              </a:xfrm>
              <a:prstGeom prst="rect">
                <a:avLst/>
              </a:prstGeom>
              <a:solidFill>
                <a:srgbClr val="FFFFFF"/>
              </a:solidFill>
            </p:spPr>
            <p:txBody>
              <a:bodyPr vert="horz" wrap="square" lIns="0" tIns="0" rIns="0" bIns="0"/>
              <a:lstStyle/>
              <a:p>
                <a:pPr algn="l" rtl="0" eaLnBrk="0">
                  <a:lnSpc>
                    <a:spcPct val="130000"/>
                  </a:lnSpc>
                </a:pPr>
                <a:endParaRPr lang="en-US" altLang="en-US" sz="1000" dirty="0"/>
              </a:p>
              <a:p>
                <a:pPr algn="l" rtl="0" eaLnBrk="0">
                  <a:lnSpc>
                    <a:spcPct val="7000"/>
                  </a:lnSpc>
                </a:pPr>
                <a:endParaRPr lang="en-US" altLang="en-US" sz="100" dirty="0"/>
              </a:p>
            </p:txBody>
          </p:sp>
        </p:grpSp>
      </p:grpSp>
      <p:pic>
        <p:nvPicPr>
          <p:cNvPr id="299" name="图片 298">
            <a:extLst>
              <a:ext uri="{FF2B5EF4-FFF2-40B4-BE49-F238E27FC236}">
                <a16:creationId xmlns:a16="http://schemas.microsoft.com/office/drawing/2014/main" id="{5E3C850F-4A68-3E08-32BE-84221531A1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5309" y="1434419"/>
            <a:ext cx="849137" cy="203619"/>
          </a:xfrm>
          <a:prstGeom prst="rect">
            <a:avLst/>
          </a:prstGeom>
          <a:effectLst>
            <a:outerShdw blurRad="63500" sx="102000" sy="102000" algn="ctr" rotWithShape="0">
              <a:prstClr val="black">
                <a:alpha val="40000"/>
              </a:prstClr>
            </a:outerShdw>
          </a:effectLst>
        </p:spPr>
      </p:pic>
      <p:pic>
        <p:nvPicPr>
          <p:cNvPr id="300" name="图片 299">
            <a:extLst>
              <a:ext uri="{FF2B5EF4-FFF2-40B4-BE49-F238E27FC236}">
                <a16:creationId xmlns:a16="http://schemas.microsoft.com/office/drawing/2014/main" id="{C6126095-749B-15AE-ADA8-D8A75CE65C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4597" y="1459372"/>
            <a:ext cx="583535" cy="250737"/>
          </a:xfrm>
          <a:prstGeom prst="rect">
            <a:avLst/>
          </a:prstGeom>
        </p:spPr>
      </p:pic>
      <p:pic>
        <p:nvPicPr>
          <p:cNvPr id="301" name="图片 300">
            <a:extLst>
              <a:ext uri="{FF2B5EF4-FFF2-40B4-BE49-F238E27FC236}">
                <a16:creationId xmlns:a16="http://schemas.microsoft.com/office/drawing/2014/main" id="{C595FCB0-B9FF-3740-C7B1-D011E8DB12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15974" y="1364012"/>
            <a:ext cx="360051" cy="360051"/>
          </a:xfrm>
          <a:prstGeom prst="rect">
            <a:avLst/>
          </a:prstGeom>
        </p:spPr>
      </p:pic>
      <p:sp>
        <p:nvSpPr>
          <p:cNvPr id="302" name="文本框 301">
            <a:extLst>
              <a:ext uri="{FF2B5EF4-FFF2-40B4-BE49-F238E27FC236}">
                <a16:creationId xmlns:a16="http://schemas.microsoft.com/office/drawing/2014/main" id="{EF64B66B-D3E1-C3C0-40A0-B447FCB028C8}"/>
              </a:ext>
            </a:extLst>
          </p:cNvPr>
          <p:cNvSpPr txBox="1"/>
          <p:nvPr/>
        </p:nvSpPr>
        <p:spPr>
          <a:xfrm>
            <a:off x="7290320" y="6470643"/>
            <a:ext cx="12311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rPr>
              <a:t>海菱智慧</a:t>
            </a:r>
          </a:p>
        </p:txBody>
      </p:sp>
      <p:pic>
        <p:nvPicPr>
          <p:cNvPr id="303" name="图片 302">
            <a:extLst>
              <a:ext uri="{FF2B5EF4-FFF2-40B4-BE49-F238E27FC236}">
                <a16:creationId xmlns:a16="http://schemas.microsoft.com/office/drawing/2014/main" id="{AF6FD4AE-345D-E477-230E-10CDA339B0EC}"/>
              </a:ext>
            </a:extLst>
          </p:cNvPr>
          <p:cNvPicPr>
            <a:picLocks noChangeAspect="1"/>
          </p:cNvPicPr>
          <p:nvPr/>
        </p:nvPicPr>
        <p:blipFill rotWithShape="1">
          <a:blip r:embed="rId8"/>
          <a:srcRect r="47011" b="-7497"/>
          <a:stretch>
            <a:fillRect/>
          </a:stretch>
        </p:blipFill>
        <p:spPr>
          <a:xfrm>
            <a:off x="6785022" y="1417960"/>
            <a:ext cx="683597" cy="293450"/>
          </a:xfrm>
          <a:prstGeom prst="rect">
            <a:avLst/>
          </a:prstGeom>
        </p:spPr>
      </p:pic>
      <p:pic>
        <p:nvPicPr>
          <p:cNvPr id="304" name="图片 303">
            <a:extLst>
              <a:ext uri="{FF2B5EF4-FFF2-40B4-BE49-F238E27FC236}">
                <a16:creationId xmlns:a16="http://schemas.microsoft.com/office/drawing/2014/main" id="{DE14C476-AA09-6006-AFF3-F11BDCFDA98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6158"/>
          <a:stretch>
            <a:fillRect/>
          </a:stretch>
        </p:blipFill>
        <p:spPr>
          <a:xfrm>
            <a:off x="2730081" y="1360440"/>
            <a:ext cx="464873" cy="436246"/>
          </a:xfrm>
          <a:prstGeom prst="rect">
            <a:avLst/>
          </a:prstGeom>
        </p:spPr>
      </p:pic>
      <p:pic>
        <p:nvPicPr>
          <p:cNvPr id="305" name="图片 304">
            <a:extLst>
              <a:ext uri="{FF2B5EF4-FFF2-40B4-BE49-F238E27FC236}">
                <a16:creationId xmlns:a16="http://schemas.microsoft.com/office/drawing/2014/main" id="{71777A12-2E77-4AAF-B8D9-72365AC4B98D}"/>
              </a:ext>
            </a:extLst>
          </p:cNvPr>
          <p:cNvPicPr>
            <a:picLocks noChangeAspect="1"/>
          </p:cNvPicPr>
          <p:nvPr/>
        </p:nvPicPr>
        <p:blipFill>
          <a:blip r:embed="rId10"/>
          <a:stretch>
            <a:fillRect/>
          </a:stretch>
        </p:blipFill>
        <p:spPr>
          <a:xfrm>
            <a:off x="1544615" y="5203865"/>
            <a:ext cx="841959" cy="266036"/>
          </a:xfrm>
          <a:prstGeom prst="rect">
            <a:avLst/>
          </a:prstGeom>
        </p:spPr>
      </p:pic>
      <p:pic>
        <p:nvPicPr>
          <p:cNvPr id="306" name="图片 305">
            <a:extLst>
              <a:ext uri="{FF2B5EF4-FFF2-40B4-BE49-F238E27FC236}">
                <a16:creationId xmlns:a16="http://schemas.microsoft.com/office/drawing/2014/main" id="{0ED97A4D-434B-34A3-55B3-C88DDAAF2B60}"/>
              </a:ext>
            </a:extLst>
          </p:cNvPr>
          <p:cNvPicPr>
            <a:picLocks noChangeAspect="1"/>
          </p:cNvPicPr>
          <p:nvPr/>
        </p:nvPicPr>
        <p:blipFill rotWithShape="1">
          <a:blip r:embed="rId11"/>
          <a:srcRect l="51808" t="14263"/>
          <a:stretch>
            <a:fillRect/>
          </a:stretch>
        </p:blipFill>
        <p:spPr>
          <a:xfrm>
            <a:off x="10902689" y="5935864"/>
            <a:ext cx="747683" cy="141079"/>
          </a:xfrm>
          <a:prstGeom prst="rect">
            <a:avLst/>
          </a:prstGeom>
        </p:spPr>
      </p:pic>
      <p:pic>
        <p:nvPicPr>
          <p:cNvPr id="307" name="图片 306">
            <a:extLst>
              <a:ext uri="{FF2B5EF4-FFF2-40B4-BE49-F238E27FC236}">
                <a16:creationId xmlns:a16="http://schemas.microsoft.com/office/drawing/2014/main" id="{4EEE70AE-46C2-F3C8-E6A4-8ADB72CE104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86462" y="5206362"/>
            <a:ext cx="834865" cy="248203"/>
          </a:xfrm>
          <a:prstGeom prst="rect">
            <a:avLst/>
          </a:prstGeom>
        </p:spPr>
      </p:pic>
      <p:pic>
        <p:nvPicPr>
          <p:cNvPr id="308" name="图片 307">
            <a:extLst>
              <a:ext uri="{FF2B5EF4-FFF2-40B4-BE49-F238E27FC236}">
                <a16:creationId xmlns:a16="http://schemas.microsoft.com/office/drawing/2014/main" id="{BD42D499-D0DB-677C-EDA7-20792234219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1442" r="1" b="6779"/>
          <a:stretch>
            <a:fillRect/>
          </a:stretch>
        </p:blipFill>
        <p:spPr>
          <a:xfrm>
            <a:off x="5812763" y="5202143"/>
            <a:ext cx="556657" cy="344885"/>
          </a:xfrm>
          <a:prstGeom prst="rect">
            <a:avLst/>
          </a:prstGeom>
        </p:spPr>
      </p:pic>
      <p:pic>
        <p:nvPicPr>
          <p:cNvPr id="309" name="图片 308">
            <a:extLst>
              <a:ext uri="{FF2B5EF4-FFF2-40B4-BE49-F238E27FC236}">
                <a16:creationId xmlns:a16="http://schemas.microsoft.com/office/drawing/2014/main" id="{CC5F552D-AB66-CD34-9BD9-6E7E704D88D6}"/>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r="8192" b="13030"/>
          <a:stretch>
            <a:fillRect/>
          </a:stretch>
        </p:blipFill>
        <p:spPr>
          <a:xfrm>
            <a:off x="507306" y="5241048"/>
            <a:ext cx="847140" cy="230347"/>
          </a:xfrm>
          <a:prstGeom prst="rect">
            <a:avLst/>
          </a:prstGeom>
        </p:spPr>
      </p:pic>
      <p:pic>
        <p:nvPicPr>
          <p:cNvPr id="312" name="图片 311">
            <a:extLst>
              <a:ext uri="{FF2B5EF4-FFF2-40B4-BE49-F238E27FC236}">
                <a16:creationId xmlns:a16="http://schemas.microsoft.com/office/drawing/2014/main" id="{8C0E21EC-6573-014E-20EB-72F3026E0DAA}"/>
              </a:ext>
            </a:extLst>
          </p:cNvPr>
          <p:cNvPicPr>
            <a:picLocks noChangeAspect="1"/>
          </p:cNvPicPr>
          <p:nvPr/>
        </p:nvPicPr>
        <p:blipFill>
          <a:blip r:embed="rId15"/>
          <a:stretch>
            <a:fillRect/>
          </a:stretch>
        </p:blipFill>
        <p:spPr>
          <a:xfrm>
            <a:off x="10026004" y="2611497"/>
            <a:ext cx="391356" cy="385515"/>
          </a:xfrm>
          <a:prstGeom prst="rect">
            <a:avLst/>
          </a:prstGeom>
        </p:spPr>
      </p:pic>
      <p:pic>
        <p:nvPicPr>
          <p:cNvPr id="313" name="图片 312">
            <a:extLst>
              <a:ext uri="{FF2B5EF4-FFF2-40B4-BE49-F238E27FC236}">
                <a16:creationId xmlns:a16="http://schemas.microsoft.com/office/drawing/2014/main" id="{69A1F78E-4E8D-68DC-4BA0-26F37A5CF787}"/>
              </a:ext>
            </a:extLst>
          </p:cNvPr>
          <p:cNvPicPr>
            <a:picLocks noChangeAspect="1"/>
          </p:cNvPicPr>
          <p:nvPr/>
        </p:nvPicPr>
        <p:blipFill>
          <a:blip r:embed="rId16"/>
          <a:stretch>
            <a:fillRect/>
          </a:stretch>
        </p:blipFill>
        <p:spPr>
          <a:xfrm>
            <a:off x="7770692" y="2748382"/>
            <a:ext cx="793423" cy="189064"/>
          </a:xfrm>
          <a:prstGeom prst="rect">
            <a:avLst/>
          </a:prstGeom>
        </p:spPr>
      </p:pic>
      <p:pic>
        <p:nvPicPr>
          <p:cNvPr id="314" name="图片 313">
            <a:extLst>
              <a:ext uri="{FF2B5EF4-FFF2-40B4-BE49-F238E27FC236}">
                <a16:creationId xmlns:a16="http://schemas.microsoft.com/office/drawing/2014/main" id="{7A2F14B1-1834-48C5-499A-30B77A511606}"/>
              </a:ext>
            </a:extLst>
          </p:cNvPr>
          <p:cNvPicPr>
            <a:picLocks noChangeAspect="1"/>
          </p:cNvPicPr>
          <p:nvPr/>
        </p:nvPicPr>
        <p:blipFill>
          <a:blip r:embed="rId17"/>
          <a:stretch>
            <a:fillRect/>
          </a:stretch>
        </p:blipFill>
        <p:spPr>
          <a:xfrm>
            <a:off x="8842808" y="2665999"/>
            <a:ext cx="703910" cy="278470"/>
          </a:xfrm>
          <a:prstGeom prst="rect">
            <a:avLst/>
          </a:prstGeom>
        </p:spPr>
      </p:pic>
      <p:pic>
        <p:nvPicPr>
          <p:cNvPr id="316" name="Picture 2" descr="上海松江飞繁电子有限公司">
            <a:extLst>
              <a:ext uri="{FF2B5EF4-FFF2-40B4-BE49-F238E27FC236}">
                <a16:creationId xmlns:a16="http://schemas.microsoft.com/office/drawing/2014/main" id="{39BF6307-5E8F-8107-5E9D-ED8F7E448F4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856516" y="2758239"/>
            <a:ext cx="787754" cy="154100"/>
          </a:xfrm>
          <a:prstGeom prst="rect">
            <a:avLst/>
          </a:prstGeom>
          <a:noFill/>
          <a:extLst>
            <a:ext uri="{909E8E84-426E-40DD-AFC4-6F175D3DCCD1}">
              <a14:hiddenFill xmlns:a14="http://schemas.microsoft.com/office/drawing/2010/main">
                <a:solidFill>
                  <a:srgbClr val="FFFFFF"/>
                </a:solidFill>
              </a14:hiddenFill>
            </a:ext>
          </a:extLst>
        </p:spPr>
      </p:pic>
      <p:pic>
        <p:nvPicPr>
          <p:cNvPr id="317" name="图片 316">
            <a:extLst>
              <a:ext uri="{FF2B5EF4-FFF2-40B4-BE49-F238E27FC236}">
                <a16:creationId xmlns:a16="http://schemas.microsoft.com/office/drawing/2014/main" id="{FB0B6B47-9750-0610-C723-3C36573B7424}"/>
              </a:ext>
            </a:extLst>
          </p:cNvPr>
          <p:cNvPicPr>
            <a:picLocks noChangeAspect="1"/>
          </p:cNvPicPr>
          <p:nvPr/>
        </p:nvPicPr>
        <p:blipFill>
          <a:blip r:embed="rId19"/>
          <a:stretch>
            <a:fillRect/>
          </a:stretch>
        </p:blipFill>
        <p:spPr>
          <a:xfrm>
            <a:off x="593515" y="2071733"/>
            <a:ext cx="747933" cy="254616"/>
          </a:xfrm>
          <a:prstGeom prst="rect">
            <a:avLst/>
          </a:prstGeom>
        </p:spPr>
      </p:pic>
      <p:pic>
        <p:nvPicPr>
          <p:cNvPr id="318" name="图片 317">
            <a:extLst>
              <a:ext uri="{FF2B5EF4-FFF2-40B4-BE49-F238E27FC236}">
                <a16:creationId xmlns:a16="http://schemas.microsoft.com/office/drawing/2014/main" id="{8049B314-A498-0F9A-2746-40D57944210F}"/>
              </a:ext>
            </a:extLst>
          </p:cNvPr>
          <p:cNvPicPr>
            <a:picLocks noChangeAspect="1"/>
          </p:cNvPicPr>
          <p:nvPr/>
        </p:nvPicPr>
        <p:blipFill>
          <a:blip r:embed="rId20"/>
          <a:stretch>
            <a:fillRect/>
          </a:stretch>
        </p:blipFill>
        <p:spPr>
          <a:xfrm>
            <a:off x="2585152" y="2056080"/>
            <a:ext cx="827200" cy="293681"/>
          </a:xfrm>
          <a:prstGeom prst="rect">
            <a:avLst/>
          </a:prstGeom>
        </p:spPr>
      </p:pic>
      <p:pic>
        <p:nvPicPr>
          <p:cNvPr id="319" name="图片 318">
            <a:extLst>
              <a:ext uri="{FF2B5EF4-FFF2-40B4-BE49-F238E27FC236}">
                <a16:creationId xmlns:a16="http://schemas.microsoft.com/office/drawing/2014/main" id="{9A380641-7629-938C-824B-4E36BCA05B1F}"/>
              </a:ext>
            </a:extLst>
          </p:cNvPr>
          <p:cNvPicPr>
            <a:picLocks noChangeAspect="1"/>
          </p:cNvPicPr>
          <p:nvPr/>
        </p:nvPicPr>
        <p:blipFill>
          <a:blip r:embed="rId21"/>
          <a:stretch>
            <a:fillRect/>
          </a:stretch>
        </p:blipFill>
        <p:spPr>
          <a:xfrm>
            <a:off x="3646868" y="2051993"/>
            <a:ext cx="768560" cy="259857"/>
          </a:xfrm>
          <a:prstGeom prst="rect">
            <a:avLst/>
          </a:prstGeom>
        </p:spPr>
      </p:pic>
      <p:pic>
        <p:nvPicPr>
          <p:cNvPr id="320" name="图片 319">
            <a:extLst>
              <a:ext uri="{FF2B5EF4-FFF2-40B4-BE49-F238E27FC236}">
                <a16:creationId xmlns:a16="http://schemas.microsoft.com/office/drawing/2014/main" id="{062B5CF2-DEBE-825B-D77C-FD41874C4350}"/>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765174" y="2071361"/>
            <a:ext cx="648672" cy="213412"/>
          </a:xfrm>
          <a:prstGeom prst="rect">
            <a:avLst/>
          </a:prstGeom>
        </p:spPr>
      </p:pic>
      <p:pic>
        <p:nvPicPr>
          <p:cNvPr id="321" name="图片 320">
            <a:extLst>
              <a:ext uri="{FF2B5EF4-FFF2-40B4-BE49-F238E27FC236}">
                <a16:creationId xmlns:a16="http://schemas.microsoft.com/office/drawing/2014/main" id="{E0E51354-419F-8024-C765-72063B378389}"/>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556402" y="2067977"/>
            <a:ext cx="811292" cy="227891"/>
          </a:xfrm>
          <a:prstGeom prst="rect">
            <a:avLst/>
          </a:prstGeom>
        </p:spPr>
      </p:pic>
      <p:pic>
        <p:nvPicPr>
          <p:cNvPr id="322" name="图片 321">
            <a:extLst>
              <a:ext uri="{FF2B5EF4-FFF2-40B4-BE49-F238E27FC236}">
                <a16:creationId xmlns:a16="http://schemas.microsoft.com/office/drawing/2014/main" id="{1A6FB5AB-5C1C-D0C8-B51F-811D64974071}"/>
              </a:ext>
            </a:extLst>
          </p:cNvPr>
          <p:cNvPicPr>
            <a:picLocks noChangeAspect="1"/>
          </p:cNvPicPr>
          <p:nvPr/>
        </p:nvPicPr>
        <p:blipFill>
          <a:blip r:embed="rId24"/>
          <a:stretch>
            <a:fillRect/>
          </a:stretch>
        </p:blipFill>
        <p:spPr>
          <a:xfrm>
            <a:off x="1544615" y="2704478"/>
            <a:ext cx="805363" cy="232158"/>
          </a:xfrm>
          <a:prstGeom prst="rect">
            <a:avLst/>
          </a:prstGeom>
        </p:spPr>
      </p:pic>
      <p:pic>
        <p:nvPicPr>
          <p:cNvPr id="323" name="图片 322">
            <a:extLst>
              <a:ext uri="{FF2B5EF4-FFF2-40B4-BE49-F238E27FC236}">
                <a16:creationId xmlns:a16="http://schemas.microsoft.com/office/drawing/2014/main" id="{31E52918-A558-ABC9-EA64-A870BFDDBD58}"/>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67675" y="2713069"/>
            <a:ext cx="805143" cy="246473"/>
          </a:xfrm>
          <a:prstGeom prst="rect">
            <a:avLst/>
          </a:prstGeom>
        </p:spPr>
      </p:pic>
      <p:pic>
        <p:nvPicPr>
          <p:cNvPr id="324" name="图片 323">
            <a:extLst>
              <a:ext uri="{FF2B5EF4-FFF2-40B4-BE49-F238E27FC236}">
                <a16:creationId xmlns:a16="http://schemas.microsoft.com/office/drawing/2014/main" id="{2DB9299A-23A2-E9A9-AEA7-B03EC2AA648D}"/>
              </a:ext>
            </a:extLst>
          </p:cNvPr>
          <p:cNvPicPr>
            <a:picLocks noChangeAspect="1"/>
          </p:cNvPicPr>
          <p:nvPr/>
        </p:nvPicPr>
        <p:blipFill rotWithShape="1">
          <a:blip r:embed="rId26">
            <a:extLst>
              <a:ext uri="{28A0092B-C50C-407E-A947-70E740481C1C}">
                <a14:useLocalDpi xmlns:a14="http://schemas.microsoft.com/office/drawing/2010/main" val="0"/>
              </a:ext>
            </a:extLst>
          </a:blip>
          <a:srcRect r="16922" b="12436"/>
          <a:stretch>
            <a:fillRect/>
          </a:stretch>
        </p:blipFill>
        <p:spPr>
          <a:xfrm>
            <a:off x="2591856" y="2674017"/>
            <a:ext cx="960100" cy="267711"/>
          </a:xfrm>
          <a:prstGeom prst="rect">
            <a:avLst/>
          </a:prstGeom>
        </p:spPr>
      </p:pic>
      <p:pic>
        <p:nvPicPr>
          <p:cNvPr id="325" name="图片 324">
            <a:extLst>
              <a:ext uri="{FF2B5EF4-FFF2-40B4-BE49-F238E27FC236}">
                <a16:creationId xmlns:a16="http://schemas.microsoft.com/office/drawing/2014/main" id="{CF2C15D9-3795-30FC-5093-B28D95220644}"/>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3667540" y="2688164"/>
            <a:ext cx="725497" cy="285016"/>
          </a:xfrm>
          <a:prstGeom prst="rect">
            <a:avLst/>
          </a:prstGeom>
          <a:effectLst>
            <a:outerShdw blurRad="63500" sx="102000" sy="102000" algn="ctr" rotWithShape="0">
              <a:prstClr val="black">
                <a:alpha val="40000"/>
              </a:prstClr>
            </a:outerShdw>
          </a:effectLst>
        </p:spPr>
      </p:pic>
      <p:pic>
        <p:nvPicPr>
          <p:cNvPr id="326" name="图片 325">
            <a:extLst>
              <a:ext uri="{FF2B5EF4-FFF2-40B4-BE49-F238E27FC236}">
                <a16:creationId xmlns:a16="http://schemas.microsoft.com/office/drawing/2014/main" id="{33E42C2B-3660-1F53-0786-A7CC4997D409}"/>
              </a:ext>
            </a:extLst>
          </p:cNvPr>
          <p:cNvPicPr>
            <a:picLocks noChangeAspect="1"/>
          </p:cNvPicPr>
          <p:nvPr/>
        </p:nvPicPr>
        <p:blipFill>
          <a:blip r:embed="rId28"/>
          <a:stretch>
            <a:fillRect/>
          </a:stretch>
        </p:blipFill>
        <p:spPr>
          <a:xfrm>
            <a:off x="5780566" y="2712649"/>
            <a:ext cx="612525" cy="260531"/>
          </a:xfrm>
          <a:prstGeom prst="rect">
            <a:avLst/>
          </a:prstGeom>
        </p:spPr>
      </p:pic>
      <p:pic>
        <p:nvPicPr>
          <p:cNvPr id="327" name="图片 326">
            <a:extLst>
              <a:ext uri="{FF2B5EF4-FFF2-40B4-BE49-F238E27FC236}">
                <a16:creationId xmlns:a16="http://schemas.microsoft.com/office/drawing/2014/main" id="{3FBAD87F-09A7-4D6C-714B-5596511CE5AF}"/>
              </a:ext>
            </a:extLst>
          </p:cNvPr>
          <p:cNvPicPr>
            <a:picLocks noChangeAspect="1"/>
          </p:cNvPicPr>
          <p:nvPr/>
        </p:nvPicPr>
        <p:blipFill>
          <a:blip r:embed="rId29"/>
          <a:stretch>
            <a:fillRect/>
          </a:stretch>
        </p:blipFill>
        <p:spPr>
          <a:xfrm>
            <a:off x="9777409" y="1487773"/>
            <a:ext cx="863850" cy="157726"/>
          </a:xfrm>
          <a:prstGeom prst="rect">
            <a:avLst/>
          </a:prstGeom>
        </p:spPr>
      </p:pic>
      <p:pic>
        <p:nvPicPr>
          <p:cNvPr id="328" name="图片 327">
            <a:extLst>
              <a:ext uri="{FF2B5EF4-FFF2-40B4-BE49-F238E27FC236}">
                <a16:creationId xmlns:a16="http://schemas.microsoft.com/office/drawing/2014/main" id="{1C9351E1-5209-5498-C8DB-330DFCE1308F}"/>
              </a:ext>
            </a:extLst>
          </p:cNvPr>
          <p:cNvPicPr>
            <a:picLocks noChangeAspect="1"/>
          </p:cNvPicPr>
          <p:nvPr/>
        </p:nvPicPr>
        <p:blipFill>
          <a:blip r:embed="rId30"/>
          <a:stretch>
            <a:fillRect/>
          </a:stretch>
        </p:blipFill>
        <p:spPr>
          <a:xfrm>
            <a:off x="7732379" y="1446738"/>
            <a:ext cx="827837" cy="221915"/>
          </a:xfrm>
          <a:prstGeom prst="rect">
            <a:avLst/>
          </a:prstGeom>
        </p:spPr>
      </p:pic>
      <p:pic>
        <p:nvPicPr>
          <p:cNvPr id="329" name="图片 328">
            <a:extLst>
              <a:ext uri="{FF2B5EF4-FFF2-40B4-BE49-F238E27FC236}">
                <a16:creationId xmlns:a16="http://schemas.microsoft.com/office/drawing/2014/main" id="{D23F5BC8-8D87-C4AC-4145-CBFE91F3B304}"/>
              </a:ext>
            </a:extLst>
          </p:cNvPr>
          <p:cNvPicPr>
            <a:picLocks noChangeAspect="1"/>
          </p:cNvPicPr>
          <p:nvPr/>
        </p:nvPicPr>
        <p:blipFill rotWithShape="1">
          <a:blip r:embed="rId31" cstate="print">
            <a:extLst>
              <a:ext uri="{28A0092B-C50C-407E-A947-70E740481C1C}">
                <a14:useLocalDpi xmlns:a14="http://schemas.microsoft.com/office/drawing/2010/main" val="0"/>
              </a:ext>
            </a:extLst>
          </a:blip>
          <a:srcRect l="16554" t="10234" r="14284" b="21368"/>
          <a:stretch>
            <a:fillRect/>
          </a:stretch>
        </p:blipFill>
        <p:spPr>
          <a:xfrm>
            <a:off x="8785845" y="1446738"/>
            <a:ext cx="803915" cy="198761"/>
          </a:xfrm>
          <a:prstGeom prst="rect">
            <a:avLst/>
          </a:prstGeom>
        </p:spPr>
      </p:pic>
      <p:pic>
        <p:nvPicPr>
          <p:cNvPr id="330" name="图片 329">
            <a:extLst>
              <a:ext uri="{FF2B5EF4-FFF2-40B4-BE49-F238E27FC236}">
                <a16:creationId xmlns:a16="http://schemas.microsoft.com/office/drawing/2014/main" id="{D6117E58-6450-52EE-BA9C-7DAE0011B9C6}"/>
              </a:ext>
            </a:extLst>
          </p:cNvPr>
          <p:cNvPicPr>
            <a:picLocks noChangeAspect="1"/>
          </p:cNvPicPr>
          <p:nvPr/>
        </p:nvPicPr>
        <p:blipFill rotWithShape="1">
          <a:blip r:embed="rId32">
            <a:extLst>
              <a:ext uri="{28A0092B-C50C-407E-A947-70E740481C1C}">
                <a14:useLocalDpi xmlns:a14="http://schemas.microsoft.com/office/drawing/2010/main" val="0"/>
              </a:ext>
            </a:extLst>
          </a:blip>
          <a:srcRect r="52571"/>
          <a:stretch>
            <a:fillRect/>
          </a:stretch>
        </p:blipFill>
        <p:spPr>
          <a:xfrm>
            <a:off x="10940746" y="1399138"/>
            <a:ext cx="651830" cy="337255"/>
          </a:xfrm>
          <a:prstGeom prst="rect">
            <a:avLst/>
          </a:prstGeom>
        </p:spPr>
      </p:pic>
      <p:pic>
        <p:nvPicPr>
          <p:cNvPr id="331" name="图片 330">
            <a:extLst>
              <a:ext uri="{FF2B5EF4-FFF2-40B4-BE49-F238E27FC236}">
                <a16:creationId xmlns:a16="http://schemas.microsoft.com/office/drawing/2014/main" id="{FE0C1FF2-011B-4633-6D07-47D74B6E9CFF}"/>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0902689" y="2128238"/>
            <a:ext cx="727944" cy="198111"/>
          </a:xfrm>
          <a:prstGeom prst="rect">
            <a:avLst/>
          </a:prstGeom>
        </p:spPr>
      </p:pic>
      <p:pic>
        <p:nvPicPr>
          <p:cNvPr id="333" name="图片 332">
            <a:extLst>
              <a:ext uri="{FF2B5EF4-FFF2-40B4-BE49-F238E27FC236}">
                <a16:creationId xmlns:a16="http://schemas.microsoft.com/office/drawing/2014/main" id="{B7056377-1DDC-3C06-FAC1-A0A232BAE1CA}"/>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649601" y="3376655"/>
            <a:ext cx="565252" cy="188417"/>
          </a:xfrm>
          <a:prstGeom prst="rect">
            <a:avLst/>
          </a:prstGeom>
        </p:spPr>
      </p:pic>
      <p:pic>
        <p:nvPicPr>
          <p:cNvPr id="334" name="图片 333">
            <a:extLst>
              <a:ext uri="{FF2B5EF4-FFF2-40B4-BE49-F238E27FC236}">
                <a16:creationId xmlns:a16="http://schemas.microsoft.com/office/drawing/2014/main" id="{15D2FA94-A7B1-8B60-33C8-6E883BA28756}"/>
              </a:ext>
            </a:extLst>
          </p:cNvPr>
          <p:cNvPicPr>
            <a:picLocks noChangeAspect="1"/>
          </p:cNvPicPr>
          <p:nvPr/>
        </p:nvPicPr>
        <p:blipFill rotWithShape="1">
          <a:blip r:embed="rId35"/>
          <a:srcRect r="8993" b="12434"/>
          <a:stretch>
            <a:fillRect/>
          </a:stretch>
        </p:blipFill>
        <p:spPr>
          <a:xfrm>
            <a:off x="10906774" y="3996262"/>
            <a:ext cx="719773" cy="190064"/>
          </a:xfrm>
          <a:prstGeom prst="rect">
            <a:avLst/>
          </a:prstGeom>
        </p:spPr>
      </p:pic>
      <p:pic>
        <p:nvPicPr>
          <p:cNvPr id="335" name="图片 334">
            <a:extLst>
              <a:ext uri="{FF2B5EF4-FFF2-40B4-BE49-F238E27FC236}">
                <a16:creationId xmlns:a16="http://schemas.microsoft.com/office/drawing/2014/main" id="{25B10529-F5D6-92E0-F8B1-5757482D08A2}"/>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4726542" y="3354011"/>
            <a:ext cx="652272" cy="252755"/>
          </a:xfrm>
          <a:prstGeom prst="rect">
            <a:avLst/>
          </a:prstGeom>
        </p:spPr>
      </p:pic>
      <p:pic>
        <p:nvPicPr>
          <p:cNvPr id="336" name="图片 335">
            <a:extLst>
              <a:ext uri="{FF2B5EF4-FFF2-40B4-BE49-F238E27FC236}">
                <a16:creationId xmlns:a16="http://schemas.microsoft.com/office/drawing/2014/main" id="{123C3C53-BAEE-D98B-1C87-7EA7C1E59336}"/>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5741413" y="3977022"/>
            <a:ext cx="709173" cy="222368"/>
          </a:xfrm>
          <a:prstGeom prst="rect">
            <a:avLst/>
          </a:prstGeom>
        </p:spPr>
      </p:pic>
      <p:pic>
        <p:nvPicPr>
          <p:cNvPr id="337" name="图片 336">
            <a:extLst>
              <a:ext uri="{FF2B5EF4-FFF2-40B4-BE49-F238E27FC236}">
                <a16:creationId xmlns:a16="http://schemas.microsoft.com/office/drawing/2014/main" id="{D8E8CD9A-CBF1-549A-736B-B816ECD52F27}"/>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2773310" y="3385280"/>
            <a:ext cx="445063" cy="169548"/>
          </a:xfrm>
          <a:prstGeom prst="rect">
            <a:avLst/>
          </a:prstGeom>
        </p:spPr>
      </p:pic>
      <p:pic>
        <p:nvPicPr>
          <p:cNvPr id="1028" name="Picture 4">
            <a:extLst>
              <a:ext uri="{FF2B5EF4-FFF2-40B4-BE49-F238E27FC236}">
                <a16:creationId xmlns:a16="http://schemas.microsoft.com/office/drawing/2014/main" id="{34E65B30-2CEA-E529-A614-63E5E25D12D7}"/>
              </a:ext>
            </a:extLst>
          </p:cNvPr>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5788776" y="2160764"/>
            <a:ext cx="654770" cy="75550"/>
          </a:xfrm>
          <a:prstGeom prst="rect">
            <a:avLst/>
          </a:prstGeom>
          <a:noFill/>
          <a:extLst>
            <a:ext uri="{909E8E84-426E-40DD-AFC4-6F175D3DCCD1}">
              <a14:hiddenFill xmlns:a14="http://schemas.microsoft.com/office/drawing/2010/main">
                <a:solidFill>
                  <a:srgbClr val="FFFFFF"/>
                </a:solidFill>
              </a14:hiddenFill>
            </a:ext>
          </a:extLst>
        </p:spPr>
      </p:pic>
      <p:pic>
        <p:nvPicPr>
          <p:cNvPr id="340" name="图片 339">
            <a:extLst>
              <a:ext uri="{FF2B5EF4-FFF2-40B4-BE49-F238E27FC236}">
                <a16:creationId xmlns:a16="http://schemas.microsoft.com/office/drawing/2014/main" id="{525977C5-5FAB-BAB4-3FC2-466B1285B2F0}"/>
              </a:ext>
            </a:extLst>
          </p:cNvPr>
          <p:cNvPicPr>
            <a:picLocks noChangeAspect="1"/>
          </p:cNvPicPr>
          <p:nvPr/>
        </p:nvPicPr>
        <p:blipFill>
          <a:blip r:embed="rId40"/>
          <a:stretch>
            <a:fillRect/>
          </a:stretch>
        </p:blipFill>
        <p:spPr>
          <a:xfrm>
            <a:off x="7786464" y="2051993"/>
            <a:ext cx="745883" cy="295736"/>
          </a:xfrm>
          <a:prstGeom prst="rect">
            <a:avLst/>
          </a:prstGeom>
        </p:spPr>
      </p:pic>
      <p:pic>
        <p:nvPicPr>
          <p:cNvPr id="342" name="图片 341">
            <a:extLst>
              <a:ext uri="{FF2B5EF4-FFF2-40B4-BE49-F238E27FC236}">
                <a16:creationId xmlns:a16="http://schemas.microsoft.com/office/drawing/2014/main" id="{81293E03-9A2E-52FC-31DA-2E0EC5427190}"/>
              </a:ext>
            </a:extLst>
          </p:cNvPr>
          <p:cNvPicPr>
            <a:picLocks noChangeAspect="1"/>
          </p:cNvPicPr>
          <p:nvPr/>
        </p:nvPicPr>
        <p:blipFill>
          <a:blip r:embed="rId41"/>
          <a:stretch>
            <a:fillRect/>
          </a:stretch>
        </p:blipFill>
        <p:spPr>
          <a:xfrm>
            <a:off x="6820980" y="2103754"/>
            <a:ext cx="620949" cy="170986"/>
          </a:xfrm>
          <a:prstGeom prst="rect">
            <a:avLst/>
          </a:prstGeom>
        </p:spPr>
      </p:pic>
      <p:pic>
        <p:nvPicPr>
          <p:cNvPr id="1036" name="Picture 12">
            <a:extLst>
              <a:ext uri="{FF2B5EF4-FFF2-40B4-BE49-F238E27FC236}">
                <a16:creationId xmlns:a16="http://schemas.microsoft.com/office/drawing/2014/main" id="{3C0CF2E2-B83D-FC1D-F634-FC43B5C48CB3}"/>
              </a:ext>
            </a:extLst>
          </p:cNvPr>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3630714" y="1468817"/>
            <a:ext cx="762154" cy="169221"/>
          </a:xfrm>
          <a:prstGeom prst="rect">
            <a:avLst/>
          </a:prstGeom>
          <a:noFill/>
          <a:extLst>
            <a:ext uri="{909E8E84-426E-40DD-AFC4-6F175D3DCCD1}">
              <a14:hiddenFill xmlns:a14="http://schemas.microsoft.com/office/drawing/2010/main">
                <a:solidFill>
                  <a:srgbClr val="FFFFFF"/>
                </a:solidFill>
              </a14:hiddenFill>
            </a:ext>
          </a:extLst>
        </p:spPr>
      </p:pic>
      <p:pic>
        <p:nvPicPr>
          <p:cNvPr id="346" name="图片 345">
            <a:extLst>
              <a:ext uri="{FF2B5EF4-FFF2-40B4-BE49-F238E27FC236}">
                <a16:creationId xmlns:a16="http://schemas.microsoft.com/office/drawing/2014/main" id="{9EB1B180-BF39-B0C3-BE27-024BB9F2AB8B}"/>
              </a:ext>
            </a:extLst>
          </p:cNvPr>
          <p:cNvPicPr>
            <a:picLocks noChangeAspect="1"/>
          </p:cNvPicPr>
          <p:nvPr/>
        </p:nvPicPr>
        <p:blipFill>
          <a:blip r:embed="rId43"/>
          <a:stretch>
            <a:fillRect/>
          </a:stretch>
        </p:blipFill>
        <p:spPr>
          <a:xfrm>
            <a:off x="4686009" y="1432579"/>
            <a:ext cx="777973" cy="268553"/>
          </a:xfrm>
          <a:prstGeom prst="rect">
            <a:avLst/>
          </a:prstGeom>
        </p:spPr>
      </p:pic>
      <p:pic>
        <p:nvPicPr>
          <p:cNvPr id="1042" name="Picture 18">
            <a:extLst>
              <a:ext uri="{FF2B5EF4-FFF2-40B4-BE49-F238E27FC236}">
                <a16:creationId xmlns:a16="http://schemas.microsoft.com/office/drawing/2014/main" id="{03A1679D-7A02-6F2F-E6DE-66FE100AF9C8}"/>
              </a:ext>
            </a:extLst>
          </p:cNvPr>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8818767" y="2122615"/>
            <a:ext cx="762511" cy="173253"/>
          </a:xfrm>
          <a:prstGeom prst="rect">
            <a:avLst/>
          </a:prstGeom>
          <a:noFill/>
          <a:extLst>
            <a:ext uri="{909E8E84-426E-40DD-AFC4-6F175D3DCCD1}">
              <a14:hiddenFill xmlns:a14="http://schemas.microsoft.com/office/drawing/2010/main">
                <a:solidFill>
                  <a:srgbClr val="FFFFFF"/>
                </a:solidFill>
              </a14:hiddenFill>
            </a:ext>
          </a:extLst>
        </p:spPr>
      </p:pic>
      <p:pic>
        <p:nvPicPr>
          <p:cNvPr id="349" name="图片 348">
            <a:extLst>
              <a:ext uri="{FF2B5EF4-FFF2-40B4-BE49-F238E27FC236}">
                <a16:creationId xmlns:a16="http://schemas.microsoft.com/office/drawing/2014/main" id="{E8E58100-1E7A-2705-4A4E-ED4D1441140B}"/>
              </a:ext>
            </a:extLst>
          </p:cNvPr>
          <p:cNvPicPr>
            <a:picLocks noChangeAspect="1"/>
          </p:cNvPicPr>
          <p:nvPr/>
        </p:nvPicPr>
        <p:blipFill>
          <a:blip r:embed="rId45"/>
          <a:stretch>
            <a:fillRect/>
          </a:stretch>
        </p:blipFill>
        <p:spPr>
          <a:xfrm>
            <a:off x="9856192" y="2065277"/>
            <a:ext cx="730981" cy="266251"/>
          </a:xfrm>
          <a:prstGeom prst="rect">
            <a:avLst/>
          </a:prstGeom>
        </p:spPr>
      </p:pic>
      <p:pic>
        <p:nvPicPr>
          <p:cNvPr id="1046" name="Picture 22">
            <a:extLst>
              <a:ext uri="{FF2B5EF4-FFF2-40B4-BE49-F238E27FC236}">
                <a16:creationId xmlns:a16="http://schemas.microsoft.com/office/drawing/2014/main" id="{6C928B1A-1873-2ADD-BADC-C145868539C3}"/>
              </a:ext>
            </a:extLst>
          </p:cNvPr>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4645542" y="2730711"/>
            <a:ext cx="793321" cy="18888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a:extLst>
              <a:ext uri="{FF2B5EF4-FFF2-40B4-BE49-F238E27FC236}">
                <a16:creationId xmlns:a16="http://schemas.microsoft.com/office/drawing/2014/main" id="{57767F7E-B5A1-979D-6A3E-D08AFAE3B9E8}"/>
              </a:ext>
            </a:extLst>
          </p:cNvPr>
          <p:cNvPicPr>
            <a:picLocks noChangeAspect="1" noChangeArrowheads="1"/>
          </p:cNvPicPr>
          <p:nvPr/>
        </p:nvPicPr>
        <p:blipFill rotWithShape="1">
          <a:blip r:embed="rId47" cstate="print">
            <a:extLst>
              <a:ext uri="{28A0092B-C50C-407E-A947-70E740481C1C}">
                <a14:useLocalDpi xmlns:a14="http://schemas.microsoft.com/office/drawing/2010/main" val="0"/>
              </a:ext>
            </a:extLst>
          </a:blip>
          <a:srcRect l="1" r="46798" b="-4401"/>
          <a:stretch>
            <a:fillRect/>
          </a:stretch>
        </p:blipFill>
        <p:spPr bwMode="auto">
          <a:xfrm>
            <a:off x="5828788" y="3347837"/>
            <a:ext cx="560359" cy="218568"/>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a:extLst>
              <a:ext uri="{FF2B5EF4-FFF2-40B4-BE49-F238E27FC236}">
                <a16:creationId xmlns:a16="http://schemas.microsoft.com/office/drawing/2014/main" id="{E88346A1-472D-45D5-FF9B-49BCF27E283D}"/>
              </a:ext>
            </a:extLst>
          </p:cNvPr>
          <p:cNvPicPr>
            <a:picLocks noChangeAspect="1" noChangeArrowheads="1"/>
          </p:cNvPicPr>
          <p:nvPr/>
        </p:nvPicPr>
        <p:blipFill>
          <a:blip r:embed="rId48" cstate="print">
            <a:extLst>
              <a:ext uri="{28A0092B-C50C-407E-A947-70E740481C1C}">
                <a14:useLocalDpi xmlns:a14="http://schemas.microsoft.com/office/drawing/2010/main" val="0"/>
              </a:ext>
            </a:extLst>
          </a:blip>
          <a:srcRect/>
          <a:stretch>
            <a:fillRect/>
          </a:stretch>
        </p:blipFill>
        <p:spPr bwMode="auto">
          <a:xfrm>
            <a:off x="1767713" y="4004723"/>
            <a:ext cx="475758" cy="237879"/>
          </a:xfrm>
          <a:prstGeom prst="rect">
            <a:avLst/>
          </a:prstGeom>
          <a:noFill/>
          <a:extLst>
            <a:ext uri="{909E8E84-426E-40DD-AFC4-6F175D3DCCD1}">
              <a14:hiddenFill xmlns:a14="http://schemas.microsoft.com/office/drawing/2010/main">
                <a:solidFill>
                  <a:srgbClr val="FFFFFF"/>
                </a:solidFill>
              </a14:hiddenFill>
            </a:ext>
          </a:extLst>
        </p:spPr>
      </p:pic>
      <p:pic>
        <p:nvPicPr>
          <p:cNvPr id="350" name="Picture 2" descr="新天科技">
            <a:extLst>
              <a:ext uri="{FF2B5EF4-FFF2-40B4-BE49-F238E27FC236}">
                <a16:creationId xmlns:a16="http://schemas.microsoft.com/office/drawing/2014/main" id="{B85DB186-D620-9B9F-CCB0-7EEC48724D56}"/>
              </a:ext>
            </a:extLst>
          </p:cNvPr>
          <p:cNvPicPr>
            <a:picLocks noChangeAspect="1" noChangeArrowheads="1"/>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6751735" y="2736726"/>
            <a:ext cx="790833" cy="191717"/>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a:extLst>
              <a:ext uri="{FF2B5EF4-FFF2-40B4-BE49-F238E27FC236}">
                <a16:creationId xmlns:a16="http://schemas.microsoft.com/office/drawing/2014/main" id="{01ED7078-49A4-EFEE-3820-EF4A9ABA482A}"/>
              </a:ext>
            </a:extLst>
          </p:cNvPr>
          <p:cNvPicPr>
            <a:picLocks noChangeAspect="1" noChangeArrowheads="1"/>
          </p:cNvPicPr>
          <p:nvPr/>
        </p:nvPicPr>
        <p:blipFill>
          <a:blip r:embed="rId50" cstate="print">
            <a:extLst>
              <a:ext uri="{28A0092B-C50C-407E-A947-70E740481C1C}">
                <a14:useLocalDpi xmlns:a14="http://schemas.microsoft.com/office/drawing/2010/main" val="0"/>
              </a:ext>
            </a:extLst>
          </a:blip>
          <a:srcRect/>
          <a:stretch>
            <a:fillRect/>
          </a:stretch>
        </p:blipFill>
        <p:spPr bwMode="auto">
          <a:xfrm>
            <a:off x="10886281" y="3341136"/>
            <a:ext cx="702008" cy="228002"/>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logo">
            <a:extLst>
              <a:ext uri="{FF2B5EF4-FFF2-40B4-BE49-F238E27FC236}">
                <a16:creationId xmlns:a16="http://schemas.microsoft.com/office/drawing/2014/main" id="{604CCF22-BA60-06FE-AF52-412EDA3FDD52}"/>
              </a:ext>
            </a:extLst>
          </p:cNvPr>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9869328" y="3347448"/>
            <a:ext cx="717845" cy="21086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宁波金盾电子工业股份有限公司">
            <a:extLst>
              <a:ext uri="{FF2B5EF4-FFF2-40B4-BE49-F238E27FC236}">
                <a16:creationId xmlns:a16="http://schemas.microsoft.com/office/drawing/2014/main" id="{E729C49C-8394-AEEC-E40E-CC974F97A042}"/>
              </a:ext>
            </a:extLst>
          </p:cNvPr>
          <p:cNvPicPr>
            <a:picLocks noChangeAspect="1" noChangeArrowheads="1"/>
          </p:cNvPicPr>
          <p:nvPr/>
        </p:nvPicPr>
        <p:blipFill rotWithShape="1">
          <a:blip r:embed="rId52">
            <a:extLst>
              <a:ext uri="{28A0092B-C50C-407E-A947-70E740481C1C}">
                <a14:useLocalDpi xmlns:a14="http://schemas.microsoft.com/office/drawing/2010/main" val="0"/>
              </a:ext>
            </a:extLst>
          </a:blip>
          <a:srcRect l="19427" r="15294" b="-10948"/>
          <a:stretch>
            <a:fillRect/>
          </a:stretch>
        </p:blipFill>
        <p:spPr bwMode="auto">
          <a:xfrm>
            <a:off x="8840448" y="3251434"/>
            <a:ext cx="740830" cy="413952"/>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a:extLst>
              <a:ext uri="{FF2B5EF4-FFF2-40B4-BE49-F238E27FC236}">
                <a16:creationId xmlns:a16="http://schemas.microsoft.com/office/drawing/2014/main" id="{FF76A16E-3870-0877-3736-7A3FAF208CA5}"/>
              </a:ext>
            </a:extLst>
          </p:cNvPr>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8018483" y="3252345"/>
            <a:ext cx="297839" cy="355116"/>
          </a:xfrm>
          <a:prstGeom prst="rect">
            <a:avLst/>
          </a:prstGeom>
          <a:noFill/>
          <a:extLst>
            <a:ext uri="{909E8E84-426E-40DD-AFC4-6F175D3DCCD1}">
              <a14:hiddenFill xmlns:a14="http://schemas.microsoft.com/office/drawing/2010/main">
                <a:solidFill>
                  <a:srgbClr val="FFFFFF"/>
                </a:solidFill>
              </a14:hiddenFill>
            </a:ext>
          </a:extLst>
        </p:spPr>
      </p:pic>
      <p:pic>
        <p:nvPicPr>
          <p:cNvPr id="355" name="图片 354">
            <a:extLst>
              <a:ext uri="{FF2B5EF4-FFF2-40B4-BE49-F238E27FC236}">
                <a16:creationId xmlns:a16="http://schemas.microsoft.com/office/drawing/2014/main" id="{5C9ADD7A-047D-A991-F478-B05208B9A727}"/>
              </a:ext>
            </a:extLst>
          </p:cNvPr>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1556402" y="3389293"/>
            <a:ext cx="779105" cy="132448"/>
          </a:xfrm>
          <a:prstGeom prst="rect">
            <a:avLst/>
          </a:prstGeom>
        </p:spPr>
      </p:pic>
      <p:pic>
        <p:nvPicPr>
          <p:cNvPr id="1066" name="Picture 42" descr="理工光科">
            <a:extLst>
              <a:ext uri="{FF2B5EF4-FFF2-40B4-BE49-F238E27FC236}">
                <a16:creationId xmlns:a16="http://schemas.microsoft.com/office/drawing/2014/main" id="{07468008-939F-F792-C891-E4F367181BB4}"/>
              </a:ext>
            </a:extLst>
          </p:cNvPr>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6799136" y="3272302"/>
            <a:ext cx="666750" cy="338138"/>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44">
            <a:extLst>
              <a:ext uri="{FF2B5EF4-FFF2-40B4-BE49-F238E27FC236}">
                <a16:creationId xmlns:a16="http://schemas.microsoft.com/office/drawing/2014/main" id="{3AA20765-4AD0-CE02-E324-27C89801ADB7}"/>
              </a:ext>
            </a:extLst>
          </p:cNvPr>
          <p:cNvPicPr>
            <a:picLocks noChangeAspect="1" noChangeArrowheads="1"/>
          </p:cNvPicPr>
          <p:nvPr/>
        </p:nvPicPr>
        <p:blipFill>
          <a:blip r:embed="rId56" cstate="print">
            <a:extLst>
              <a:ext uri="{28A0092B-C50C-407E-A947-70E740481C1C}">
                <a14:useLocalDpi xmlns:a14="http://schemas.microsoft.com/office/drawing/2010/main" val="0"/>
              </a:ext>
            </a:extLst>
          </a:blip>
          <a:srcRect/>
          <a:stretch>
            <a:fillRect/>
          </a:stretch>
        </p:blipFill>
        <p:spPr bwMode="auto">
          <a:xfrm>
            <a:off x="3634289" y="3377010"/>
            <a:ext cx="808065" cy="162916"/>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46">
            <a:extLst>
              <a:ext uri="{FF2B5EF4-FFF2-40B4-BE49-F238E27FC236}">
                <a16:creationId xmlns:a16="http://schemas.microsoft.com/office/drawing/2014/main" id="{30912A66-1E58-BDB5-BC59-4E9D626B47AA}"/>
              </a:ext>
            </a:extLst>
          </p:cNvPr>
          <p:cNvPicPr>
            <a:picLocks noChangeAspect="1" noChangeArrowheads="1"/>
          </p:cNvPicPr>
          <p:nvPr/>
        </p:nvPicPr>
        <p:blipFill rotWithShape="1">
          <a:blip r:embed="rId57">
            <a:extLst>
              <a:ext uri="{28A0092B-C50C-407E-A947-70E740481C1C}">
                <a14:useLocalDpi xmlns:a14="http://schemas.microsoft.com/office/drawing/2010/main" val="0"/>
              </a:ext>
            </a:extLst>
          </a:blip>
          <a:srcRect r="82047" b="-3666"/>
          <a:stretch>
            <a:fillRect/>
          </a:stretch>
        </p:blipFill>
        <p:spPr bwMode="auto">
          <a:xfrm>
            <a:off x="2766765" y="4501022"/>
            <a:ext cx="445046" cy="437988"/>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48">
            <a:extLst>
              <a:ext uri="{FF2B5EF4-FFF2-40B4-BE49-F238E27FC236}">
                <a16:creationId xmlns:a16="http://schemas.microsoft.com/office/drawing/2014/main" id="{5ABA7A8A-40B5-9236-DECE-D9E55A21A081}"/>
              </a:ext>
            </a:extLst>
          </p:cNvPr>
          <p:cNvPicPr>
            <a:picLocks noChangeAspect="1" noChangeArrowheads="1"/>
          </p:cNvPicPr>
          <p:nvPr/>
        </p:nvPicPr>
        <p:blipFill rotWithShape="1">
          <a:blip r:embed="rId58">
            <a:extLst>
              <a:ext uri="{28A0092B-C50C-407E-A947-70E740481C1C}">
                <a14:useLocalDpi xmlns:a14="http://schemas.microsoft.com/office/drawing/2010/main" val="0"/>
              </a:ext>
            </a:extLst>
          </a:blip>
          <a:srcRect l="1274" r="91234" b="19291"/>
          <a:stretch>
            <a:fillRect/>
          </a:stretch>
        </p:blipFill>
        <p:spPr bwMode="auto">
          <a:xfrm>
            <a:off x="8988138" y="3875281"/>
            <a:ext cx="414347" cy="393395"/>
          </a:xfrm>
          <a:prstGeom prst="rect">
            <a:avLst/>
          </a:prstGeom>
          <a:noFill/>
          <a:extLst>
            <a:ext uri="{909E8E84-426E-40DD-AFC4-6F175D3DCCD1}">
              <a14:hiddenFill xmlns:a14="http://schemas.microsoft.com/office/drawing/2010/main">
                <a:solidFill>
                  <a:srgbClr val="FFFFFF"/>
                </a:solidFill>
              </a14:hiddenFill>
            </a:ext>
          </a:extLst>
        </p:spPr>
      </p:pic>
      <p:pic>
        <p:nvPicPr>
          <p:cNvPr id="359" name="图片 358">
            <a:extLst>
              <a:ext uri="{FF2B5EF4-FFF2-40B4-BE49-F238E27FC236}">
                <a16:creationId xmlns:a16="http://schemas.microsoft.com/office/drawing/2014/main" id="{07438ECC-1542-6AB9-8F17-7AB45BF6EE59}"/>
              </a:ext>
            </a:extLst>
          </p:cNvPr>
          <p:cNvPicPr>
            <a:picLocks noChangeAspect="1"/>
          </p:cNvPicPr>
          <p:nvPr/>
        </p:nvPicPr>
        <p:blipFill>
          <a:blip r:embed="rId59"/>
          <a:stretch>
            <a:fillRect/>
          </a:stretch>
        </p:blipFill>
        <p:spPr>
          <a:xfrm>
            <a:off x="547239" y="3978148"/>
            <a:ext cx="752051" cy="238290"/>
          </a:xfrm>
          <a:prstGeom prst="rect">
            <a:avLst/>
          </a:prstGeom>
        </p:spPr>
      </p:pic>
      <p:pic>
        <p:nvPicPr>
          <p:cNvPr id="1074" name="Picture 50" descr="site logo">
            <a:extLst>
              <a:ext uri="{FF2B5EF4-FFF2-40B4-BE49-F238E27FC236}">
                <a16:creationId xmlns:a16="http://schemas.microsoft.com/office/drawing/2014/main" id="{E5594CAE-D6A0-D8EF-7223-592718A9AF04}"/>
              </a:ext>
            </a:extLst>
          </p:cNvPr>
          <p:cNvPicPr>
            <a:picLocks noChangeAspect="1" noChangeArrowheads="1"/>
          </p:cNvPicPr>
          <p:nvPr/>
        </p:nvPicPr>
        <p:blipFill>
          <a:blip r:embed="rId60" cstate="print">
            <a:extLst>
              <a:ext uri="{28A0092B-C50C-407E-A947-70E740481C1C}">
                <a14:useLocalDpi xmlns:a14="http://schemas.microsoft.com/office/drawing/2010/main" val="0"/>
              </a:ext>
            </a:extLst>
          </a:blip>
          <a:srcRect/>
          <a:stretch>
            <a:fillRect/>
          </a:stretch>
        </p:blipFill>
        <p:spPr bwMode="auto">
          <a:xfrm>
            <a:off x="2564226" y="4042480"/>
            <a:ext cx="864925" cy="109382"/>
          </a:xfrm>
          <a:prstGeom prst="rect">
            <a:avLst/>
          </a:prstGeom>
          <a:noFill/>
          <a:extLst>
            <a:ext uri="{909E8E84-426E-40DD-AFC4-6F175D3DCCD1}">
              <a14:hiddenFill xmlns:a14="http://schemas.microsoft.com/office/drawing/2010/main">
                <a:solidFill>
                  <a:srgbClr val="FFFFFF"/>
                </a:solidFill>
              </a14:hiddenFill>
            </a:ext>
          </a:extLst>
        </p:spPr>
      </p:pic>
      <p:pic>
        <p:nvPicPr>
          <p:cNvPr id="1076" name="Picture 52">
            <a:extLst>
              <a:ext uri="{FF2B5EF4-FFF2-40B4-BE49-F238E27FC236}">
                <a16:creationId xmlns:a16="http://schemas.microsoft.com/office/drawing/2014/main" id="{894D5AFE-DE6B-61A3-F740-70B7FC1A8ADC}"/>
              </a:ext>
            </a:extLst>
          </p:cNvPr>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3707456" y="4002223"/>
            <a:ext cx="666751" cy="184103"/>
          </a:xfrm>
          <a:prstGeom prst="rect">
            <a:avLst/>
          </a:prstGeom>
          <a:noFill/>
          <a:extLst>
            <a:ext uri="{909E8E84-426E-40DD-AFC4-6F175D3DCCD1}">
              <a14:hiddenFill xmlns:a14="http://schemas.microsoft.com/office/drawing/2010/main">
                <a:solidFill>
                  <a:srgbClr val="FFFFFF"/>
                </a:solidFill>
              </a14:hiddenFill>
            </a:ext>
          </a:extLst>
        </p:spPr>
      </p:pic>
      <p:pic>
        <p:nvPicPr>
          <p:cNvPr id="1078" name="Picture 54">
            <a:extLst>
              <a:ext uri="{FF2B5EF4-FFF2-40B4-BE49-F238E27FC236}">
                <a16:creationId xmlns:a16="http://schemas.microsoft.com/office/drawing/2014/main" id="{5F0E6BFD-883C-9D98-FA3E-8FE3B350FC62}"/>
              </a:ext>
            </a:extLst>
          </p:cNvPr>
          <p:cNvPicPr>
            <a:picLocks noChangeAspect="1" noChangeArrowheads="1"/>
          </p:cNvPicPr>
          <p:nvPr/>
        </p:nvPicPr>
        <p:blipFill>
          <a:blip r:embed="rId62" cstate="print">
            <a:extLst>
              <a:ext uri="{28A0092B-C50C-407E-A947-70E740481C1C}">
                <a14:useLocalDpi xmlns:a14="http://schemas.microsoft.com/office/drawing/2010/main" val="0"/>
              </a:ext>
            </a:extLst>
          </a:blip>
          <a:srcRect/>
          <a:stretch>
            <a:fillRect/>
          </a:stretch>
        </p:blipFill>
        <p:spPr bwMode="auto">
          <a:xfrm>
            <a:off x="9958074" y="3969409"/>
            <a:ext cx="540351" cy="218569"/>
          </a:xfrm>
          <a:prstGeom prst="rect">
            <a:avLst/>
          </a:prstGeom>
          <a:noFill/>
          <a:extLst>
            <a:ext uri="{909E8E84-426E-40DD-AFC4-6F175D3DCCD1}">
              <a14:hiddenFill xmlns:a14="http://schemas.microsoft.com/office/drawing/2010/main">
                <a:solidFill>
                  <a:srgbClr val="FFFFFF"/>
                </a:solidFill>
              </a14:hiddenFill>
            </a:ext>
          </a:extLst>
        </p:spPr>
      </p:pic>
      <p:pic>
        <p:nvPicPr>
          <p:cNvPr id="1080" name="Picture 56">
            <a:extLst>
              <a:ext uri="{FF2B5EF4-FFF2-40B4-BE49-F238E27FC236}">
                <a16:creationId xmlns:a16="http://schemas.microsoft.com/office/drawing/2014/main" id="{02E9049D-35B0-854D-5801-617FB459E766}"/>
              </a:ext>
            </a:extLst>
          </p:cNvPr>
          <p:cNvPicPr>
            <a:picLocks noChangeAspect="1" noChangeArrowheads="1"/>
          </p:cNvPicPr>
          <p:nvPr/>
        </p:nvPicPr>
        <p:blipFill>
          <a:blip r:embed="rId63" cstate="print">
            <a:extLst>
              <a:ext uri="{28A0092B-C50C-407E-A947-70E740481C1C}">
                <a14:useLocalDpi xmlns:a14="http://schemas.microsoft.com/office/drawing/2010/main" val="0"/>
              </a:ext>
            </a:extLst>
          </a:blip>
          <a:srcRect/>
          <a:stretch>
            <a:fillRect/>
          </a:stretch>
        </p:blipFill>
        <p:spPr bwMode="auto">
          <a:xfrm>
            <a:off x="6924904" y="3980140"/>
            <a:ext cx="365416" cy="219250"/>
          </a:xfrm>
          <a:prstGeom prst="rect">
            <a:avLst/>
          </a:prstGeom>
          <a:noFill/>
          <a:extLst>
            <a:ext uri="{909E8E84-426E-40DD-AFC4-6F175D3DCCD1}">
              <a14:hiddenFill xmlns:a14="http://schemas.microsoft.com/office/drawing/2010/main">
                <a:solidFill>
                  <a:srgbClr val="FFFFFF"/>
                </a:solidFill>
              </a14:hiddenFill>
            </a:ext>
          </a:extLst>
        </p:spPr>
      </p:pic>
      <p:pic>
        <p:nvPicPr>
          <p:cNvPr id="1082" name="Picture 58">
            <a:extLst>
              <a:ext uri="{FF2B5EF4-FFF2-40B4-BE49-F238E27FC236}">
                <a16:creationId xmlns:a16="http://schemas.microsoft.com/office/drawing/2014/main" id="{424D4DD0-A992-37C8-802B-E959444C087A}"/>
              </a:ext>
            </a:extLst>
          </p:cNvPr>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7781308" y="4014890"/>
            <a:ext cx="751039" cy="158383"/>
          </a:xfrm>
          <a:prstGeom prst="rect">
            <a:avLst/>
          </a:prstGeom>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84" name="Picture 60">
            <a:extLst>
              <a:ext uri="{FF2B5EF4-FFF2-40B4-BE49-F238E27FC236}">
                <a16:creationId xmlns:a16="http://schemas.microsoft.com/office/drawing/2014/main" id="{767F944D-A047-03FF-B6B6-AC5B35F51677}"/>
              </a:ext>
            </a:extLst>
          </p:cNvPr>
          <p:cNvPicPr>
            <a:picLocks noChangeAspect="1" noChangeArrowheads="1"/>
          </p:cNvPicPr>
          <p:nvPr/>
        </p:nvPicPr>
        <p:blipFill rotWithShape="1">
          <a:blip r:embed="rId65">
            <a:extLst>
              <a:ext uri="{28A0092B-C50C-407E-A947-70E740481C1C}">
                <a14:useLocalDpi xmlns:a14="http://schemas.microsoft.com/office/drawing/2010/main" val="0"/>
              </a:ext>
            </a:extLst>
          </a:blip>
          <a:srcRect r="32001" b="7352"/>
          <a:stretch>
            <a:fillRect/>
          </a:stretch>
        </p:blipFill>
        <p:spPr bwMode="auto">
          <a:xfrm>
            <a:off x="9839238" y="4605340"/>
            <a:ext cx="828884" cy="202472"/>
          </a:xfrm>
          <a:prstGeom prst="rect">
            <a:avLst/>
          </a:prstGeom>
          <a:noFill/>
          <a:extLst>
            <a:ext uri="{909E8E84-426E-40DD-AFC4-6F175D3DCCD1}">
              <a14:hiddenFill xmlns:a14="http://schemas.microsoft.com/office/drawing/2010/main">
                <a:solidFill>
                  <a:srgbClr val="FFFFFF"/>
                </a:solidFill>
              </a14:hiddenFill>
            </a:ext>
          </a:extLst>
        </p:spPr>
      </p:pic>
      <p:pic>
        <p:nvPicPr>
          <p:cNvPr id="1088" name="Picture 64">
            <a:extLst>
              <a:ext uri="{FF2B5EF4-FFF2-40B4-BE49-F238E27FC236}">
                <a16:creationId xmlns:a16="http://schemas.microsoft.com/office/drawing/2014/main" id="{20A3A28D-0AA4-EC30-4ADF-7EAC902D1A72}"/>
              </a:ext>
            </a:extLst>
          </p:cNvPr>
          <p:cNvPicPr>
            <a:picLocks noChangeAspect="1" noChangeArrowheads="1"/>
          </p:cNvPicPr>
          <p:nvPr/>
        </p:nvPicPr>
        <p:blipFill>
          <a:blip r:embed="rId66" cstate="print">
            <a:extLst>
              <a:ext uri="{28A0092B-C50C-407E-A947-70E740481C1C}">
                <a14:useLocalDpi xmlns:a14="http://schemas.microsoft.com/office/drawing/2010/main" val="0"/>
              </a:ext>
            </a:extLst>
          </a:blip>
          <a:srcRect/>
          <a:stretch>
            <a:fillRect/>
          </a:stretch>
        </p:blipFill>
        <p:spPr bwMode="auto">
          <a:xfrm>
            <a:off x="5668546" y="4652610"/>
            <a:ext cx="810350" cy="139116"/>
          </a:xfrm>
          <a:prstGeom prst="rect">
            <a:avLst/>
          </a:prstGeom>
          <a:noFill/>
          <a:extLst>
            <a:ext uri="{909E8E84-426E-40DD-AFC4-6F175D3DCCD1}">
              <a14:hiddenFill xmlns:a14="http://schemas.microsoft.com/office/drawing/2010/main">
                <a:solidFill>
                  <a:srgbClr val="FFFFFF"/>
                </a:solidFill>
              </a14:hiddenFill>
            </a:ext>
          </a:extLst>
        </p:spPr>
      </p:pic>
      <p:pic>
        <p:nvPicPr>
          <p:cNvPr id="1090" name="Picture 66" descr="logo">
            <a:extLst>
              <a:ext uri="{FF2B5EF4-FFF2-40B4-BE49-F238E27FC236}">
                <a16:creationId xmlns:a16="http://schemas.microsoft.com/office/drawing/2014/main" id="{D0879DA4-677F-B80B-B13F-F91A5D956021}"/>
              </a:ext>
            </a:extLst>
          </p:cNvPr>
          <p:cNvPicPr>
            <a:picLocks noChangeAspect="1" noChangeArrowheads="1"/>
          </p:cNvPicPr>
          <p:nvPr/>
        </p:nvPicPr>
        <p:blipFill>
          <a:blip r:embed="rId67" cstate="print">
            <a:extLst>
              <a:ext uri="{28A0092B-C50C-407E-A947-70E740481C1C}">
                <a14:useLocalDpi xmlns:a14="http://schemas.microsoft.com/office/drawing/2010/main" val="0"/>
              </a:ext>
            </a:extLst>
          </a:blip>
          <a:srcRect/>
          <a:stretch>
            <a:fillRect/>
          </a:stretch>
        </p:blipFill>
        <p:spPr bwMode="auto">
          <a:xfrm>
            <a:off x="585302" y="4590923"/>
            <a:ext cx="752051" cy="232736"/>
          </a:xfrm>
          <a:prstGeom prst="rect">
            <a:avLst/>
          </a:prstGeom>
          <a:noFill/>
          <a:extLst>
            <a:ext uri="{909E8E84-426E-40DD-AFC4-6F175D3DCCD1}">
              <a14:hiddenFill xmlns:a14="http://schemas.microsoft.com/office/drawing/2010/main">
                <a:solidFill>
                  <a:srgbClr val="FFFFFF"/>
                </a:solidFill>
              </a14:hiddenFill>
            </a:ext>
          </a:extLst>
        </p:spPr>
      </p:pic>
      <p:pic>
        <p:nvPicPr>
          <p:cNvPr id="1092" name="Picture 68">
            <a:extLst>
              <a:ext uri="{FF2B5EF4-FFF2-40B4-BE49-F238E27FC236}">
                <a16:creationId xmlns:a16="http://schemas.microsoft.com/office/drawing/2014/main" id="{A1E7E7C8-542F-8A4A-6624-9A4ED0B5BD8D}"/>
              </a:ext>
            </a:extLst>
          </p:cNvPr>
          <p:cNvPicPr>
            <a:picLocks noChangeAspect="1" noChangeArrowheads="1"/>
          </p:cNvPicPr>
          <p:nvPr/>
        </p:nvPicPr>
        <p:blipFill>
          <a:blip r:embed="rId68" cstate="print">
            <a:extLst>
              <a:ext uri="{28A0092B-C50C-407E-A947-70E740481C1C}">
                <a14:useLocalDpi xmlns:a14="http://schemas.microsoft.com/office/drawing/2010/main" val="0"/>
              </a:ext>
            </a:extLst>
          </a:blip>
          <a:srcRect/>
          <a:stretch>
            <a:fillRect/>
          </a:stretch>
        </p:blipFill>
        <p:spPr bwMode="auto">
          <a:xfrm>
            <a:off x="1568731" y="4599077"/>
            <a:ext cx="828531" cy="282913"/>
          </a:xfrm>
          <a:prstGeom prst="rect">
            <a:avLst/>
          </a:prstGeom>
          <a:noFill/>
          <a:extLst>
            <a:ext uri="{909E8E84-426E-40DD-AFC4-6F175D3DCCD1}">
              <a14:hiddenFill xmlns:a14="http://schemas.microsoft.com/office/drawing/2010/main">
                <a:solidFill>
                  <a:srgbClr val="FFFFFF"/>
                </a:solidFill>
              </a14:hiddenFill>
            </a:ext>
          </a:extLst>
        </p:spPr>
      </p:pic>
      <p:pic>
        <p:nvPicPr>
          <p:cNvPr id="360" name="图片 359">
            <a:extLst>
              <a:ext uri="{FF2B5EF4-FFF2-40B4-BE49-F238E27FC236}">
                <a16:creationId xmlns:a16="http://schemas.microsoft.com/office/drawing/2014/main" id="{AB4DC02A-BB89-5DD0-742E-15AF0D1AF74D}"/>
              </a:ext>
            </a:extLst>
          </p:cNvPr>
          <p:cNvPicPr>
            <a:picLocks noChangeAspect="1"/>
          </p:cNvPicPr>
          <p:nvPr/>
        </p:nvPicPr>
        <p:blipFill>
          <a:blip r:embed="rId69"/>
          <a:stretch>
            <a:fillRect/>
          </a:stretch>
        </p:blipFill>
        <p:spPr>
          <a:xfrm>
            <a:off x="10922062" y="4641380"/>
            <a:ext cx="689196" cy="175489"/>
          </a:xfrm>
          <a:prstGeom prst="rect">
            <a:avLst/>
          </a:prstGeom>
        </p:spPr>
      </p:pic>
      <p:pic>
        <p:nvPicPr>
          <p:cNvPr id="363" name="图片 362">
            <a:extLst>
              <a:ext uri="{FF2B5EF4-FFF2-40B4-BE49-F238E27FC236}">
                <a16:creationId xmlns:a16="http://schemas.microsoft.com/office/drawing/2014/main" id="{468A719C-D121-36B9-4887-3990AB75EAB6}"/>
              </a:ext>
            </a:extLst>
          </p:cNvPr>
          <p:cNvPicPr>
            <a:picLocks noChangeAspect="1"/>
          </p:cNvPicPr>
          <p:nvPr/>
        </p:nvPicPr>
        <p:blipFill>
          <a:blip r:embed="rId70"/>
          <a:stretch>
            <a:fillRect/>
          </a:stretch>
        </p:blipFill>
        <p:spPr>
          <a:xfrm>
            <a:off x="4713131" y="4646863"/>
            <a:ext cx="700715" cy="191104"/>
          </a:xfrm>
          <a:prstGeom prst="rect">
            <a:avLst/>
          </a:prstGeom>
        </p:spPr>
      </p:pic>
      <p:pic>
        <p:nvPicPr>
          <p:cNvPr id="369" name="图片 368">
            <a:extLst>
              <a:ext uri="{FF2B5EF4-FFF2-40B4-BE49-F238E27FC236}">
                <a16:creationId xmlns:a16="http://schemas.microsoft.com/office/drawing/2014/main" id="{BCCE6CE0-604C-26FC-6B78-5F7632BC1076}"/>
              </a:ext>
            </a:extLst>
          </p:cNvPr>
          <p:cNvPicPr>
            <a:picLocks noChangeAspect="1"/>
          </p:cNvPicPr>
          <p:nvPr/>
        </p:nvPicPr>
        <p:blipFill>
          <a:blip r:embed="rId71"/>
          <a:stretch>
            <a:fillRect/>
          </a:stretch>
        </p:blipFill>
        <p:spPr>
          <a:xfrm>
            <a:off x="6722024" y="4635164"/>
            <a:ext cx="850253" cy="227357"/>
          </a:xfrm>
          <a:prstGeom prst="rect">
            <a:avLst/>
          </a:prstGeom>
        </p:spPr>
      </p:pic>
      <p:pic>
        <p:nvPicPr>
          <p:cNvPr id="372" name="Picture 12">
            <a:extLst>
              <a:ext uri="{FF2B5EF4-FFF2-40B4-BE49-F238E27FC236}">
                <a16:creationId xmlns:a16="http://schemas.microsoft.com/office/drawing/2014/main" id="{C42526A2-C018-C394-E736-7059902BFE6B}"/>
              </a:ext>
            </a:extLst>
          </p:cNvPr>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7808713" y="4647268"/>
            <a:ext cx="753924" cy="186530"/>
          </a:xfrm>
          <a:prstGeom prst="rect">
            <a:avLst/>
          </a:prstGeom>
          <a:noFill/>
          <a:extLst>
            <a:ext uri="{909E8E84-426E-40DD-AFC4-6F175D3DCCD1}">
              <a14:hiddenFill xmlns:a14="http://schemas.microsoft.com/office/drawing/2010/main">
                <a:solidFill>
                  <a:srgbClr val="FFFFFF"/>
                </a:solidFill>
              </a14:hiddenFill>
            </a:ext>
          </a:extLst>
        </p:spPr>
      </p:pic>
      <p:pic>
        <p:nvPicPr>
          <p:cNvPr id="375" name="Picture 2" descr="脉搏波血压仪-深圳瑞光康泰科技有限公司">
            <a:extLst>
              <a:ext uri="{FF2B5EF4-FFF2-40B4-BE49-F238E27FC236}">
                <a16:creationId xmlns:a16="http://schemas.microsoft.com/office/drawing/2014/main" id="{BFE28BF0-CDC4-291D-549D-073BCBFE950D}"/>
              </a:ext>
            </a:extLst>
          </p:cNvPr>
          <p:cNvPicPr>
            <a:picLocks noChangeAspect="1" noChangeArrowheads="1"/>
          </p:cNvPicPr>
          <p:nvPr/>
        </p:nvPicPr>
        <p:blipFill>
          <a:blip r:embed="rId73" cstate="print">
            <a:extLst>
              <a:ext uri="{28A0092B-C50C-407E-A947-70E740481C1C}">
                <a14:useLocalDpi xmlns:a14="http://schemas.microsoft.com/office/drawing/2010/main" val="0"/>
              </a:ext>
            </a:extLst>
          </a:blip>
          <a:srcRect/>
          <a:stretch>
            <a:fillRect/>
          </a:stretch>
        </p:blipFill>
        <p:spPr bwMode="auto">
          <a:xfrm>
            <a:off x="8785845" y="4640753"/>
            <a:ext cx="828884" cy="193552"/>
          </a:xfrm>
          <a:prstGeom prst="rect">
            <a:avLst/>
          </a:prstGeom>
          <a:noFill/>
          <a:extLst>
            <a:ext uri="{909E8E84-426E-40DD-AFC4-6F175D3DCCD1}">
              <a14:hiddenFill xmlns:a14="http://schemas.microsoft.com/office/drawing/2010/main">
                <a:solidFill>
                  <a:srgbClr val="FFFFFF"/>
                </a:solidFill>
              </a14:hiddenFill>
            </a:ext>
          </a:extLst>
        </p:spPr>
      </p:pic>
      <p:pic>
        <p:nvPicPr>
          <p:cNvPr id="378" name="Picture 6">
            <a:extLst>
              <a:ext uri="{FF2B5EF4-FFF2-40B4-BE49-F238E27FC236}">
                <a16:creationId xmlns:a16="http://schemas.microsoft.com/office/drawing/2014/main" id="{A795E9D6-CB68-0A02-7CBC-524DE4364437}"/>
              </a:ext>
            </a:extLst>
          </p:cNvPr>
          <p:cNvPicPr>
            <a:picLocks noChangeAspect="1" noChangeArrowheads="1"/>
          </p:cNvPicPr>
          <p:nvPr/>
        </p:nvPicPr>
        <p:blipFill>
          <a:blip r:embed="rId74" cstate="print">
            <a:extLst>
              <a:ext uri="{28A0092B-C50C-407E-A947-70E740481C1C}">
                <a14:useLocalDpi xmlns:a14="http://schemas.microsoft.com/office/drawing/2010/main" val="0"/>
              </a:ext>
            </a:extLst>
          </a:blip>
          <a:srcRect/>
          <a:stretch>
            <a:fillRect/>
          </a:stretch>
        </p:blipFill>
        <p:spPr bwMode="auto">
          <a:xfrm>
            <a:off x="3754309" y="4590457"/>
            <a:ext cx="533594" cy="232238"/>
          </a:xfrm>
          <a:prstGeom prst="rect">
            <a:avLst/>
          </a:prstGeom>
          <a:noFill/>
          <a:extLst>
            <a:ext uri="{909E8E84-426E-40DD-AFC4-6F175D3DCCD1}">
              <a14:hiddenFill xmlns:a14="http://schemas.microsoft.com/office/drawing/2010/main">
                <a:solidFill>
                  <a:srgbClr val="FFFFFF"/>
                </a:solidFill>
              </a14:hiddenFill>
            </a:ext>
          </a:extLst>
        </p:spPr>
      </p:pic>
      <p:pic>
        <p:nvPicPr>
          <p:cNvPr id="379" name="图片 378">
            <a:extLst>
              <a:ext uri="{FF2B5EF4-FFF2-40B4-BE49-F238E27FC236}">
                <a16:creationId xmlns:a16="http://schemas.microsoft.com/office/drawing/2014/main" id="{0CC9393D-1543-FD8D-7E2E-7C25CBD8E661}"/>
              </a:ext>
            </a:extLst>
          </p:cNvPr>
          <p:cNvPicPr>
            <a:picLocks noChangeAspect="1"/>
          </p:cNvPicPr>
          <p:nvPr/>
        </p:nvPicPr>
        <p:blipFill>
          <a:blip r:embed="rId75"/>
          <a:stretch>
            <a:fillRect/>
          </a:stretch>
        </p:blipFill>
        <p:spPr>
          <a:xfrm>
            <a:off x="4563240" y="3957041"/>
            <a:ext cx="936511" cy="194821"/>
          </a:xfrm>
          <a:prstGeom prst="rect">
            <a:avLst/>
          </a:prstGeom>
        </p:spPr>
      </p:pic>
      <p:pic>
        <p:nvPicPr>
          <p:cNvPr id="381" name="图片 380">
            <a:extLst>
              <a:ext uri="{FF2B5EF4-FFF2-40B4-BE49-F238E27FC236}">
                <a16:creationId xmlns:a16="http://schemas.microsoft.com/office/drawing/2014/main" id="{1099C7F8-5192-1A2E-17E3-B688FF12C6D9}"/>
              </a:ext>
            </a:extLst>
          </p:cNvPr>
          <p:cNvPicPr>
            <a:picLocks noChangeAspect="1"/>
          </p:cNvPicPr>
          <p:nvPr/>
        </p:nvPicPr>
        <p:blipFill>
          <a:blip r:embed="rId76"/>
          <a:stretch>
            <a:fillRect/>
          </a:stretch>
        </p:blipFill>
        <p:spPr>
          <a:xfrm>
            <a:off x="3754309" y="5180993"/>
            <a:ext cx="481429" cy="329198"/>
          </a:xfrm>
          <a:prstGeom prst="rect">
            <a:avLst/>
          </a:prstGeom>
        </p:spPr>
      </p:pic>
      <p:pic>
        <p:nvPicPr>
          <p:cNvPr id="1094" name="Picture 70" descr="清洁机器人_无人清洁机器人厂家_酒店清洁解决方案-上海高仙机器人">
            <a:extLst>
              <a:ext uri="{FF2B5EF4-FFF2-40B4-BE49-F238E27FC236}">
                <a16:creationId xmlns:a16="http://schemas.microsoft.com/office/drawing/2014/main" id="{F08D3DDA-6C19-D7A2-94EC-1CCA8911C0FC}"/>
              </a:ext>
            </a:extLst>
          </p:cNvPr>
          <p:cNvPicPr>
            <a:picLocks noChangeAspect="1" noChangeArrowheads="1"/>
          </p:cNvPicPr>
          <p:nvPr/>
        </p:nvPicPr>
        <p:blipFill>
          <a:blip r:embed="rId77" cstate="print">
            <a:extLst>
              <a:ext uri="{28A0092B-C50C-407E-A947-70E740481C1C}">
                <a14:useLocalDpi xmlns:a14="http://schemas.microsoft.com/office/drawing/2010/main" val="0"/>
              </a:ext>
            </a:extLst>
          </a:blip>
          <a:srcRect/>
          <a:stretch>
            <a:fillRect/>
          </a:stretch>
        </p:blipFill>
        <p:spPr bwMode="auto">
          <a:xfrm>
            <a:off x="4726542" y="5234660"/>
            <a:ext cx="686017" cy="251467"/>
          </a:xfrm>
          <a:prstGeom prst="rect">
            <a:avLst/>
          </a:prstGeom>
          <a:noFill/>
          <a:extLst>
            <a:ext uri="{909E8E84-426E-40DD-AFC4-6F175D3DCCD1}">
              <a14:hiddenFill xmlns:a14="http://schemas.microsoft.com/office/drawing/2010/main">
                <a:solidFill>
                  <a:srgbClr val="FFFFFF"/>
                </a:solidFill>
              </a14:hiddenFill>
            </a:ext>
          </a:extLst>
        </p:spPr>
      </p:pic>
      <p:pic>
        <p:nvPicPr>
          <p:cNvPr id="383" name="图片 382">
            <a:extLst>
              <a:ext uri="{FF2B5EF4-FFF2-40B4-BE49-F238E27FC236}">
                <a16:creationId xmlns:a16="http://schemas.microsoft.com/office/drawing/2014/main" id="{E01F2F86-F119-7391-E806-D610CE9F6565}"/>
              </a:ext>
            </a:extLst>
          </p:cNvPr>
          <p:cNvPicPr>
            <a:picLocks noChangeAspect="1"/>
          </p:cNvPicPr>
          <p:nvPr/>
        </p:nvPicPr>
        <p:blipFill>
          <a:blip r:embed="rId78"/>
          <a:stretch>
            <a:fillRect/>
          </a:stretch>
        </p:blipFill>
        <p:spPr>
          <a:xfrm>
            <a:off x="6676486" y="5231400"/>
            <a:ext cx="917575" cy="242684"/>
          </a:xfrm>
          <a:prstGeom prst="rect">
            <a:avLst/>
          </a:prstGeom>
        </p:spPr>
      </p:pic>
      <p:pic>
        <p:nvPicPr>
          <p:cNvPr id="1098" name="Picture 74" descr="南京艾伊科技有限公司">
            <a:extLst>
              <a:ext uri="{FF2B5EF4-FFF2-40B4-BE49-F238E27FC236}">
                <a16:creationId xmlns:a16="http://schemas.microsoft.com/office/drawing/2014/main" id="{D5D81220-70BF-17D7-D885-0F2FD0FE91E5}"/>
              </a:ext>
            </a:extLst>
          </p:cNvPr>
          <p:cNvPicPr>
            <a:picLocks noChangeAspect="1" noChangeArrowheads="1"/>
          </p:cNvPicPr>
          <p:nvPr/>
        </p:nvPicPr>
        <p:blipFill>
          <a:blip r:embed="rId79" cstate="print">
            <a:extLst>
              <a:ext uri="{28A0092B-C50C-407E-A947-70E740481C1C}">
                <a14:useLocalDpi xmlns:a14="http://schemas.microsoft.com/office/drawing/2010/main" val="0"/>
              </a:ext>
            </a:extLst>
          </a:blip>
          <a:srcRect/>
          <a:stretch>
            <a:fillRect/>
          </a:stretch>
        </p:blipFill>
        <p:spPr bwMode="auto">
          <a:xfrm>
            <a:off x="7808713" y="5265444"/>
            <a:ext cx="732773" cy="201311"/>
          </a:xfrm>
          <a:prstGeom prst="rect">
            <a:avLst/>
          </a:prstGeom>
          <a:noFill/>
          <a:extLst>
            <a:ext uri="{909E8E84-426E-40DD-AFC4-6F175D3DCCD1}">
              <a14:hiddenFill xmlns:a14="http://schemas.microsoft.com/office/drawing/2010/main">
                <a:solidFill>
                  <a:srgbClr val="FFFFFF"/>
                </a:solidFill>
              </a14:hiddenFill>
            </a:ext>
          </a:extLst>
        </p:spPr>
      </p:pic>
      <p:pic>
        <p:nvPicPr>
          <p:cNvPr id="1100" name="Picture 76" descr="合肥皖科智能技术有限公司">
            <a:extLst>
              <a:ext uri="{FF2B5EF4-FFF2-40B4-BE49-F238E27FC236}">
                <a16:creationId xmlns:a16="http://schemas.microsoft.com/office/drawing/2014/main" id="{C5B0AF7E-05DB-17C0-E7BD-23FFB9B9C354}"/>
              </a:ext>
            </a:extLst>
          </p:cNvPr>
          <p:cNvPicPr>
            <a:picLocks noChangeAspect="1" noChangeArrowheads="1"/>
          </p:cNvPicPr>
          <p:nvPr/>
        </p:nvPicPr>
        <p:blipFill rotWithShape="1">
          <a:blip r:embed="rId80" cstate="print">
            <a:extLst>
              <a:ext uri="{28A0092B-C50C-407E-A947-70E740481C1C}">
                <a14:useLocalDpi xmlns:a14="http://schemas.microsoft.com/office/drawing/2010/main" val="0"/>
              </a:ext>
            </a:extLst>
          </a:blip>
          <a:srcRect r="89820" b="8010"/>
          <a:stretch>
            <a:fillRect/>
          </a:stretch>
        </p:blipFill>
        <p:spPr bwMode="auto">
          <a:xfrm>
            <a:off x="8949620" y="5115226"/>
            <a:ext cx="452865" cy="443313"/>
          </a:xfrm>
          <a:prstGeom prst="rect">
            <a:avLst/>
          </a:prstGeom>
          <a:noFill/>
          <a:extLst>
            <a:ext uri="{909E8E84-426E-40DD-AFC4-6F175D3DCCD1}">
              <a14:hiddenFill xmlns:a14="http://schemas.microsoft.com/office/drawing/2010/main">
                <a:solidFill>
                  <a:srgbClr val="FFFFFF"/>
                </a:solidFill>
              </a14:hiddenFill>
            </a:ext>
          </a:extLst>
        </p:spPr>
      </p:pic>
      <p:pic>
        <p:nvPicPr>
          <p:cNvPr id="1102" name="Picture 78">
            <a:extLst>
              <a:ext uri="{FF2B5EF4-FFF2-40B4-BE49-F238E27FC236}">
                <a16:creationId xmlns:a16="http://schemas.microsoft.com/office/drawing/2014/main" id="{F69E2D06-F8A8-2B02-AD60-65FDAE421E99}"/>
              </a:ext>
            </a:extLst>
          </p:cNvPr>
          <p:cNvPicPr>
            <a:picLocks noChangeAspect="1" noChangeArrowheads="1"/>
          </p:cNvPicPr>
          <p:nvPr/>
        </p:nvPicPr>
        <p:blipFill>
          <a:blip r:embed="rId81">
            <a:extLst>
              <a:ext uri="{28A0092B-C50C-407E-A947-70E740481C1C}">
                <a14:useLocalDpi xmlns:a14="http://schemas.microsoft.com/office/drawing/2010/main" val="0"/>
              </a:ext>
            </a:extLst>
          </a:blip>
          <a:srcRect/>
          <a:stretch>
            <a:fillRect/>
          </a:stretch>
        </p:blipFill>
        <p:spPr bwMode="auto">
          <a:xfrm>
            <a:off x="9589739" y="5185826"/>
            <a:ext cx="1234438" cy="349134"/>
          </a:xfrm>
          <a:prstGeom prst="rect">
            <a:avLst/>
          </a:prstGeom>
          <a:noFill/>
          <a:extLst>
            <a:ext uri="{909E8E84-426E-40DD-AFC4-6F175D3DCCD1}">
              <a14:hiddenFill xmlns:a14="http://schemas.microsoft.com/office/drawing/2010/main">
                <a:solidFill>
                  <a:srgbClr val="FFFFFF"/>
                </a:solidFill>
              </a14:hiddenFill>
            </a:ext>
          </a:extLst>
        </p:spPr>
      </p:pic>
      <p:pic>
        <p:nvPicPr>
          <p:cNvPr id="1104" name="Picture 80" descr="常电股份">
            <a:extLst>
              <a:ext uri="{FF2B5EF4-FFF2-40B4-BE49-F238E27FC236}">
                <a16:creationId xmlns:a16="http://schemas.microsoft.com/office/drawing/2014/main" id="{46182477-3569-B330-2706-2BC1E27613FD}"/>
              </a:ext>
            </a:extLst>
          </p:cNvPr>
          <p:cNvPicPr>
            <a:picLocks noChangeAspect="1" noChangeArrowheads="1"/>
          </p:cNvPicPr>
          <p:nvPr/>
        </p:nvPicPr>
        <p:blipFill>
          <a:blip r:embed="rId82" cstate="print">
            <a:extLst>
              <a:ext uri="{28A0092B-C50C-407E-A947-70E740481C1C}">
                <a14:useLocalDpi xmlns:a14="http://schemas.microsoft.com/office/drawing/2010/main" val="0"/>
              </a:ext>
            </a:extLst>
          </a:blip>
          <a:srcRect/>
          <a:stretch>
            <a:fillRect/>
          </a:stretch>
        </p:blipFill>
        <p:spPr bwMode="auto">
          <a:xfrm>
            <a:off x="510659" y="5932916"/>
            <a:ext cx="827748" cy="163950"/>
          </a:xfrm>
          <a:prstGeom prst="rect">
            <a:avLst/>
          </a:prstGeom>
          <a:noFill/>
          <a:extLst>
            <a:ext uri="{909E8E84-426E-40DD-AFC4-6F175D3DCCD1}">
              <a14:hiddenFill xmlns:a14="http://schemas.microsoft.com/office/drawing/2010/main">
                <a:solidFill>
                  <a:srgbClr val="FFFFFF"/>
                </a:solidFill>
              </a14:hiddenFill>
            </a:ext>
          </a:extLst>
        </p:spPr>
      </p:pic>
      <p:pic>
        <p:nvPicPr>
          <p:cNvPr id="1106" name="Picture 82">
            <a:extLst>
              <a:ext uri="{FF2B5EF4-FFF2-40B4-BE49-F238E27FC236}">
                <a16:creationId xmlns:a16="http://schemas.microsoft.com/office/drawing/2014/main" id="{231E8D7B-92B6-E159-AA69-BC65D279F04F}"/>
              </a:ext>
            </a:extLst>
          </p:cNvPr>
          <p:cNvPicPr>
            <a:picLocks noChangeAspect="1" noChangeArrowheads="1"/>
          </p:cNvPicPr>
          <p:nvPr/>
        </p:nvPicPr>
        <p:blipFill>
          <a:blip r:embed="rId83">
            <a:extLst>
              <a:ext uri="{28A0092B-C50C-407E-A947-70E740481C1C}">
                <a14:useLocalDpi xmlns:a14="http://schemas.microsoft.com/office/drawing/2010/main" val="0"/>
              </a:ext>
            </a:extLst>
          </a:blip>
          <a:srcRect/>
          <a:stretch>
            <a:fillRect/>
          </a:stretch>
        </p:blipFill>
        <p:spPr bwMode="auto">
          <a:xfrm>
            <a:off x="1767713" y="5902173"/>
            <a:ext cx="471984" cy="194693"/>
          </a:xfrm>
          <a:prstGeom prst="rect">
            <a:avLst/>
          </a:prstGeom>
          <a:noFill/>
          <a:extLst>
            <a:ext uri="{909E8E84-426E-40DD-AFC4-6F175D3DCCD1}">
              <a14:hiddenFill xmlns:a14="http://schemas.microsoft.com/office/drawing/2010/main">
                <a:solidFill>
                  <a:srgbClr val="FFFFFF"/>
                </a:solidFill>
              </a14:hiddenFill>
            </a:ext>
          </a:extLst>
        </p:spPr>
      </p:pic>
      <p:pic>
        <p:nvPicPr>
          <p:cNvPr id="1108" name="Picture 84">
            <a:extLst>
              <a:ext uri="{FF2B5EF4-FFF2-40B4-BE49-F238E27FC236}">
                <a16:creationId xmlns:a16="http://schemas.microsoft.com/office/drawing/2014/main" id="{A1818220-6CCF-9557-22C0-FD5162A3F7E2}"/>
              </a:ext>
            </a:extLst>
          </p:cNvPr>
          <p:cNvPicPr>
            <a:picLocks noChangeAspect="1" noChangeArrowheads="1"/>
          </p:cNvPicPr>
          <p:nvPr/>
        </p:nvPicPr>
        <p:blipFill>
          <a:blip r:embed="rId84">
            <a:extLst>
              <a:ext uri="{28A0092B-C50C-407E-A947-70E740481C1C}">
                <a14:useLocalDpi xmlns:a14="http://schemas.microsoft.com/office/drawing/2010/main" val="0"/>
              </a:ext>
            </a:extLst>
          </a:blip>
          <a:srcRect/>
          <a:stretch>
            <a:fillRect/>
          </a:stretch>
        </p:blipFill>
        <p:spPr bwMode="auto">
          <a:xfrm>
            <a:off x="2694551" y="5848882"/>
            <a:ext cx="571158" cy="209279"/>
          </a:xfrm>
          <a:prstGeom prst="rect">
            <a:avLst/>
          </a:prstGeom>
          <a:noFill/>
          <a:extLst>
            <a:ext uri="{909E8E84-426E-40DD-AFC4-6F175D3DCCD1}">
              <a14:hiddenFill xmlns:a14="http://schemas.microsoft.com/office/drawing/2010/main">
                <a:solidFill>
                  <a:srgbClr val="FFFFFF"/>
                </a:solidFill>
              </a14:hiddenFill>
            </a:ext>
          </a:extLst>
        </p:spPr>
      </p:pic>
      <p:pic>
        <p:nvPicPr>
          <p:cNvPr id="1112" name="Picture 88">
            <a:extLst>
              <a:ext uri="{FF2B5EF4-FFF2-40B4-BE49-F238E27FC236}">
                <a16:creationId xmlns:a16="http://schemas.microsoft.com/office/drawing/2014/main" id="{1E7B4B1C-0540-FAEF-10CF-7682B1A670E4}"/>
              </a:ext>
            </a:extLst>
          </p:cNvPr>
          <p:cNvPicPr>
            <a:picLocks noChangeAspect="1" noChangeArrowheads="1"/>
          </p:cNvPicPr>
          <p:nvPr/>
        </p:nvPicPr>
        <p:blipFill rotWithShape="1">
          <a:blip r:embed="rId85" cstate="print">
            <a:extLst>
              <a:ext uri="{28A0092B-C50C-407E-A947-70E740481C1C}">
                <a14:useLocalDpi xmlns:a14="http://schemas.microsoft.com/office/drawing/2010/main" val="0"/>
              </a:ext>
            </a:extLst>
          </a:blip>
          <a:srcRect l="9840" t="19594" r="7894" b="10520"/>
          <a:stretch>
            <a:fillRect/>
          </a:stretch>
        </p:blipFill>
        <p:spPr bwMode="auto">
          <a:xfrm>
            <a:off x="3649726" y="5830106"/>
            <a:ext cx="708387" cy="337940"/>
          </a:xfrm>
          <a:prstGeom prst="rect">
            <a:avLst/>
          </a:prstGeom>
          <a:noFill/>
          <a:extLst>
            <a:ext uri="{909E8E84-426E-40DD-AFC4-6F175D3DCCD1}">
              <a14:hiddenFill xmlns:a14="http://schemas.microsoft.com/office/drawing/2010/main">
                <a:solidFill>
                  <a:srgbClr val="FFFFFF"/>
                </a:solidFill>
              </a14:hiddenFill>
            </a:ext>
          </a:extLst>
        </p:spPr>
      </p:pic>
      <p:pic>
        <p:nvPicPr>
          <p:cNvPr id="1025" name="图片 1024">
            <a:extLst>
              <a:ext uri="{FF2B5EF4-FFF2-40B4-BE49-F238E27FC236}">
                <a16:creationId xmlns:a16="http://schemas.microsoft.com/office/drawing/2014/main" id="{80DB6DD4-995A-41E9-6453-AA6A479B2FBF}"/>
              </a:ext>
            </a:extLst>
          </p:cNvPr>
          <p:cNvPicPr>
            <a:picLocks noChangeAspect="1"/>
          </p:cNvPicPr>
          <p:nvPr/>
        </p:nvPicPr>
        <p:blipFill>
          <a:blip r:embed="rId86"/>
          <a:stretch>
            <a:fillRect/>
          </a:stretch>
        </p:blipFill>
        <p:spPr>
          <a:xfrm>
            <a:off x="4610224" y="5882122"/>
            <a:ext cx="828639" cy="194821"/>
          </a:xfrm>
          <a:prstGeom prst="rect">
            <a:avLst/>
          </a:prstGeom>
        </p:spPr>
      </p:pic>
      <p:pic>
        <p:nvPicPr>
          <p:cNvPr id="1116" name="Picture 92">
            <a:extLst>
              <a:ext uri="{FF2B5EF4-FFF2-40B4-BE49-F238E27FC236}">
                <a16:creationId xmlns:a16="http://schemas.microsoft.com/office/drawing/2014/main" id="{9C6A2C84-DEB0-4CD2-2166-07DC1884BF00}"/>
              </a:ext>
            </a:extLst>
          </p:cNvPr>
          <p:cNvPicPr>
            <a:picLocks noChangeAspect="1" noChangeArrowheads="1"/>
          </p:cNvPicPr>
          <p:nvPr/>
        </p:nvPicPr>
        <p:blipFill>
          <a:blip r:embed="rId87">
            <a:extLst>
              <a:ext uri="{28A0092B-C50C-407E-A947-70E740481C1C}">
                <a14:useLocalDpi xmlns:a14="http://schemas.microsoft.com/office/drawing/2010/main" val="0"/>
              </a:ext>
            </a:extLst>
          </a:blip>
          <a:srcRect/>
          <a:stretch>
            <a:fillRect/>
          </a:stretch>
        </p:blipFill>
        <p:spPr bwMode="auto">
          <a:xfrm>
            <a:off x="5716053" y="5836657"/>
            <a:ext cx="709613" cy="2857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图片 1028">
            <a:extLst>
              <a:ext uri="{FF2B5EF4-FFF2-40B4-BE49-F238E27FC236}">
                <a16:creationId xmlns:a16="http://schemas.microsoft.com/office/drawing/2014/main" id="{2D95D890-86BA-CE2B-2DD4-CB35A5870F38}"/>
              </a:ext>
            </a:extLst>
          </p:cNvPr>
          <p:cNvPicPr>
            <a:picLocks noChangeAspect="1"/>
          </p:cNvPicPr>
          <p:nvPr/>
        </p:nvPicPr>
        <p:blipFill>
          <a:blip r:embed="rId88"/>
          <a:stretch>
            <a:fillRect/>
          </a:stretch>
        </p:blipFill>
        <p:spPr>
          <a:xfrm>
            <a:off x="6732535" y="5871280"/>
            <a:ext cx="771624" cy="230821"/>
          </a:xfrm>
          <a:prstGeom prst="rect">
            <a:avLst/>
          </a:prstGeom>
        </p:spPr>
      </p:pic>
      <p:pic>
        <p:nvPicPr>
          <p:cNvPr id="1035" name="图片 1034">
            <a:extLst>
              <a:ext uri="{FF2B5EF4-FFF2-40B4-BE49-F238E27FC236}">
                <a16:creationId xmlns:a16="http://schemas.microsoft.com/office/drawing/2014/main" id="{ABB6AC1B-9734-B151-70D9-A4270A909BB9}"/>
              </a:ext>
            </a:extLst>
          </p:cNvPr>
          <p:cNvPicPr>
            <a:picLocks noChangeAspect="1"/>
          </p:cNvPicPr>
          <p:nvPr/>
        </p:nvPicPr>
        <p:blipFill>
          <a:blip r:embed="rId89" cstate="print">
            <a:extLst>
              <a:ext uri="{28A0092B-C50C-407E-A947-70E740481C1C}">
                <a14:useLocalDpi xmlns:a14="http://schemas.microsoft.com/office/drawing/2010/main" val="0"/>
              </a:ext>
            </a:extLst>
          </a:blip>
          <a:stretch>
            <a:fillRect/>
          </a:stretch>
        </p:blipFill>
        <p:spPr>
          <a:xfrm>
            <a:off x="7802433" y="5910294"/>
            <a:ext cx="719069" cy="166649"/>
          </a:xfrm>
          <a:prstGeom prst="rect">
            <a:avLst/>
          </a:prstGeom>
        </p:spPr>
      </p:pic>
      <p:pic>
        <p:nvPicPr>
          <p:cNvPr id="1124" name="Picture 100">
            <a:extLst>
              <a:ext uri="{FF2B5EF4-FFF2-40B4-BE49-F238E27FC236}">
                <a16:creationId xmlns:a16="http://schemas.microsoft.com/office/drawing/2014/main" id="{C43910CC-D39E-F123-DE0C-B40F90B55C37}"/>
              </a:ext>
            </a:extLst>
          </p:cNvPr>
          <p:cNvPicPr>
            <a:picLocks noChangeAspect="1" noChangeArrowheads="1"/>
          </p:cNvPicPr>
          <p:nvPr/>
        </p:nvPicPr>
        <p:blipFill>
          <a:blip r:embed="rId90" cstate="print">
            <a:extLst>
              <a:ext uri="{28A0092B-C50C-407E-A947-70E740481C1C}">
                <a14:useLocalDpi xmlns:a14="http://schemas.microsoft.com/office/drawing/2010/main" val="0"/>
              </a:ext>
            </a:extLst>
          </a:blip>
          <a:srcRect/>
          <a:stretch>
            <a:fillRect/>
          </a:stretch>
        </p:blipFill>
        <p:spPr bwMode="auto">
          <a:xfrm>
            <a:off x="8812154" y="5877986"/>
            <a:ext cx="727796" cy="231263"/>
          </a:xfrm>
          <a:prstGeom prst="rect">
            <a:avLst/>
          </a:prstGeom>
          <a:noFill/>
          <a:extLst>
            <a:ext uri="{909E8E84-426E-40DD-AFC4-6F175D3DCCD1}">
              <a14:hiddenFill xmlns:a14="http://schemas.microsoft.com/office/drawing/2010/main">
                <a:solidFill>
                  <a:srgbClr val="FFFFFF"/>
                </a:solidFill>
              </a14:hiddenFill>
            </a:ext>
          </a:extLst>
        </p:spPr>
      </p:pic>
      <p:pic>
        <p:nvPicPr>
          <p:cNvPr id="1126" name="Picture 102">
            <a:extLst>
              <a:ext uri="{FF2B5EF4-FFF2-40B4-BE49-F238E27FC236}">
                <a16:creationId xmlns:a16="http://schemas.microsoft.com/office/drawing/2014/main" id="{864DF590-A1C2-6BC8-9913-968E4CF2F092}"/>
              </a:ext>
            </a:extLst>
          </p:cNvPr>
          <p:cNvPicPr>
            <a:picLocks noChangeAspect="1" noChangeArrowheads="1"/>
          </p:cNvPicPr>
          <p:nvPr/>
        </p:nvPicPr>
        <p:blipFill>
          <a:blip r:embed="rId91" cstate="print">
            <a:extLst>
              <a:ext uri="{28A0092B-C50C-407E-A947-70E740481C1C}">
                <a14:useLocalDpi xmlns:a14="http://schemas.microsoft.com/office/drawing/2010/main" val="0"/>
              </a:ext>
            </a:extLst>
          </a:blip>
          <a:srcRect/>
          <a:stretch>
            <a:fillRect/>
          </a:stretch>
        </p:blipFill>
        <p:spPr bwMode="auto">
          <a:xfrm>
            <a:off x="9898834" y="5802155"/>
            <a:ext cx="658829" cy="354754"/>
          </a:xfrm>
          <a:prstGeom prst="rect">
            <a:avLst/>
          </a:prstGeom>
          <a:noFill/>
          <a:extLst>
            <a:ext uri="{909E8E84-426E-40DD-AFC4-6F175D3DCCD1}">
              <a14:hiddenFill xmlns:a14="http://schemas.microsoft.com/office/drawing/2010/main">
                <a:solidFill>
                  <a:srgbClr val="FFFFFF"/>
                </a:solidFill>
              </a14:hiddenFill>
            </a:ext>
          </a:extLst>
        </p:spPr>
      </p:pic>
      <p:pic>
        <p:nvPicPr>
          <p:cNvPr id="1038" name="图片 1037">
            <a:extLst>
              <a:ext uri="{FF2B5EF4-FFF2-40B4-BE49-F238E27FC236}">
                <a16:creationId xmlns:a16="http://schemas.microsoft.com/office/drawing/2014/main" id="{98459149-B0A6-8412-7B46-0600C90920A6}"/>
              </a:ext>
            </a:extLst>
          </p:cNvPr>
          <p:cNvPicPr>
            <a:picLocks noChangeAspect="1"/>
          </p:cNvPicPr>
          <p:nvPr/>
        </p:nvPicPr>
        <p:blipFill>
          <a:blip r:embed="rId92"/>
          <a:stretch>
            <a:fillRect/>
          </a:stretch>
        </p:blipFill>
        <p:spPr>
          <a:xfrm>
            <a:off x="10932907" y="5202461"/>
            <a:ext cx="682137" cy="332499"/>
          </a:xfrm>
          <a:prstGeom prst="rect">
            <a:avLst/>
          </a:prstGeom>
        </p:spPr>
      </p:pic>
    </p:spTree>
    <p:extLst>
      <p:ext uri="{BB962C8B-B14F-4D97-AF65-F5344CB8AC3E}">
        <p14:creationId xmlns:p14="http://schemas.microsoft.com/office/powerpoint/2010/main" val="82854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a:extLst>
              <a:ext uri="{FF2B5EF4-FFF2-40B4-BE49-F238E27FC236}">
                <a16:creationId xmlns:a16="http://schemas.microsoft.com/office/drawing/2014/main" id="{C2DA129B-7D1E-24E6-4DF0-25CE13BACC8A}"/>
              </a:ext>
            </a:extLst>
          </p:cNvPr>
          <p:cNvGrpSpPr/>
          <p:nvPr/>
        </p:nvGrpSpPr>
        <p:grpSpPr>
          <a:xfrm>
            <a:off x="6362915" y="2049965"/>
            <a:ext cx="5303572" cy="1509053"/>
            <a:chOff x="80499" y="1783360"/>
            <a:chExt cx="5295483" cy="1258399"/>
          </a:xfrm>
        </p:grpSpPr>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5042" t="14773" r="14383" b="13095"/>
            <a:stretch>
              <a:fillRect/>
            </a:stretch>
          </p:blipFill>
          <p:spPr>
            <a:xfrm>
              <a:off x="1514105" y="1837578"/>
              <a:ext cx="1147559" cy="834696"/>
            </a:xfrm>
            <a:prstGeom prst="rect">
              <a:avLst/>
            </a:prstGeom>
          </p:spPr>
        </p:pic>
        <p:sp>
          <p:nvSpPr>
            <p:cNvPr id="16" name="文本框 15"/>
            <p:cNvSpPr txBox="1"/>
            <p:nvPr/>
          </p:nvSpPr>
          <p:spPr>
            <a:xfrm>
              <a:off x="1259615" y="2646628"/>
              <a:ext cx="1719850" cy="359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Elevator external call board (lamination board)</a:t>
              </a:r>
            </a:p>
          </p:txBody>
        </p:sp>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l="10012" r="9309"/>
            <a:stretch>
              <a:fillRect/>
            </a:stretch>
          </p:blipFill>
          <p:spPr>
            <a:xfrm>
              <a:off x="2874693" y="1805873"/>
              <a:ext cx="997095" cy="879526"/>
            </a:xfrm>
            <a:prstGeom prst="rect">
              <a:avLst/>
            </a:prstGeom>
          </p:spPr>
        </p:pic>
        <p:sp>
          <p:nvSpPr>
            <p:cNvPr id="24" name="文本框 23"/>
            <p:cNvSpPr txBox="1"/>
            <p:nvPr/>
          </p:nvSpPr>
          <p:spPr>
            <a:xfrm>
              <a:off x="2854704" y="2705287"/>
              <a:ext cx="1261872" cy="218157"/>
            </a:xfrm>
            <a:prstGeom prst="rect">
              <a:avLst/>
            </a:prstGeom>
            <a:noFill/>
          </p:spPr>
          <p:txBody>
            <a:bodyPr wrap="square" rtlCol="0">
              <a:spAutoFit/>
            </a:bodyPr>
            <a:lstStyle>
              <a:defPPr>
                <a:defRPr lang="zh-CN"/>
              </a:defPPr>
              <a:lvl1pPr>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Inside call board</a:t>
              </a:r>
            </a:p>
          </p:txBody>
        </p:sp>
        <p:sp>
          <p:nvSpPr>
            <p:cNvPr id="48" name="矩形 47"/>
            <p:cNvSpPr/>
            <p:nvPr/>
          </p:nvSpPr>
          <p:spPr>
            <a:xfrm>
              <a:off x="88581" y="1783360"/>
              <a:ext cx="5284934" cy="1216396"/>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4" name="文本框 3"/>
            <p:cNvSpPr txBox="1"/>
            <p:nvPr/>
          </p:nvSpPr>
          <p:spPr>
            <a:xfrm>
              <a:off x="80499" y="2246129"/>
              <a:ext cx="1368671" cy="436313"/>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400" dirty="0">
                  <a:latin typeface="Times New Roman" panose="02020603050405020304" pitchFamily="18" charset="0"/>
                  <a:cs typeface="Times New Roman" panose="02020603050405020304" pitchFamily="18" charset="0"/>
                </a:rPr>
                <a:t>Elevator control</a:t>
              </a:r>
            </a:p>
          </p:txBody>
        </p:sp>
        <p:pic>
          <p:nvPicPr>
            <p:cNvPr id="3" name="图片 2">
              <a:extLst>
                <a:ext uri="{FF2B5EF4-FFF2-40B4-BE49-F238E27FC236}">
                  <a16:creationId xmlns:a16="http://schemas.microsoft.com/office/drawing/2014/main" id="{6D63E633-F7B3-4A67-2026-1493D13B841B}"/>
                </a:ext>
              </a:extLst>
            </p:cNvPr>
            <p:cNvPicPr>
              <a:picLocks noChangeAspect="1"/>
            </p:cNvPicPr>
            <p:nvPr/>
          </p:nvPicPr>
          <p:blipFill>
            <a:blip r:embed="rId6"/>
            <a:stretch>
              <a:fillRect/>
            </a:stretch>
          </p:blipFill>
          <p:spPr>
            <a:xfrm>
              <a:off x="4162531" y="1805010"/>
              <a:ext cx="997095" cy="960326"/>
            </a:xfrm>
            <a:prstGeom prst="rect">
              <a:avLst/>
            </a:prstGeom>
          </p:spPr>
        </p:pic>
        <p:sp>
          <p:nvSpPr>
            <p:cNvPr id="9" name="文本框 8">
              <a:extLst>
                <a:ext uri="{FF2B5EF4-FFF2-40B4-BE49-F238E27FC236}">
                  <a16:creationId xmlns:a16="http://schemas.microsoft.com/office/drawing/2014/main" id="{2524B653-F062-E287-D24A-50483FB8F4BD}"/>
                </a:ext>
              </a:extLst>
            </p:cNvPr>
            <p:cNvSpPr txBox="1"/>
            <p:nvPr/>
          </p:nvSpPr>
          <p:spPr>
            <a:xfrm>
              <a:off x="4114110" y="2682442"/>
              <a:ext cx="1261872" cy="359317"/>
            </a:xfrm>
            <a:prstGeom prst="rect">
              <a:avLst/>
            </a:prstGeom>
            <a:noFill/>
          </p:spPr>
          <p:txBody>
            <a:bodyPr wrap="square" rtlCol="0">
              <a:spAutoFit/>
            </a:bodyPr>
            <a:lstStyle>
              <a:defPPr>
                <a:defRPr lang="zh-CN"/>
              </a:defPPr>
              <a:lvl1pPr>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Elevator car top control panel</a:t>
              </a:r>
            </a:p>
          </p:txBody>
        </p:sp>
      </p:grpSp>
      <p:sp>
        <p:nvSpPr>
          <p:cNvPr id="10" name="矩形 9">
            <a:extLst>
              <a:ext uri="{FF2B5EF4-FFF2-40B4-BE49-F238E27FC236}">
                <a16:creationId xmlns:a16="http://schemas.microsoft.com/office/drawing/2014/main" id="{83C17388-1FCA-E991-C3DD-9BCC6F0E0518}"/>
              </a:ext>
            </a:extLst>
          </p:cNvPr>
          <p:cNvSpPr/>
          <p:nvPr/>
        </p:nvSpPr>
        <p:spPr>
          <a:xfrm>
            <a:off x="480511" y="4046708"/>
            <a:ext cx="5293019" cy="146397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1" name="文本框 10">
            <a:extLst>
              <a:ext uri="{FF2B5EF4-FFF2-40B4-BE49-F238E27FC236}">
                <a16:creationId xmlns:a16="http://schemas.microsoft.com/office/drawing/2014/main" id="{885A6F49-98AE-92A7-4403-1FC31C484F77}"/>
              </a:ext>
            </a:extLst>
          </p:cNvPr>
          <p:cNvSpPr txBox="1"/>
          <p:nvPr/>
        </p:nvSpPr>
        <p:spPr>
          <a:xfrm>
            <a:off x="568835" y="4653079"/>
            <a:ext cx="1370765" cy="523220"/>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400" dirty="0">
                <a:latin typeface="Times New Roman" panose="02020603050405020304" pitchFamily="18" charset="0"/>
                <a:cs typeface="Times New Roman" panose="02020603050405020304" pitchFamily="18" charset="0"/>
              </a:rPr>
              <a:t>Textile Machinery</a:t>
            </a:r>
          </a:p>
        </p:txBody>
      </p:sp>
      <p:pic>
        <p:nvPicPr>
          <p:cNvPr id="12" name="图片 11">
            <a:extLst>
              <a:ext uri="{FF2B5EF4-FFF2-40B4-BE49-F238E27FC236}">
                <a16:creationId xmlns:a16="http://schemas.microsoft.com/office/drawing/2014/main" id="{18A1621C-A882-0A6C-F6AF-41AC8C7A55FB}"/>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2228185" y="4156629"/>
            <a:ext cx="1019304" cy="1033330"/>
          </a:xfrm>
          <a:prstGeom prst="rect">
            <a:avLst/>
          </a:prstGeom>
        </p:spPr>
      </p:pic>
      <p:sp>
        <p:nvSpPr>
          <p:cNvPr id="13" name="文本框 12">
            <a:extLst>
              <a:ext uri="{FF2B5EF4-FFF2-40B4-BE49-F238E27FC236}">
                <a16:creationId xmlns:a16="http://schemas.microsoft.com/office/drawing/2014/main" id="{D39FB916-4749-CEAB-57D7-6CFF220A64E2}"/>
              </a:ext>
            </a:extLst>
          </p:cNvPr>
          <p:cNvSpPr txBox="1"/>
          <p:nvPr/>
        </p:nvSpPr>
        <p:spPr>
          <a:xfrm>
            <a:off x="2417562" y="5141404"/>
            <a:ext cx="70138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Textile machine</a:t>
            </a:r>
          </a:p>
        </p:txBody>
      </p:sp>
      <p:pic>
        <p:nvPicPr>
          <p:cNvPr id="14" name="Picture 2" descr="真能缝不挑面料，厚薄通吃智慧平缝机">
            <a:extLst>
              <a:ext uri="{FF2B5EF4-FFF2-40B4-BE49-F238E27FC236}">
                <a16:creationId xmlns:a16="http://schemas.microsoft.com/office/drawing/2014/main" id="{34CCB235-DD5B-F346-0AA2-D439F0D690C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29116" y="4123427"/>
            <a:ext cx="1262999" cy="1066532"/>
          </a:xfrm>
          <a:prstGeom prst="rect">
            <a:avLst/>
          </a:prstGeom>
          <a:noFill/>
          <a:extLst>
            <a:ext uri="{909E8E84-426E-40DD-AFC4-6F175D3DCCD1}">
              <a14:hiddenFill xmlns:a14="http://schemas.microsoft.com/office/drawing/2010/main">
                <a:solidFill>
                  <a:srgbClr val="FFFFFF"/>
                </a:solidFill>
              </a14:hiddenFill>
            </a:ext>
          </a:extLst>
        </p:spPr>
      </p:pic>
      <p:sp>
        <p:nvSpPr>
          <p:cNvPr id="26" name="文本框 25">
            <a:extLst>
              <a:ext uri="{FF2B5EF4-FFF2-40B4-BE49-F238E27FC236}">
                <a16:creationId xmlns:a16="http://schemas.microsoft.com/office/drawing/2014/main" id="{F0505603-B846-B5E7-7161-1CBCDEFBEBDC}"/>
              </a:ext>
            </a:extLst>
          </p:cNvPr>
          <p:cNvSpPr txBox="1"/>
          <p:nvPr/>
        </p:nvSpPr>
        <p:spPr>
          <a:xfrm>
            <a:off x="4471091" y="5120535"/>
            <a:ext cx="701380"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Sewing machine</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endParaRPr>
          </a:p>
        </p:txBody>
      </p:sp>
      <p:sp>
        <p:nvSpPr>
          <p:cNvPr id="30" name="矩形 29">
            <a:extLst>
              <a:ext uri="{FF2B5EF4-FFF2-40B4-BE49-F238E27FC236}">
                <a16:creationId xmlns:a16="http://schemas.microsoft.com/office/drawing/2014/main" id="{19DE76EF-E737-6946-041E-2F9D8CE3C2EF}"/>
              </a:ext>
            </a:extLst>
          </p:cNvPr>
          <p:cNvSpPr/>
          <p:nvPr/>
        </p:nvSpPr>
        <p:spPr>
          <a:xfrm>
            <a:off x="6370998" y="4046707"/>
            <a:ext cx="5293019" cy="1463973"/>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31" name="文本框 30">
            <a:extLst>
              <a:ext uri="{FF2B5EF4-FFF2-40B4-BE49-F238E27FC236}">
                <a16:creationId xmlns:a16="http://schemas.microsoft.com/office/drawing/2014/main" id="{3BB6619A-8DC1-BF18-8ADC-EFEDAAE95C80}"/>
              </a:ext>
            </a:extLst>
          </p:cNvPr>
          <p:cNvSpPr txBox="1"/>
          <p:nvPr/>
        </p:nvSpPr>
        <p:spPr>
          <a:xfrm>
            <a:off x="6401459" y="4673294"/>
            <a:ext cx="1789633" cy="523220"/>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400" dirty="0">
                <a:latin typeface="Times New Roman" panose="02020603050405020304" pitchFamily="18" charset="0"/>
                <a:cs typeface="Times New Roman" panose="02020603050405020304" pitchFamily="18" charset="0"/>
              </a:rPr>
              <a:t>Welding machine and mask</a:t>
            </a:r>
          </a:p>
        </p:txBody>
      </p:sp>
      <p:sp>
        <p:nvSpPr>
          <p:cNvPr id="33" name="文本框 32">
            <a:extLst>
              <a:ext uri="{FF2B5EF4-FFF2-40B4-BE49-F238E27FC236}">
                <a16:creationId xmlns:a16="http://schemas.microsoft.com/office/drawing/2014/main" id="{6B0CB32F-388E-23AE-B6A1-BB840083B8A5}"/>
              </a:ext>
            </a:extLst>
          </p:cNvPr>
          <p:cNvSpPr txBox="1"/>
          <p:nvPr/>
        </p:nvSpPr>
        <p:spPr>
          <a:xfrm>
            <a:off x="8006759" y="5123001"/>
            <a:ext cx="111193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Digital welder</a:t>
            </a:r>
          </a:p>
        </p:txBody>
      </p:sp>
      <p:sp>
        <p:nvSpPr>
          <p:cNvPr id="41" name="文本框 40">
            <a:extLst>
              <a:ext uri="{FF2B5EF4-FFF2-40B4-BE49-F238E27FC236}">
                <a16:creationId xmlns:a16="http://schemas.microsoft.com/office/drawing/2014/main" id="{98D8D80C-5731-96BD-74AB-667CBF326C72}"/>
              </a:ext>
            </a:extLst>
          </p:cNvPr>
          <p:cNvSpPr txBox="1"/>
          <p:nvPr/>
        </p:nvSpPr>
        <p:spPr>
          <a:xfrm>
            <a:off x="10451182" y="5120535"/>
            <a:ext cx="12893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Automatic dimming mask</a:t>
            </a:r>
          </a:p>
        </p:txBody>
      </p:sp>
      <p:pic>
        <p:nvPicPr>
          <p:cNvPr id="42" name="图片 41">
            <a:extLst>
              <a:ext uri="{FF2B5EF4-FFF2-40B4-BE49-F238E27FC236}">
                <a16:creationId xmlns:a16="http://schemas.microsoft.com/office/drawing/2014/main" id="{0C8B9CDE-DFE6-D037-789C-BA1598D53DC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203" t="30588" r="4872" b="22440"/>
          <a:stretch/>
        </p:blipFill>
        <p:spPr>
          <a:xfrm>
            <a:off x="10406016" y="4217647"/>
            <a:ext cx="1175384" cy="960083"/>
          </a:xfrm>
          <a:prstGeom prst="rect">
            <a:avLst/>
          </a:prstGeom>
        </p:spPr>
      </p:pic>
      <p:pic>
        <p:nvPicPr>
          <p:cNvPr id="43" name="图片 42">
            <a:extLst>
              <a:ext uri="{FF2B5EF4-FFF2-40B4-BE49-F238E27FC236}">
                <a16:creationId xmlns:a16="http://schemas.microsoft.com/office/drawing/2014/main" id="{44BC1FD9-F231-6C43-9B98-F1F8F589DF36}"/>
              </a:ext>
            </a:extLst>
          </p:cNvPr>
          <p:cNvPicPr>
            <a:picLocks noChangeAspect="1"/>
          </p:cNvPicPr>
          <p:nvPr/>
        </p:nvPicPr>
        <p:blipFill rotWithShape="1">
          <a:blip r:embed="rId10"/>
          <a:srcRect r="8284"/>
          <a:stretch/>
        </p:blipFill>
        <p:spPr>
          <a:xfrm>
            <a:off x="7945290" y="4264874"/>
            <a:ext cx="1175385" cy="896746"/>
          </a:xfrm>
          <a:prstGeom prst="rect">
            <a:avLst/>
          </a:prstGeom>
        </p:spPr>
      </p:pic>
      <p:pic>
        <p:nvPicPr>
          <p:cNvPr id="44" name="图片 43">
            <a:extLst>
              <a:ext uri="{FF2B5EF4-FFF2-40B4-BE49-F238E27FC236}">
                <a16:creationId xmlns:a16="http://schemas.microsoft.com/office/drawing/2014/main" id="{1D32DF80-BD56-D523-5B5D-5484E112D242}"/>
              </a:ext>
            </a:extLst>
          </p:cNvPr>
          <p:cNvPicPr>
            <a:picLocks noChangeAspect="1"/>
          </p:cNvPicPr>
          <p:nvPr/>
        </p:nvPicPr>
        <p:blipFill>
          <a:blip r:embed="rId11"/>
          <a:stretch>
            <a:fillRect/>
          </a:stretch>
        </p:blipFill>
        <p:spPr>
          <a:xfrm>
            <a:off x="9248760" y="4343226"/>
            <a:ext cx="846045" cy="779775"/>
          </a:xfrm>
          <a:prstGeom prst="rect">
            <a:avLst/>
          </a:prstGeom>
        </p:spPr>
      </p:pic>
      <p:sp>
        <p:nvSpPr>
          <p:cNvPr id="58" name="矩形 57">
            <a:extLst>
              <a:ext uri="{FF2B5EF4-FFF2-40B4-BE49-F238E27FC236}">
                <a16:creationId xmlns:a16="http://schemas.microsoft.com/office/drawing/2014/main" id="{DAE3E306-FCB9-F50E-6B07-CA38E5495587}"/>
              </a:ext>
            </a:extLst>
          </p:cNvPr>
          <p:cNvSpPr/>
          <p:nvPr/>
        </p:nvSpPr>
        <p:spPr>
          <a:xfrm>
            <a:off x="0" y="1193060"/>
            <a:ext cx="12192000" cy="4664815"/>
          </a:xfrm>
          <a:prstGeom prst="rect">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9" name="文本框 58">
            <a:extLst>
              <a:ext uri="{FF2B5EF4-FFF2-40B4-BE49-F238E27FC236}">
                <a16:creationId xmlns:a16="http://schemas.microsoft.com/office/drawing/2014/main" id="{F90F27CD-877C-0111-9BF9-3028A6450696}"/>
              </a:ext>
            </a:extLst>
          </p:cNvPr>
          <p:cNvSpPr txBox="1"/>
          <p:nvPr/>
        </p:nvSpPr>
        <p:spPr>
          <a:xfrm>
            <a:off x="88582" y="1318152"/>
            <a:ext cx="2178387" cy="338554"/>
          </a:xfrm>
          <a:prstGeom prst="rect">
            <a:avLst/>
          </a:prstGeom>
          <a:noFill/>
        </p:spPr>
        <p:txBody>
          <a:bodyPr wrap="square" rtlCol="0">
            <a:spAutoFit/>
          </a:bodyPr>
          <a:lstStyle/>
          <a:p>
            <a:r>
              <a:rPr lang="en-US" altLang="zh-CN" sz="1600" dirty="0">
                <a:solidFill>
                  <a:schemeClr val="accent1"/>
                </a:solidFill>
                <a:latin typeface="Times New Roman" panose="02020603050405020304" pitchFamily="18" charset="0"/>
                <a:cs typeface="Times New Roman" panose="02020603050405020304" pitchFamily="18" charset="0"/>
              </a:rPr>
              <a:t>Industrial Automation</a:t>
            </a:r>
          </a:p>
        </p:txBody>
      </p:sp>
      <p:grpSp>
        <p:nvGrpSpPr>
          <p:cNvPr id="5" name="组合 4">
            <a:extLst>
              <a:ext uri="{FF2B5EF4-FFF2-40B4-BE49-F238E27FC236}">
                <a16:creationId xmlns:a16="http://schemas.microsoft.com/office/drawing/2014/main" id="{DD8DB0D5-74A3-568A-B94E-24BAF6417202}"/>
              </a:ext>
            </a:extLst>
          </p:cNvPr>
          <p:cNvGrpSpPr/>
          <p:nvPr/>
        </p:nvGrpSpPr>
        <p:grpSpPr>
          <a:xfrm>
            <a:off x="472440" y="2034677"/>
            <a:ext cx="5284934" cy="1463974"/>
            <a:chOff x="80499" y="1783359"/>
            <a:chExt cx="5293017" cy="1216396"/>
          </a:xfrm>
        </p:grpSpPr>
        <p:sp>
          <p:nvSpPr>
            <p:cNvPr id="18" name="矩形 17">
              <a:extLst>
                <a:ext uri="{FF2B5EF4-FFF2-40B4-BE49-F238E27FC236}">
                  <a16:creationId xmlns:a16="http://schemas.microsoft.com/office/drawing/2014/main" id="{BE5566CC-6149-69D1-6078-FCF306F5B23A}"/>
                </a:ext>
              </a:extLst>
            </p:cNvPr>
            <p:cNvSpPr/>
            <p:nvPr/>
          </p:nvSpPr>
          <p:spPr>
            <a:xfrm>
              <a:off x="88582" y="1783359"/>
              <a:ext cx="5284934" cy="1216396"/>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9" name="文本框 18">
              <a:extLst>
                <a:ext uri="{FF2B5EF4-FFF2-40B4-BE49-F238E27FC236}">
                  <a16:creationId xmlns:a16="http://schemas.microsoft.com/office/drawing/2014/main" id="{7D92E562-D685-AF0F-EAD6-531D39672575}"/>
                </a:ext>
              </a:extLst>
            </p:cNvPr>
            <p:cNvSpPr txBox="1"/>
            <p:nvPr/>
          </p:nvSpPr>
          <p:spPr>
            <a:xfrm>
              <a:off x="80499" y="2246130"/>
              <a:ext cx="1673074" cy="434736"/>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400" dirty="0">
                  <a:latin typeface="Times New Roman" panose="02020603050405020304" pitchFamily="18" charset="0"/>
                  <a:cs typeface="Times New Roman" panose="02020603050405020304" pitchFamily="18" charset="0"/>
                </a:rPr>
                <a:t>Factory Automation</a:t>
              </a:r>
            </a:p>
          </p:txBody>
        </p:sp>
      </p:grpSp>
      <p:pic>
        <p:nvPicPr>
          <p:cNvPr id="22" name="图片 21">
            <a:extLst>
              <a:ext uri="{FF2B5EF4-FFF2-40B4-BE49-F238E27FC236}">
                <a16:creationId xmlns:a16="http://schemas.microsoft.com/office/drawing/2014/main" id="{1059DD0F-FF7B-1098-38A6-2B618397382F}"/>
              </a:ext>
            </a:extLst>
          </p:cNvPr>
          <p:cNvPicPr>
            <a:picLocks noChangeAspect="1"/>
          </p:cNvPicPr>
          <p:nvPr>
            <p:custDataLst>
              <p:tags r:id="rId1"/>
            </p:custDataLst>
          </p:nvPr>
        </p:nvPicPr>
        <p:blipFill rotWithShape="1">
          <a:blip r:embed="rId12" cstate="print">
            <a:extLst>
              <a:ext uri="{28A0092B-C50C-407E-A947-70E740481C1C}">
                <a14:useLocalDpi xmlns:a14="http://schemas.microsoft.com/office/drawing/2010/main" val="0"/>
              </a:ext>
            </a:extLst>
          </a:blip>
          <a:srcRect l="41695" r="41395" b="8157"/>
          <a:stretch>
            <a:fillRect/>
          </a:stretch>
        </p:blipFill>
        <p:spPr>
          <a:xfrm>
            <a:off x="2452311" y="2049964"/>
            <a:ext cx="692047" cy="1125395"/>
          </a:xfrm>
          <a:prstGeom prst="rect">
            <a:avLst/>
          </a:prstGeom>
          <a:ln>
            <a:noFill/>
          </a:ln>
        </p:spPr>
      </p:pic>
      <p:pic>
        <p:nvPicPr>
          <p:cNvPr id="25" name="图片 24">
            <a:extLst>
              <a:ext uri="{FF2B5EF4-FFF2-40B4-BE49-F238E27FC236}">
                <a16:creationId xmlns:a16="http://schemas.microsoft.com/office/drawing/2014/main" id="{109F5EEB-43EA-A4E7-3B93-EE14F03B59CE}"/>
              </a:ext>
            </a:extLst>
          </p:cNvPr>
          <p:cNvPicPr>
            <a:picLocks noChangeAspect="1"/>
          </p:cNvPicPr>
          <p:nvPr>
            <p:custDataLst>
              <p:tags r:id="rId2"/>
            </p:custDataLst>
          </p:nvPr>
        </p:nvPicPr>
        <p:blipFill>
          <a:blip r:embed="rId13"/>
          <a:stretch>
            <a:fillRect/>
          </a:stretch>
        </p:blipFill>
        <p:spPr>
          <a:xfrm>
            <a:off x="4223857" y="2147107"/>
            <a:ext cx="692048" cy="1147888"/>
          </a:xfrm>
          <a:prstGeom prst="rect">
            <a:avLst/>
          </a:prstGeom>
          <a:ln>
            <a:noFill/>
          </a:ln>
        </p:spPr>
      </p:pic>
      <p:sp>
        <p:nvSpPr>
          <p:cNvPr id="27" name="文本框 26">
            <a:extLst>
              <a:ext uri="{FF2B5EF4-FFF2-40B4-BE49-F238E27FC236}">
                <a16:creationId xmlns:a16="http://schemas.microsoft.com/office/drawing/2014/main" id="{CC679C4F-E85D-E697-170C-86E39E5DAE2B}"/>
              </a:ext>
            </a:extLst>
          </p:cNvPr>
          <p:cNvSpPr txBox="1"/>
          <p:nvPr/>
        </p:nvSpPr>
        <p:spPr>
          <a:xfrm>
            <a:off x="4053427" y="3215538"/>
            <a:ext cx="1841400" cy="261610"/>
          </a:xfrm>
          <a:prstGeom prst="rect">
            <a:avLst/>
          </a:prstGeom>
          <a:noFill/>
        </p:spPr>
        <p:txBody>
          <a:bodyPr wrap="square" rtlCol="0">
            <a:spAutoFit/>
          </a:bodyPr>
          <a:lstStyle/>
          <a:p>
            <a:r>
              <a:rPr lang="en-US" altLang="zh-CN" sz="1100" dirty="0">
                <a:latin typeface="Times New Roman" panose="02020603050405020304" pitchFamily="18" charset="0"/>
                <a:cs typeface="Times New Roman" panose="02020603050405020304" pitchFamily="18" charset="0"/>
              </a:rPr>
              <a:t>Industrial robots</a:t>
            </a:r>
          </a:p>
        </p:txBody>
      </p:sp>
      <p:sp>
        <p:nvSpPr>
          <p:cNvPr id="35" name="文本框 34">
            <a:extLst>
              <a:ext uri="{FF2B5EF4-FFF2-40B4-BE49-F238E27FC236}">
                <a16:creationId xmlns:a16="http://schemas.microsoft.com/office/drawing/2014/main" id="{EB0DB85F-8504-7032-200F-52B0ABAF0B32}"/>
              </a:ext>
            </a:extLst>
          </p:cNvPr>
          <p:cNvSpPr txBox="1"/>
          <p:nvPr/>
        </p:nvSpPr>
        <p:spPr>
          <a:xfrm>
            <a:off x="2266969" y="3212169"/>
            <a:ext cx="1841400" cy="261610"/>
          </a:xfrm>
          <a:prstGeom prst="rect">
            <a:avLst/>
          </a:prstGeom>
          <a:noFill/>
        </p:spPr>
        <p:txBody>
          <a:bodyPr wrap="square" rtlCol="0">
            <a:spAutoFit/>
          </a:bodyPr>
          <a:lstStyle/>
          <a:p>
            <a:r>
              <a:rPr lang="en-US" altLang="zh-CN" sz="1100" dirty="0">
                <a:latin typeface="Times New Roman" panose="02020603050405020304" pitchFamily="18" charset="0"/>
                <a:cs typeface="Times New Roman" panose="02020603050405020304" pitchFamily="18" charset="0"/>
              </a:rPr>
              <a:t>Industrial robots</a:t>
            </a:r>
          </a:p>
        </p:txBody>
      </p:sp>
      <p:sp>
        <p:nvSpPr>
          <p:cNvPr id="6" name="文本框 5">
            <a:extLst>
              <a:ext uri="{FF2B5EF4-FFF2-40B4-BE49-F238E27FC236}">
                <a16:creationId xmlns:a16="http://schemas.microsoft.com/office/drawing/2014/main" id="{9129BDBA-8610-A687-8624-BC075B1399EF}"/>
              </a:ext>
            </a:extLst>
          </p:cNvPr>
          <p:cNvSpPr txBox="1"/>
          <p:nvPr/>
        </p:nvSpPr>
        <p:spPr>
          <a:xfrm>
            <a:off x="480511" y="411139"/>
            <a:ext cx="4828693" cy="523220"/>
          </a:xfrm>
          <a:prstGeom prst="rect">
            <a:avLst/>
          </a:prstGeom>
          <a:noFill/>
        </p:spPr>
        <p:txBody>
          <a:bodyPr wrap="none" rtlCol="0">
            <a:spAutoFit/>
          </a:bodyPr>
          <a:lstStyle/>
          <a:p>
            <a:pPr algn="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Application Field – Industrial</a:t>
            </a:r>
          </a:p>
        </p:txBody>
      </p:sp>
      <p:sp>
        <p:nvSpPr>
          <p:cNvPr id="17" name="文本框 16">
            <a:extLst>
              <a:ext uri="{FF2B5EF4-FFF2-40B4-BE49-F238E27FC236}">
                <a16:creationId xmlns:a16="http://schemas.microsoft.com/office/drawing/2014/main" id="{0D959BDF-ECFD-1999-A944-C471E867B1F8}"/>
              </a:ext>
            </a:extLst>
          </p:cNvPr>
          <p:cNvSpPr txBox="1"/>
          <p:nvPr/>
        </p:nvSpPr>
        <p:spPr>
          <a:xfrm>
            <a:off x="9217288" y="5123001"/>
            <a:ext cx="111193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Digital welder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a:extLst>
              <a:ext uri="{FF2B5EF4-FFF2-40B4-BE49-F238E27FC236}">
                <a16:creationId xmlns:a16="http://schemas.microsoft.com/office/drawing/2014/main" id="{C2DA129B-7D1E-24E6-4DF0-25CE13BACC8A}"/>
              </a:ext>
            </a:extLst>
          </p:cNvPr>
          <p:cNvGrpSpPr/>
          <p:nvPr/>
        </p:nvGrpSpPr>
        <p:grpSpPr>
          <a:xfrm>
            <a:off x="80499" y="1783359"/>
            <a:ext cx="5293017" cy="1216396"/>
            <a:chOff x="80499" y="1783359"/>
            <a:chExt cx="5293017" cy="1216396"/>
          </a:xfrm>
        </p:grpSpPr>
        <p:sp>
          <p:nvSpPr>
            <p:cNvPr id="48" name="矩形 47"/>
            <p:cNvSpPr/>
            <p:nvPr/>
          </p:nvSpPr>
          <p:spPr>
            <a:xfrm>
              <a:off x="88582" y="1783359"/>
              <a:ext cx="5284934" cy="1216396"/>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4" name="文本框 3"/>
            <p:cNvSpPr txBox="1"/>
            <p:nvPr/>
          </p:nvSpPr>
          <p:spPr>
            <a:xfrm>
              <a:off x="80499" y="2246129"/>
              <a:ext cx="1250115" cy="430887"/>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Industrial power supply</a:t>
              </a:r>
            </a:p>
          </p:txBody>
        </p:sp>
      </p:grpSp>
      <p:sp>
        <p:nvSpPr>
          <p:cNvPr id="10" name="矩形 9">
            <a:extLst>
              <a:ext uri="{FF2B5EF4-FFF2-40B4-BE49-F238E27FC236}">
                <a16:creationId xmlns:a16="http://schemas.microsoft.com/office/drawing/2014/main" id="{83C17388-1FCA-E991-C3DD-9BCC6F0E0518}"/>
              </a:ext>
            </a:extLst>
          </p:cNvPr>
          <p:cNvSpPr/>
          <p:nvPr/>
        </p:nvSpPr>
        <p:spPr>
          <a:xfrm>
            <a:off x="88582" y="3419608"/>
            <a:ext cx="5284935" cy="2587148"/>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1" name="文本框 10">
            <a:extLst>
              <a:ext uri="{FF2B5EF4-FFF2-40B4-BE49-F238E27FC236}">
                <a16:creationId xmlns:a16="http://schemas.microsoft.com/office/drawing/2014/main" id="{885A6F49-98AE-92A7-4403-1FC31C484F77}"/>
              </a:ext>
            </a:extLst>
          </p:cNvPr>
          <p:cNvSpPr txBox="1"/>
          <p:nvPr/>
        </p:nvSpPr>
        <p:spPr>
          <a:xfrm>
            <a:off x="95230" y="3862889"/>
            <a:ext cx="1368671" cy="446276"/>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200" dirty="0">
                <a:latin typeface="Times New Roman" panose="02020603050405020304" pitchFamily="18" charset="0"/>
                <a:cs typeface="Times New Roman" panose="02020603050405020304" pitchFamily="18" charset="0"/>
              </a:rPr>
              <a:t>Energy</a:t>
            </a:r>
            <a:r>
              <a:rPr lang="en-US" altLang="zh-CN" sz="1100" dirty="0">
                <a:latin typeface="Times New Roman" panose="02020603050405020304" pitchFamily="18" charset="0"/>
                <a:cs typeface="Times New Roman" panose="02020603050405020304" pitchFamily="18" charset="0"/>
              </a:rPr>
              <a:t> Storage</a:t>
            </a:r>
          </a:p>
        </p:txBody>
      </p:sp>
      <p:sp>
        <p:nvSpPr>
          <p:cNvPr id="58" name="矩形 57">
            <a:extLst>
              <a:ext uri="{FF2B5EF4-FFF2-40B4-BE49-F238E27FC236}">
                <a16:creationId xmlns:a16="http://schemas.microsoft.com/office/drawing/2014/main" id="{DAE3E306-FCB9-F50E-6B07-CA38E5495587}"/>
              </a:ext>
            </a:extLst>
          </p:cNvPr>
          <p:cNvSpPr/>
          <p:nvPr/>
        </p:nvSpPr>
        <p:spPr>
          <a:xfrm>
            <a:off x="0" y="1225296"/>
            <a:ext cx="5525917" cy="5184648"/>
          </a:xfrm>
          <a:prstGeom prst="rect">
            <a:avLst/>
          </a:prstGeom>
          <a:no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9" name="文本框 58">
            <a:extLst>
              <a:ext uri="{FF2B5EF4-FFF2-40B4-BE49-F238E27FC236}">
                <a16:creationId xmlns:a16="http://schemas.microsoft.com/office/drawing/2014/main" id="{F90F27CD-877C-0111-9BF9-3028A6450696}"/>
              </a:ext>
            </a:extLst>
          </p:cNvPr>
          <p:cNvSpPr txBox="1"/>
          <p:nvPr/>
        </p:nvSpPr>
        <p:spPr>
          <a:xfrm>
            <a:off x="88582" y="1318152"/>
            <a:ext cx="1749743" cy="338554"/>
          </a:xfrm>
          <a:prstGeom prst="rect">
            <a:avLst/>
          </a:prstGeom>
          <a:noFill/>
        </p:spPr>
        <p:txBody>
          <a:bodyPr wrap="square" rtlCol="0">
            <a:spAutoFit/>
          </a:bodyPr>
          <a:lstStyle/>
          <a:p>
            <a:r>
              <a:rPr lang="en-US" altLang="zh-CN" sz="1600" dirty="0">
                <a:solidFill>
                  <a:schemeClr val="accent6"/>
                </a:solidFill>
                <a:latin typeface="Times New Roman" panose="02020603050405020304" pitchFamily="18" charset="0"/>
                <a:cs typeface="Times New Roman" panose="02020603050405020304" pitchFamily="18" charset="0"/>
              </a:rPr>
              <a:t>Power and Energy</a:t>
            </a:r>
          </a:p>
        </p:txBody>
      </p:sp>
      <p:pic>
        <p:nvPicPr>
          <p:cNvPr id="5" name="图片 4">
            <a:extLst>
              <a:ext uri="{FF2B5EF4-FFF2-40B4-BE49-F238E27FC236}">
                <a16:creationId xmlns:a16="http://schemas.microsoft.com/office/drawing/2014/main" id="{D73CCED1-3830-C50F-CABF-E8FD4346E0D3}"/>
              </a:ext>
            </a:extLst>
          </p:cNvPr>
          <p:cNvPicPr>
            <a:picLocks noChangeAspect="1"/>
          </p:cNvPicPr>
          <p:nvPr/>
        </p:nvPicPr>
        <p:blipFill>
          <a:blip r:embed="rId11"/>
          <a:stretch>
            <a:fillRect/>
          </a:stretch>
        </p:blipFill>
        <p:spPr>
          <a:xfrm>
            <a:off x="1332751" y="1916268"/>
            <a:ext cx="676499" cy="810984"/>
          </a:xfrm>
          <a:prstGeom prst="rect">
            <a:avLst/>
          </a:prstGeom>
        </p:spPr>
      </p:pic>
      <p:pic>
        <p:nvPicPr>
          <p:cNvPr id="6" name="图片 5">
            <a:extLst>
              <a:ext uri="{FF2B5EF4-FFF2-40B4-BE49-F238E27FC236}">
                <a16:creationId xmlns:a16="http://schemas.microsoft.com/office/drawing/2014/main" id="{9A6A1E3D-313A-A572-90B5-6F51EB3C748E}"/>
              </a:ext>
            </a:extLst>
          </p:cNvPr>
          <p:cNvPicPr>
            <a:picLocks noChangeAspect="1"/>
          </p:cNvPicPr>
          <p:nvPr/>
        </p:nvPicPr>
        <p:blipFill>
          <a:blip r:embed="rId12"/>
          <a:stretch>
            <a:fillRect/>
          </a:stretch>
        </p:blipFill>
        <p:spPr>
          <a:xfrm>
            <a:off x="2282435" y="1889426"/>
            <a:ext cx="767075" cy="866053"/>
          </a:xfrm>
          <a:prstGeom prst="rect">
            <a:avLst/>
          </a:prstGeom>
        </p:spPr>
      </p:pic>
      <p:pic>
        <p:nvPicPr>
          <p:cNvPr id="7" name="Picture 2">
            <a:extLst>
              <a:ext uri="{FF2B5EF4-FFF2-40B4-BE49-F238E27FC236}">
                <a16:creationId xmlns:a16="http://schemas.microsoft.com/office/drawing/2014/main" id="{92492DF9-7E1F-D8F5-1F9D-D4E61541E64D}"/>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1135" r="13079"/>
          <a:stretch/>
        </p:blipFill>
        <p:spPr bwMode="auto">
          <a:xfrm>
            <a:off x="3197818" y="1916744"/>
            <a:ext cx="883961" cy="7873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Multi -purpose Power Station">
            <a:extLst>
              <a:ext uri="{FF2B5EF4-FFF2-40B4-BE49-F238E27FC236}">
                <a16:creationId xmlns:a16="http://schemas.microsoft.com/office/drawing/2014/main" id="{71105EFE-45B0-780E-02EE-81500D4C0C63}"/>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11451" r="14625"/>
          <a:stretch/>
        </p:blipFill>
        <p:spPr bwMode="auto">
          <a:xfrm>
            <a:off x="4312676" y="1913771"/>
            <a:ext cx="772682" cy="750446"/>
          </a:xfrm>
          <a:prstGeom prst="rect">
            <a:avLst/>
          </a:prstGeom>
          <a:noFill/>
          <a:extLst>
            <a:ext uri="{909E8E84-426E-40DD-AFC4-6F175D3DCCD1}">
              <a14:hiddenFill xmlns:a14="http://schemas.microsoft.com/office/drawing/2010/main">
                <a:solidFill>
                  <a:srgbClr val="FFFFFF"/>
                </a:solidFill>
              </a14:hiddenFill>
            </a:ext>
          </a:extLst>
        </p:spPr>
      </p:pic>
      <p:sp>
        <p:nvSpPr>
          <p:cNvPr id="17" name="文本框 16">
            <a:extLst>
              <a:ext uri="{FF2B5EF4-FFF2-40B4-BE49-F238E27FC236}">
                <a16:creationId xmlns:a16="http://schemas.microsoft.com/office/drawing/2014/main" id="{D6940B4D-0923-D135-7001-96992ACA11C9}"/>
              </a:ext>
            </a:extLst>
          </p:cNvPr>
          <p:cNvSpPr txBox="1"/>
          <p:nvPr/>
        </p:nvSpPr>
        <p:spPr>
          <a:xfrm>
            <a:off x="1181014" y="2755003"/>
            <a:ext cx="1171500" cy="230832"/>
          </a:xfrm>
          <a:prstGeom prst="rect">
            <a:avLst/>
          </a:prstGeom>
          <a:noFill/>
        </p:spPr>
        <p:txBody>
          <a:bodyPr wrap="square" rtlCol="0">
            <a:spAutoFit/>
          </a:bodyPr>
          <a:lstStyle>
            <a:defPPr>
              <a:defRPr lang="zh-CN"/>
            </a:defPPr>
            <a:lvl1pPr>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Emergency power</a:t>
            </a:r>
          </a:p>
        </p:txBody>
      </p:sp>
      <p:sp>
        <p:nvSpPr>
          <p:cNvPr id="18" name="文本框 17">
            <a:extLst>
              <a:ext uri="{FF2B5EF4-FFF2-40B4-BE49-F238E27FC236}">
                <a16:creationId xmlns:a16="http://schemas.microsoft.com/office/drawing/2014/main" id="{0574E2F0-ECDD-91D7-C880-29D6A6F41A4D}"/>
              </a:ext>
            </a:extLst>
          </p:cNvPr>
          <p:cNvSpPr txBox="1"/>
          <p:nvPr/>
        </p:nvSpPr>
        <p:spPr>
          <a:xfrm>
            <a:off x="2357451" y="2761751"/>
            <a:ext cx="838044" cy="230832"/>
          </a:xfrm>
          <a:prstGeom prst="rect">
            <a:avLst/>
          </a:prstGeom>
          <a:noFill/>
        </p:spPr>
        <p:txBody>
          <a:bodyPr wrap="square" rtlCol="0">
            <a:spAutoFit/>
          </a:bodyPr>
          <a:lstStyle>
            <a:defPPr>
              <a:defRPr lang="zh-CN"/>
            </a:defPPr>
            <a:lvl1pPr>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charger</a:t>
            </a:r>
            <a:endParaRPr kumimoji="0" lang="zh-CN" altLang="en-US"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endParaRPr>
          </a:p>
        </p:txBody>
      </p:sp>
      <p:sp>
        <p:nvSpPr>
          <p:cNvPr id="19" name="文本框 18">
            <a:extLst>
              <a:ext uri="{FF2B5EF4-FFF2-40B4-BE49-F238E27FC236}">
                <a16:creationId xmlns:a16="http://schemas.microsoft.com/office/drawing/2014/main" id="{41A2CD4E-6CB9-C95B-B8EC-231CFB021343}"/>
              </a:ext>
            </a:extLst>
          </p:cNvPr>
          <p:cNvSpPr txBox="1"/>
          <p:nvPr/>
        </p:nvSpPr>
        <p:spPr>
          <a:xfrm>
            <a:off x="3377581" y="2747672"/>
            <a:ext cx="838044" cy="230832"/>
          </a:xfrm>
          <a:prstGeom prst="rect">
            <a:avLst/>
          </a:prstGeom>
          <a:noFill/>
        </p:spPr>
        <p:txBody>
          <a:bodyPr wrap="square" rtlCol="0">
            <a:spAutoFit/>
          </a:bodyPr>
          <a:lstStyle>
            <a:defPPr>
              <a:defRPr lang="zh-CN"/>
            </a:defPPr>
            <a:lvl1pPr>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Inverter</a:t>
            </a:r>
          </a:p>
        </p:txBody>
      </p:sp>
      <p:sp>
        <p:nvSpPr>
          <p:cNvPr id="20" name="文本框 19">
            <a:extLst>
              <a:ext uri="{FF2B5EF4-FFF2-40B4-BE49-F238E27FC236}">
                <a16:creationId xmlns:a16="http://schemas.microsoft.com/office/drawing/2014/main" id="{1B7F34B8-5719-330A-F3C9-9CB1F6AAF14D}"/>
              </a:ext>
            </a:extLst>
          </p:cNvPr>
          <p:cNvSpPr txBox="1"/>
          <p:nvPr/>
        </p:nvSpPr>
        <p:spPr>
          <a:xfrm>
            <a:off x="4308665" y="2660551"/>
            <a:ext cx="983734" cy="369332"/>
          </a:xfrm>
          <a:prstGeom prst="rect">
            <a:avLst/>
          </a:prstGeom>
          <a:noFill/>
        </p:spPr>
        <p:txBody>
          <a:bodyPr wrap="square" rtlCol="0">
            <a:spAutoFit/>
          </a:bodyPr>
          <a:lstStyle>
            <a:defPPr>
              <a:defRPr lang="zh-CN"/>
            </a:defPPr>
            <a:lvl1pPr>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Portable power supply</a:t>
            </a:r>
          </a:p>
        </p:txBody>
      </p:sp>
      <p:pic>
        <p:nvPicPr>
          <p:cNvPr id="34" name="图片 33">
            <a:extLst>
              <a:ext uri="{FF2B5EF4-FFF2-40B4-BE49-F238E27FC236}">
                <a16:creationId xmlns:a16="http://schemas.microsoft.com/office/drawing/2014/main" id="{FB75ED7F-8923-F888-8ECF-E58A2DD81B13}"/>
              </a:ext>
            </a:extLst>
          </p:cNvPr>
          <p:cNvPicPr>
            <a:picLocks noChangeAspect="1"/>
          </p:cNvPicPr>
          <p:nvPr>
            <p:custDataLst>
              <p:tags r:id="rId1"/>
            </p:custDataLst>
          </p:nvPr>
        </p:nvPicPr>
        <p:blipFill>
          <a:blip r:embed="rId15" cstate="print">
            <a:extLst>
              <a:ext uri="{28A0092B-C50C-407E-A947-70E740481C1C}">
                <a14:useLocalDpi xmlns:a14="http://schemas.microsoft.com/office/drawing/2010/main" val="0"/>
              </a:ext>
            </a:extLst>
          </a:blip>
          <a:stretch>
            <a:fillRect/>
          </a:stretch>
        </p:blipFill>
        <p:spPr>
          <a:xfrm>
            <a:off x="1188075" y="3501228"/>
            <a:ext cx="883961" cy="811411"/>
          </a:xfrm>
          <a:prstGeom prst="rect">
            <a:avLst/>
          </a:prstGeom>
        </p:spPr>
      </p:pic>
      <p:pic>
        <p:nvPicPr>
          <p:cNvPr id="35" name="图片 34">
            <a:extLst>
              <a:ext uri="{FF2B5EF4-FFF2-40B4-BE49-F238E27FC236}">
                <a16:creationId xmlns:a16="http://schemas.microsoft.com/office/drawing/2014/main" id="{59003A12-D2C9-FCE0-1F42-8BCF70CE6CA2}"/>
              </a:ext>
            </a:extLst>
          </p:cNvPr>
          <p:cNvPicPr>
            <a:picLocks noChangeAspect="1"/>
          </p:cNvPicPr>
          <p:nvPr>
            <p:custDataLst>
              <p:tags r:id="rId2"/>
            </p:custDataLst>
          </p:nvPr>
        </p:nvPicPr>
        <p:blipFill>
          <a:blip r:embed="rId16" cstate="print">
            <a:extLst>
              <a:ext uri="{28A0092B-C50C-407E-A947-70E740481C1C}">
                <a14:useLocalDpi xmlns:a14="http://schemas.microsoft.com/office/drawing/2010/main" val="0"/>
              </a:ext>
            </a:extLst>
          </a:blip>
          <a:stretch>
            <a:fillRect/>
          </a:stretch>
        </p:blipFill>
        <p:spPr>
          <a:xfrm>
            <a:off x="957940" y="4352982"/>
            <a:ext cx="1215014" cy="811411"/>
          </a:xfrm>
          <a:prstGeom prst="rect">
            <a:avLst/>
          </a:prstGeom>
        </p:spPr>
      </p:pic>
      <p:pic>
        <p:nvPicPr>
          <p:cNvPr id="36" name="图片 35">
            <a:extLst>
              <a:ext uri="{FF2B5EF4-FFF2-40B4-BE49-F238E27FC236}">
                <a16:creationId xmlns:a16="http://schemas.microsoft.com/office/drawing/2014/main" id="{180FBD17-D473-2515-4B40-4C9BABB0DE6E}"/>
              </a:ext>
            </a:extLst>
          </p:cNvPr>
          <p:cNvPicPr>
            <a:picLocks noChangeAspect="1"/>
          </p:cNvPicPr>
          <p:nvPr>
            <p:custDataLst>
              <p:tags r:id="rId3"/>
            </p:custDataLst>
          </p:nvPr>
        </p:nvPicPr>
        <p:blipFill>
          <a:blip r:embed="rId17" cstate="print">
            <a:extLst>
              <a:ext uri="{28A0092B-C50C-407E-A947-70E740481C1C}">
                <a14:useLocalDpi xmlns:a14="http://schemas.microsoft.com/office/drawing/2010/main" val="0"/>
              </a:ext>
            </a:extLst>
          </a:blip>
          <a:stretch>
            <a:fillRect/>
          </a:stretch>
        </p:blipFill>
        <p:spPr>
          <a:xfrm>
            <a:off x="2253506" y="3566182"/>
            <a:ext cx="1592007" cy="660490"/>
          </a:xfrm>
          <a:prstGeom prst="rect">
            <a:avLst/>
          </a:prstGeom>
        </p:spPr>
      </p:pic>
      <p:pic>
        <p:nvPicPr>
          <p:cNvPr id="37" name="图片 36">
            <a:extLst>
              <a:ext uri="{FF2B5EF4-FFF2-40B4-BE49-F238E27FC236}">
                <a16:creationId xmlns:a16="http://schemas.microsoft.com/office/drawing/2014/main" id="{1E12E3E6-5626-928E-C1B2-9FA956A12B7F}"/>
              </a:ext>
            </a:extLst>
          </p:cNvPr>
          <p:cNvPicPr>
            <a:picLocks noChangeAspect="1"/>
          </p:cNvPicPr>
          <p:nvPr>
            <p:custDataLst>
              <p:tags r:id="rId4"/>
            </p:custDataLst>
          </p:nvPr>
        </p:nvPicPr>
        <p:blipFill rotWithShape="1">
          <a:blip r:embed="rId18" cstate="print">
            <a:extLst>
              <a:ext uri="{28A0092B-C50C-407E-A947-70E740481C1C}">
                <a14:useLocalDpi xmlns:a14="http://schemas.microsoft.com/office/drawing/2010/main" val="0"/>
              </a:ext>
            </a:extLst>
          </a:blip>
          <a:srcRect t="4094" b="14054"/>
          <a:stretch>
            <a:fillRect/>
          </a:stretch>
        </p:blipFill>
        <p:spPr>
          <a:xfrm>
            <a:off x="2107576" y="4512016"/>
            <a:ext cx="2055952" cy="659573"/>
          </a:xfrm>
          <a:prstGeom prst="rect">
            <a:avLst/>
          </a:prstGeom>
        </p:spPr>
      </p:pic>
      <p:pic>
        <p:nvPicPr>
          <p:cNvPr id="38" name="图片 37">
            <a:extLst>
              <a:ext uri="{FF2B5EF4-FFF2-40B4-BE49-F238E27FC236}">
                <a16:creationId xmlns:a16="http://schemas.microsoft.com/office/drawing/2014/main" id="{49371963-64DB-8E70-65C8-C613D4AA1576}"/>
              </a:ext>
            </a:extLst>
          </p:cNvPr>
          <p:cNvPicPr>
            <a:picLocks noChangeAspect="1"/>
          </p:cNvPicPr>
          <p:nvPr>
            <p:custDataLst>
              <p:tags r:id="rId5"/>
            </p:custDataLst>
          </p:nvPr>
        </p:nvPicPr>
        <p:blipFill>
          <a:blip r:embed="rId19" cstate="print">
            <a:extLst>
              <a:ext uri="{28A0092B-C50C-407E-A947-70E740481C1C}">
                <a14:useLocalDpi xmlns:a14="http://schemas.microsoft.com/office/drawing/2010/main" val="0"/>
              </a:ext>
            </a:extLst>
          </a:blip>
          <a:stretch>
            <a:fillRect/>
          </a:stretch>
        </p:blipFill>
        <p:spPr>
          <a:xfrm>
            <a:off x="4222620" y="3652394"/>
            <a:ext cx="1021046" cy="1453807"/>
          </a:xfrm>
          <a:prstGeom prst="rect">
            <a:avLst/>
          </a:prstGeom>
        </p:spPr>
      </p:pic>
      <p:sp>
        <p:nvSpPr>
          <p:cNvPr id="60" name="矩形: 圆角 59">
            <a:extLst>
              <a:ext uri="{FF2B5EF4-FFF2-40B4-BE49-F238E27FC236}">
                <a16:creationId xmlns:a16="http://schemas.microsoft.com/office/drawing/2014/main" id="{61E0BF13-9130-B8F7-8671-BB86078AF9B4}"/>
              </a:ext>
            </a:extLst>
          </p:cNvPr>
          <p:cNvSpPr/>
          <p:nvPr>
            <p:custDataLst>
              <p:tags r:id="rId6"/>
            </p:custDataLst>
          </p:nvPr>
        </p:nvSpPr>
        <p:spPr>
          <a:xfrm>
            <a:off x="391380" y="5586672"/>
            <a:ext cx="1238675" cy="405675"/>
          </a:xfrm>
          <a:prstGeom prst="roundRect">
            <a:avLst>
              <a:gd name="adj" fmla="val 46236"/>
            </a:avLst>
          </a:prstGeom>
          <a:gradFill flip="none" rotWithShape="1">
            <a:gsLst>
              <a:gs pos="5000">
                <a:schemeClr val="accent1">
                  <a:lumMod val="75000"/>
                  <a:alpha val="33000"/>
                </a:schemeClr>
              </a:gs>
              <a:gs pos="19000">
                <a:schemeClr val="accent1">
                  <a:lumMod val="75000"/>
                </a:schemeClr>
              </a:gs>
              <a:gs pos="100000">
                <a:srgbClr val="2954F2">
                  <a:alpha val="3000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Times New Roman" panose="02020603050405020304" pitchFamily="18" charset="0"/>
                <a:ea typeface="等线" panose="02010600030101010101" charset="-122"/>
                <a:cs typeface="Times New Roman" panose="02020603050405020304" pitchFamily="18" charset="0"/>
              </a:rPr>
              <a:t>Industrial and commercial energy storage</a:t>
            </a:r>
          </a:p>
        </p:txBody>
      </p:sp>
      <p:sp>
        <p:nvSpPr>
          <p:cNvPr id="61" name="矩形: 圆角 60">
            <a:extLst>
              <a:ext uri="{FF2B5EF4-FFF2-40B4-BE49-F238E27FC236}">
                <a16:creationId xmlns:a16="http://schemas.microsoft.com/office/drawing/2014/main" id="{826AABEC-9DA1-FFAE-082F-B3473F482F49}"/>
              </a:ext>
            </a:extLst>
          </p:cNvPr>
          <p:cNvSpPr/>
          <p:nvPr>
            <p:custDataLst>
              <p:tags r:id="rId7"/>
            </p:custDataLst>
          </p:nvPr>
        </p:nvSpPr>
        <p:spPr>
          <a:xfrm>
            <a:off x="2053262" y="5586661"/>
            <a:ext cx="1365878" cy="405675"/>
          </a:xfrm>
          <a:prstGeom prst="roundRect">
            <a:avLst>
              <a:gd name="adj" fmla="val 46236"/>
            </a:avLst>
          </a:prstGeom>
          <a:gradFill flip="none" rotWithShape="1">
            <a:gsLst>
              <a:gs pos="5000">
                <a:schemeClr val="accent1">
                  <a:lumMod val="75000"/>
                  <a:alpha val="33000"/>
                </a:schemeClr>
              </a:gs>
              <a:gs pos="19000">
                <a:schemeClr val="accent1">
                  <a:lumMod val="75000"/>
                </a:schemeClr>
              </a:gs>
              <a:gs pos="100000">
                <a:srgbClr val="2954F2">
                  <a:alpha val="3000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Times New Roman" panose="02020603050405020304" pitchFamily="18" charset="0"/>
                <a:ea typeface="等线" panose="02010600030101010101" charset="-122"/>
                <a:cs typeface="Times New Roman" panose="02020603050405020304" pitchFamily="18" charset="0"/>
              </a:rPr>
              <a:t>Base station backup power</a:t>
            </a:r>
          </a:p>
        </p:txBody>
      </p:sp>
      <p:sp>
        <p:nvSpPr>
          <p:cNvPr id="66" name="矩形: 圆角 65">
            <a:extLst>
              <a:ext uri="{FF2B5EF4-FFF2-40B4-BE49-F238E27FC236}">
                <a16:creationId xmlns:a16="http://schemas.microsoft.com/office/drawing/2014/main" id="{1E843449-715B-AB9A-97EA-1B1950DCF8D4}"/>
              </a:ext>
            </a:extLst>
          </p:cNvPr>
          <p:cNvSpPr/>
          <p:nvPr>
            <p:custDataLst>
              <p:tags r:id="rId8"/>
            </p:custDataLst>
          </p:nvPr>
        </p:nvSpPr>
        <p:spPr>
          <a:xfrm>
            <a:off x="3954984" y="5156873"/>
            <a:ext cx="1238675" cy="405675"/>
          </a:xfrm>
          <a:prstGeom prst="roundRect">
            <a:avLst>
              <a:gd name="adj" fmla="val 46236"/>
            </a:avLst>
          </a:prstGeom>
          <a:gradFill flip="none" rotWithShape="1">
            <a:gsLst>
              <a:gs pos="5000">
                <a:schemeClr val="accent1">
                  <a:lumMod val="75000"/>
                  <a:alpha val="33000"/>
                </a:schemeClr>
              </a:gs>
              <a:gs pos="19000">
                <a:schemeClr val="accent1">
                  <a:lumMod val="75000"/>
                </a:schemeClr>
              </a:gs>
              <a:gs pos="100000">
                <a:srgbClr val="2954F2">
                  <a:alpha val="3000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Times New Roman" panose="02020603050405020304" pitchFamily="18" charset="0"/>
                <a:ea typeface="等线" panose="02010600030101010101" charset="-122"/>
                <a:cs typeface="Times New Roman" panose="02020603050405020304" pitchFamily="18" charset="0"/>
              </a:rPr>
              <a:t>Home energy storage</a:t>
            </a:r>
          </a:p>
        </p:txBody>
      </p:sp>
      <p:sp>
        <p:nvSpPr>
          <p:cNvPr id="68" name="矩形: 圆角 67">
            <a:extLst>
              <a:ext uri="{FF2B5EF4-FFF2-40B4-BE49-F238E27FC236}">
                <a16:creationId xmlns:a16="http://schemas.microsoft.com/office/drawing/2014/main" id="{E8B04EFB-B5DB-3F22-4EA2-CCD180094CEB}"/>
              </a:ext>
            </a:extLst>
          </p:cNvPr>
          <p:cNvSpPr/>
          <p:nvPr>
            <p:custDataLst>
              <p:tags r:id="rId9"/>
            </p:custDataLst>
          </p:nvPr>
        </p:nvSpPr>
        <p:spPr>
          <a:xfrm>
            <a:off x="3954983" y="5591442"/>
            <a:ext cx="1238675" cy="405675"/>
          </a:xfrm>
          <a:prstGeom prst="roundRect">
            <a:avLst>
              <a:gd name="adj" fmla="val 46236"/>
            </a:avLst>
          </a:prstGeom>
          <a:gradFill flip="none" rotWithShape="1">
            <a:gsLst>
              <a:gs pos="5000">
                <a:schemeClr val="accent1">
                  <a:lumMod val="75000"/>
                  <a:alpha val="33000"/>
                </a:schemeClr>
              </a:gs>
              <a:gs pos="19000">
                <a:schemeClr val="accent1">
                  <a:lumMod val="75000"/>
                </a:schemeClr>
              </a:gs>
              <a:gs pos="100000">
                <a:srgbClr val="2954F2">
                  <a:alpha val="3000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Times New Roman" panose="02020603050405020304" pitchFamily="18" charset="0"/>
                <a:ea typeface="等线" panose="02010600030101010101" charset="-122"/>
                <a:cs typeface="Times New Roman" panose="02020603050405020304" pitchFamily="18" charset="0"/>
              </a:rPr>
              <a:t>Industrial and commercial energy storage</a:t>
            </a:r>
          </a:p>
        </p:txBody>
      </p:sp>
      <p:sp>
        <p:nvSpPr>
          <p:cNvPr id="110" name="矩形 109">
            <a:extLst>
              <a:ext uri="{FF2B5EF4-FFF2-40B4-BE49-F238E27FC236}">
                <a16:creationId xmlns:a16="http://schemas.microsoft.com/office/drawing/2014/main" id="{01FEE7E7-3A07-9C28-B3CB-BCF7E46196F6}"/>
              </a:ext>
            </a:extLst>
          </p:cNvPr>
          <p:cNvSpPr/>
          <p:nvPr/>
        </p:nvSpPr>
        <p:spPr>
          <a:xfrm>
            <a:off x="6461714" y="1225296"/>
            <a:ext cx="5730286" cy="5184648"/>
          </a:xfrm>
          <a:prstGeom prst="rect">
            <a:avLst/>
          </a:prstGeom>
          <a:no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11" name="文本框 110">
            <a:extLst>
              <a:ext uri="{FF2B5EF4-FFF2-40B4-BE49-F238E27FC236}">
                <a16:creationId xmlns:a16="http://schemas.microsoft.com/office/drawing/2014/main" id="{F8E9EAF0-E854-A16D-DA46-2CBB7E4FD240}"/>
              </a:ext>
            </a:extLst>
          </p:cNvPr>
          <p:cNvSpPr txBox="1"/>
          <p:nvPr/>
        </p:nvSpPr>
        <p:spPr>
          <a:xfrm>
            <a:off x="6475276" y="1319343"/>
            <a:ext cx="1775513" cy="338554"/>
          </a:xfrm>
          <a:prstGeom prst="rect">
            <a:avLst/>
          </a:prstGeom>
          <a:noFill/>
        </p:spPr>
        <p:txBody>
          <a:bodyPr wrap="square" rtlCol="0">
            <a:spAutoFit/>
          </a:bodyPr>
          <a:lstStyle/>
          <a:p>
            <a:r>
              <a:rPr lang="en-US" altLang="zh-CN" sz="1600" dirty="0">
                <a:solidFill>
                  <a:srgbClr val="E7784D"/>
                </a:solidFill>
                <a:latin typeface="Times New Roman" panose="02020603050405020304" pitchFamily="18" charset="0"/>
                <a:cs typeface="Times New Roman" panose="02020603050405020304" pitchFamily="18" charset="0"/>
              </a:rPr>
              <a:t>Industrial Motor</a:t>
            </a:r>
          </a:p>
        </p:txBody>
      </p:sp>
      <p:grpSp>
        <p:nvGrpSpPr>
          <p:cNvPr id="112" name="组合 111">
            <a:extLst>
              <a:ext uri="{FF2B5EF4-FFF2-40B4-BE49-F238E27FC236}">
                <a16:creationId xmlns:a16="http://schemas.microsoft.com/office/drawing/2014/main" id="{EF254142-6181-FDED-4775-421B0BDB4B54}"/>
              </a:ext>
            </a:extLst>
          </p:cNvPr>
          <p:cNvGrpSpPr/>
          <p:nvPr/>
        </p:nvGrpSpPr>
        <p:grpSpPr>
          <a:xfrm>
            <a:off x="6578163" y="1779659"/>
            <a:ext cx="5293017" cy="1216396"/>
            <a:chOff x="80499" y="1783359"/>
            <a:chExt cx="5293017" cy="1216396"/>
          </a:xfrm>
        </p:grpSpPr>
        <p:sp>
          <p:nvSpPr>
            <p:cNvPr id="113" name="文本框 112">
              <a:extLst>
                <a:ext uri="{FF2B5EF4-FFF2-40B4-BE49-F238E27FC236}">
                  <a16:creationId xmlns:a16="http://schemas.microsoft.com/office/drawing/2014/main" id="{A436758E-2792-3D85-2B04-0587B726A5B7}"/>
                </a:ext>
              </a:extLst>
            </p:cNvPr>
            <p:cNvSpPr txBox="1"/>
            <p:nvPr/>
          </p:nvSpPr>
          <p:spPr>
            <a:xfrm>
              <a:off x="1661963" y="2714659"/>
              <a:ext cx="113804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Power wheelchair</a:t>
              </a:r>
            </a:p>
          </p:txBody>
        </p:sp>
        <p:sp>
          <p:nvSpPr>
            <p:cNvPr id="114" name="文本框 113">
              <a:extLst>
                <a:ext uri="{FF2B5EF4-FFF2-40B4-BE49-F238E27FC236}">
                  <a16:creationId xmlns:a16="http://schemas.microsoft.com/office/drawing/2014/main" id="{5B8C4783-5F1D-06A1-FB1E-5167CC12FCAC}"/>
                </a:ext>
              </a:extLst>
            </p:cNvPr>
            <p:cNvSpPr txBox="1"/>
            <p:nvPr/>
          </p:nvSpPr>
          <p:spPr>
            <a:xfrm>
              <a:off x="2924535" y="2707754"/>
              <a:ext cx="1279488" cy="230832"/>
            </a:xfrm>
            <a:prstGeom prst="rect">
              <a:avLst/>
            </a:prstGeom>
            <a:noFill/>
          </p:spPr>
          <p:txBody>
            <a:bodyPr wrap="square" rtlCol="0">
              <a:spAutoFit/>
            </a:bodyPr>
            <a:lstStyle>
              <a:defPPr>
                <a:defRPr lang="zh-CN"/>
              </a:defPPr>
              <a:lvl1pPr>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ventilator / respirator</a:t>
              </a:r>
            </a:p>
          </p:txBody>
        </p:sp>
        <p:sp>
          <p:nvSpPr>
            <p:cNvPr id="115" name="矩形 114">
              <a:extLst>
                <a:ext uri="{FF2B5EF4-FFF2-40B4-BE49-F238E27FC236}">
                  <a16:creationId xmlns:a16="http://schemas.microsoft.com/office/drawing/2014/main" id="{2FCCD2E8-DE5F-6281-47C5-BFD8863B10EF}"/>
                </a:ext>
              </a:extLst>
            </p:cNvPr>
            <p:cNvSpPr/>
            <p:nvPr/>
          </p:nvSpPr>
          <p:spPr>
            <a:xfrm>
              <a:off x="88582" y="1783359"/>
              <a:ext cx="5284934" cy="1216396"/>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16" name="文本框 115">
              <a:extLst>
                <a:ext uri="{FF2B5EF4-FFF2-40B4-BE49-F238E27FC236}">
                  <a16:creationId xmlns:a16="http://schemas.microsoft.com/office/drawing/2014/main" id="{82984CA3-A7AA-6E4C-2302-47CF6010ADCC}"/>
                </a:ext>
              </a:extLst>
            </p:cNvPr>
            <p:cNvSpPr txBox="1"/>
            <p:nvPr/>
          </p:nvSpPr>
          <p:spPr>
            <a:xfrm>
              <a:off x="80499" y="2246129"/>
              <a:ext cx="1368671" cy="430887"/>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Medical instruments</a:t>
              </a:r>
            </a:p>
          </p:txBody>
        </p:sp>
      </p:grpSp>
      <p:pic>
        <p:nvPicPr>
          <p:cNvPr id="117" name="图片 116">
            <a:extLst>
              <a:ext uri="{FF2B5EF4-FFF2-40B4-BE49-F238E27FC236}">
                <a16:creationId xmlns:a16="http://schemas.microsoft.com/office/drawing/2014/main" id="{1E235651-6CB3-9D55-D7F0-9482EF1BC0BB}"/>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159627" y="1913771"/>
            <a:ext cx="791953" cy="771628"/>
          </a:xfrm>
          <a:prstGeom prst="rect">
            <a:avLst/>
          </a:prstGeom>
        </p:spPr>
      </p:pic>
      <p:pic>
        <p:nvPicPr>
          <p:cNvPr id="118" name="图片 117">
            <a:extLst>
              <a:ext uri="{FF2B5EF4-FFF2-40B4-BE49-F238E27FC236}">
                <a16:creationId xmlns:a16="http://schemas.microsoft.com/office/drawing/2014/main" id="{C9FB250A-55CA-79F9-4AE2-2022C5581A7E}"/>
              </a:ext>
            </a:extLst>
          </p:cNvPr>
          <p:cNvPicPr>
            <a:picLocks noChangeAspect="1"/>
          </p:cNvPicPr>
          <p:nvPr/>
        </p:nvPicPr>
        <p:blipFill>
          <a:blip r:embed="rId21"/>
          <a:stretch>
            <a:fillRect/>
          </a:stretch>
        </p:blipFill>
        <p:spPr>
          <a:xfrm>
            <a:off x="9365917" y="2009649"/>
            <a:ext cx="1135798" cy="675750"/>
          </a:xfrm>
          <a:prstGeom prst="rect">
            <a:avLst/>
          </a:prstGeom>
          <a:ln>
            <a:noFill/>
          </a:ln>
        </p:spPr>
      </p:pic>
      <p:grpSp>
        <p:nvGrpSpPr>
          <p:cNvPr id="119" name="组合 118">
            <a:extLst>
              <a:ext uri="{FF2B5EF4-FFF2-40B4-BE49-F238E27FC236}">
                <a16:creationId xmlns:a16="http://schemas.microsoft.com/office/drawing/2014/main" id="{8BFD79FC-57DD-0ECB-69BE-BABB376E0585}"/>
              </a:ext>
            </a:extLst>
          </p:cNvPr>
          <p:cNvGrpSpPr/>
          <p:nvPr/>
        </p:nvGrpSpPr>
        <p:grpSpPr>
          <a:xfrm>
            <a:off x="6577139" y="3266121"/>
            <a:ext cx="5293017" cy="1216396"/>
            <a:chOff x="80499" y="1783359"/>
            <a:chExt cx="5293017" cy="1216396"/>
          </a:xfrm>
        </p:grpSpPr>
        <p:sp>
          <p:nvSpPr>
            <p:cNvPr id="120" name="文本框 119">
              <a:extLst>
                <a:ext uri="{FF2B5EF4-FFF2-40B4-BE49-F238E27FC236}">
                  <a16:creationId xmlns:a16="http://schemas.microsoft.com/office/drawing/2014/main" id="{F1EAFE2E-95E5-111B-9A2F-C0E8967767AB}"/>
                </a:ext>
              </a:extLst>
            </p:cNvPr>
            <p:cNvSpPr txBox="1"/>
            <p:nvPr/>
          </p:nvSpPr>
          <p:spPr>
            <a:xfrm>
              <a:off x="1662987" y="2712085"/>
              <a:ext cx="98543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Cement mixer</a:t>
              </a:r>
            </a:p>
          </p:txBody>
        </p:sp>
        <p:sp>
          <p:nvSpPr>
            <p:cNvPr id="121" name="文本框 120">
              <a:extLst>
                <a:ext uri="{FF2B5EF4-FFF2-40B4-BE49-F238E27FC236}">
                  <a16:creationId xmlns:a16="http://schemas.microsoft.com/office/drawing/2014/main" id="{3950E18B-1846-DEC2-30F9-77640DADE8E7}"/>
                </a:ext>
              </a:extLst>
            </p:cNvPr>
            <p:cNvSpPr txBox="1"/>
            <p:nvPr/>
          </p:nvSpPr>
          <p:spPr>
            <a:xfrm>
              <a:off x="3050873" y="2710987"/>
              <a:ext cx="985434" cy="230832"/>
            </a:xfrm>
            <a:prstGeom prst="rect">
              <a:avLst/>
            </a:prstGeom>
            <a:noFill/>
          </p:spPr>
          <p:txBody>
            <a:bodyPr wrap="square" rtlCol="0">
              <a:spAutoFit/>
            </a:bodyPr>
            <a:lstStyle>
              <a:defPPr>
                <a:defRPr lang="zh-CN"/>
              </a:defPPr>
              <a:lvl1pPr>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Vacuum pump</a:t>
              </a:r>
            </a:p>
          </p:txBody>
        </p:sp>
        <p:sp>
          <p:nvSpPr>
            <p:cNvPr id="122" name="矩形 121">
              <a:extLst>
                <a:ext uri="{FF2B5EF4-FFF2-40B4-BE49-F238E27FC236}">
                  <a16:creationId xmlns:a16="http://schemas.microsoft.com/office/drawing/2014/main" id="{146B75C6-7202-DD7C-B254-5D235FE96F81}"/>
                </a:ext>
              </a:extLst>
            </p:cNvPr>
            <p:cNvSpPr/>
            <p:nvPr/>
          </p:nvSpPr>
          <p:spPr>
            <a:xfrm>
              <a:off x="88582" y="1783359"/>
              <a:ext cx="5284934" cy="1216396"/>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23" name="文本框 122">
              <a:extLst>
                <a:ext uri="{FF2B5EF4-FFF2-40B4-BE49-F238E27FC236}">
                  <a16:creationId xmlns:a16="http://schemas.microsoft.com/office/drawing/2014/main" id="{CCD5CB01-123B-F03F-C726-31A7689ABDAD}"/>
                </a:ext>
              </a:extLst>
            </p:cNvPr>
            <p:cNvSpPr txBox="1"/>
            <p:nvPr/>
          </p:nvSpPr>
          <p:spPr>
            <a:xfrm>
              <a:off x="80499" y="2246129"/>
              <a:ext cx="1368671" cy="261610"/>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Industrial tools</a:t>
              </a:r>
            </a:p>
          </p:txBody>
        </p:sp>
      </p:grpSp>
      <p:pic>
        <p:nvPicPr>
          <p:cNvPr id="124" name="图片 123">
            <a:extLst>
              <a:ext uri="{FF2B5EF4-FFF2-40B4-BE49-F238E27FC236}">
                <a16:creationId xmlns:a16="http://schemas.microsoft.com/office/drawing/2014/main" id="{3E8A16E7-4CE4-F492-9D7E-60FEEE3918B5}"/>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250789" y="3323149"/>
            <a:ext cx="684105" cy="780718"/>
          </a:xfrm>
          <a:prstGeom prst="roundRect">
            <a:avLst>
              <a:gd name="adj" fmla="val 8594"/>
            </a:avLst>
          </a:prstGeom>
          <a:solidFill>
            <a:srgbClr val="FFFFFF">
              <a:shade val="85000"/>
            </a:srgbClr>
          </a:solidFill>
          <a:ln>
            <a:noFill/>
          </a:ln>
          <a:effectLst/>
        </p:spPr>
      </p:pic>
      <p:grpSp>
        <p:nvGrpSpPr>
          <p:cNvPr id="125" name="组合 124">
            <a:extLst>
              <a:ext uri="{FF2B5EF4-FFF2-40B4-BE49-F238E27FC236}">
                <a16:creationId xmlns:a16="http://schemas.microsoft.com/office/drawing/2014/main" id="{AF6FA2F0-5209-CE42-6423-17E54EE7CE22}"/>
              </a:ext>
            </a:extLst>
          </p:cNvPr>
          <p:cNvGrpSpPr/>
          <p:nvPr/>
        </p:nvGrpSpPr>
        <p:grpSpPr>
          <a:xfrm>
            <a:off x="9543290" y="3318230"/>
            <a:ext cx="793992" cy="687611"/>
            <a:chOff x="9676983" y="4425634"/>
            <a:chExt cx="1746270" cy="1659138"/>
          </a:xfrm>
        </p:grpSpPr>
        <p:pic>
          <p:nvPicPr>
            <p:cNvPr id="126" name="图片 125">
              <a:extLst>
                <a:ext uri="{FF2B5EF4-FFF2-40B4-BE49-F238E27FC236}">
                  <a16:creationId xmlns:a16="http://schemas.microsoft.com/office/drawing/2014/main" id="{B723F99C-11E3-1CF1-B5E5-EF283C1548CB}"/>
                </a:ext>
              </a:extLst>
            </p:cNvPr>
            <p:cNvPicPr>
              <a:picLocks noChangeAspect="1"/>
            </p:cNvPicPr>
            <p:nvPr/>
          </p:nvPicPr>
          <p:blipFill>
            <a:blip r:embed="rId23"/>
            <a:stretch>
              <a:fillRect/>
            </a:stretch>
          </p:blipFill>
          <p:spPr>
            <a:xfrm>
              <a:off x="9676983" y="4425634"/>
              <a:ext cx="1746270" cy="1659138"/>
            </a:xfrm>
            <a:prstGeom prst="rect">
              <a:avLst/>
            </a:prstGeom>
          </p:spPr>
        </p:pic>
        <p:sp>
          <p:nvSpPr>
            <p:cNvPr id="127" name="矩形: 圆角 126">
              <a:extLst>
                <a:ext uri="{FF2B5EF4-FFF2-40B4-BE49-F238E27FC236}">
                  <a16:creationId xmlns:a16="http://schemas.microsoft.com/office/drawing/2014/main" id="{83A1C81E-D8F6-F993-7FD3-0E6E885EFAEB}"/>
                </a:ext>
              </a:extLst>
            </p:cNvPr>
            <p:cNvSpPr/>
            <p:nvPr/>
          </p:nvSpPr>
          <p:spPr>
            <a:xfrm>
              <a:off x="10820094" y="5162581"/>
              <a:ext cx="375711" cy="551991"/>
            </a:xfrm>
            <a:prstGeom prst="roundRect">
              <a:avLst/>
            </a:prstGeom>
            <a:solidFill>
              <a:srgbClr val="9A99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a:cs typeface="+mn-cs"/>
              </a:endParaRPr>
            </a:p>
          </p:txBody>
        </p:sp>
      </p:grpSp>
      <p:pic>
        <p:nvPicPr>
          <p:cNvPr id="128" name="图片 127">
            <a:extLst>
              <a:ext uri="{FF2B5EF4-FFF2-40B4-BE49-F238E27FC236}">
                <a16:creationId xmlns:a16="http://schemas.microsoft.com/office/drawing/2014/main" id="{3CB972E3-B7E4-296E-89AC-677CD17484B9}"/>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800127" y="3440561"/>
            <a:ext cx="945904" cy="594941"/>
          </a:xfrm>
          <a:prstGeom prst="rect">
            <a:avLst/>
          </a:prstGeom>
        </p:spPr>
      </p:pic>
      <p:sp>
        <p:nvSpPr>
          <p:cNvPr id="129" name="文本框 128">
            <a:extLst>
              <a:ext uri="{FF2B5EF4-FFF2-40B4-BE49-F238E27FC236}">
                <a16:creationId xmlns:a16="http://schemas.microsoft.com/office/drawing/2014/main" id="{2C18960B-0072-2C0B-0D91-8A4427272B98}"/>
              </a:ext>
            </a:extLst>
          </p:cNvPr>
          <p:cNvSpPr txBox="1"/>
          <p:nvPr/>
        </p:nvSpPr>
        <p:spPr>
          <a:xfrm>
            <a:off x="11048472" y="4197223"/>
            <a:ext cx="759423" cy="230832"/>
          </a:xfrm>
          <a:prstGeom prst="rect">
            <a:avLst/>
          </a:prstGeom>
          <a:noFill/>
        </p:spPr>
        <p:txBody>
          <a:bodyPr wrap="square" rtlCol="0">
            <a:spAutoFit/>
          </a:bodyPr>
          <a:lstStyle>
            <a:defPPr>
              <a:defRPr lang="zh-CN"/>
            </a:defPPr>
            <a:lvl1pPr>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Fan</a:t>
            </a:r>
          </a:p>
        </p:txBody>
      </p:sp>
      <p:grpSp>
        <p:nvGrpSpPr>
          <p:cNvPr id="130" name="组合 129">
            <a:extLst>
              <a:ext uri="{FF2B5EF4-FFF2-40B4-BE49-F238E27FC236}">
                <a16:creationId xmlns:a16="http://schemas.microsoft.com/office/drawing/2014/main" id="{44AF465A-C8C3-79D2-632A-1F394D03A172}"/>
              </a:ext>
            </a:extLst>
          </p:cNvPr>
          <p:cNvGrpSpPr/>
          <p:nvPr/>
        </p:nvGrpSpPr>
        <p:grpSpPr>
          <a:xfrm>
            <a:off x="6602461" y="4774983"/>
            <a:ext cx="5293017" cy="1216396"/>
            <a:chOff x="80499" y="1783359"/>
            <a:chExt cx="5293017" cy="1216396"/>
          </a:xfrm>
        </p:grpSpPr>
        <p:sp>
          <p:nvSpPr>
            <p:cNvPr id="131" name="文本框 130">
              <a:extLst>
                <a:ext uri="{FF2B5EF4-FFF2-40B4-BE49-F238E27FC236}">
                  <a16:creationId xmlns:a16="http://schemas.microsoft.com/office/drawing/2014/main" id="{485DE633-7133-C319-332A-61BE6D4A03C4}"/>
                </a:ext>
              </a:extLst>
            </p:cNvPr>
            <p:cNvSpPr txBox="1"/>
            <p:nvPr/>
          </p:nvSpPr>
          <p:spPr>
            <a:xfrm>
              <a:off x="1960162" y="2734036"/>
              <a:ext cx="98543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Electric bed</a:t>
              </a:r>
            </a:p>
          </p:txBody>
        </p:sp>
        <p:sp>
          <p:nvSpPr>
            <p:cNvPr id="132" name="矩形 131">
              <a:extLst>
                <a:ext uri="{FF2B5EF4-FFF2-40B4-BE49-F238E27FC236}">
                  <a16:creationId xmlns:a16="http://schemas.microsoft.com/office/drawing/2014/main" id="{92A22E45-D4D1-52FE-6262-AC2F40D8D05D}"/>
                </a:ext>
              </a:extLst>
            </p:cNvPr>
            <p:cNvSpPr/>
            <p:nvPr/>
          </p:nvSpPr>
          <p:spPr>
            <a:xfrm>
              <a:off x="88582" y="1783359"/>
              <a:ext cx="5284934" cy="1216396"/>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33" name="文本框 132">
              <a:extLst>
                <a:ext uri="{FF2B5EF4-FFF2-40B4-BE49-F238E27FC236}">
                  <a16:creationId xmlns:a16="http://schemas.microsoft.com/office/drawing/2014/main" id="{ACED38CF-8646-542E-F437-F1FA20D29E26}"/>
                </a:ext>
              </a:extLst>
            </p:cNvPr>
            <p:cNvSpPr txBox="1"/>
            <p:nvPr/>
          </p:nvSpPr>
          <p:spPr>
            <a:xfrm>
              <a:off x="80499" y="2246129"/>
              <a:ext cx="1503554" cy="261610"/>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Linear drive</a:t>
              </a:r>
            </a:p>
          </p:txBody>
        </p:sp>
      </p:grpSp>
      <p:pic>
        <p:nvPicPr>
          <p:cNvPr id="134" name="图片 133">
            <a:extLst>
              <a:ext uri="{FF2B5EF4-FFF2-40B4-BE49-F238E27FC236}">
                <a16:creationId xmlns:a16="http://schemas.microsoft.com/office/drawing/2014/main" id="{1FF0DE05-F0D7-8A1D-E561-74576CE6C93F}"/>
              </a:ext>
            </a:extLst>
          </p:cNvPr>
          <p:cNvPicPr>
            <a:picLocks noChangeAspect="1"/>
          </p:cNvPicPr>
          <p:nvPr/>
        </p:nvPicPr>
        <p:blipFill>
          <a:blip r:embed="rId25"/>
          <a:stretch>
            <a:fillRect/>
          </a:stretch>
        </p:blipFill>
        <p:spPr>
          <a:xfrm>
            <a:off x="8343360" y="4923713"/>
            <a:ext cx="954307" cy="802566"/>
          </a:xfrm>
          <a:prstGeom prst="rect">
            <a:avLst/>
          </a:prstGeom>
        </p:spPr>
      </p:pic>
      <p:pic>
        <p:nvPicPr>
          <p:cNvPr id="135" name="图片 134">
            <a:extLst>
              <a:ext uri="{FF2B5EF4-FFF2-40B4-BE49-F238E27FC236}">
                <a16:creationId xmlns:a16="http://schemas.microsoft.com/office/drawing/2014/main" id="{764D9D3E-01BA-D685-AC1F-8729D028AE60}"/>
              </a:ext>
            </a:extLst>
          </p:cNvPr>
          <p:cNvPicPr>
            <a:picLocks noChangeAspect="1"/>
          </p:cNvPicPr>
          <p:nvPr/>
        </p:nvPicPr>
        <p:blipFill>
          <a:blip r:embed="rId26"/>
          <a:stretch>
            <a:fillRect/>
          </a:stretch>
        </p:blipFill>
        <p:spPr>
          <a:xfrm>
            <a:off x="9973858" y="4913875"/>
            <a:ext cx="826269" cy="828107"/>
          </a:xfrm>
          <a:prstGeom prst="rect">
            <a:avLst/>
          </a:prstGeom>
        </p:spPr>
      </p:pic>
      <p:sp>
        <p:nvSpPr>
          <p:cNvPr id="136" name="文本框 135">
            <a:extLst>
              <a:ext uri="{FF2B5EF4-FFF2-40B4-BE49-F238E27FC236}">
                <a16:creationId xmlns:a16="http://schemas.microsoft.com/office/drawing/2014/main" id="{1B631B69-EC68-A6FC-437C-4A209A9B4BE0}"/>
              </a:ext>
            </a:extLst>
          </p:cNvPr>
          <p:cNvSpPr txBox="1"/>
          <p:nvPr/>
        </p:nvSpPr>
        <p:spPr>
          <a:xfrm>
            <a:off x="9772372" y="5741982"/>
            <a:ext cx="127610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charset="-122"/>
                <a:cs typeface="Times New Roman" panose="02020603050405020304" pitchFamily="18" charset="0"/>
              </a:rPr>
              <a:t>Height-adjustable table</a:t>
            </a:r>
          </a:p>
        </p:txBody>
      </p:sp>
      <p:sp>
        <p:nvSpPr>
          <p:cNvPr id="3" name="文本框 2">
            <a:extLst>
              <a:ext uri="{FF2B5EF4-FFF2-40B4-BE49-F238E27FC236}">
                <a16:creationId xmlns:a16="http://schemas.microsoft.com/office/drawing/2014/main" id="{0AFA1F8C-A6F7-52C1-9782-4F5A9C8945E9}"/>
              </a:ext>
            </a:extLst>
          </p:cNvPr>
          <p:cNvSpPr txBox="1"/>
          <p:nvPr/>
        </p:nvSpPr>
        <p:spPr>
          <a:xfrm>
            <a:off x="493175" y="413458"/>
            <a:ext cx="4828693" cy="523220"/>
          </a:xfrm>
          <a:prstGeom prst="rect">
            <a:avLst/>
          </a:prstGeom>
          <a:noFill/>
        </p:spPr>
        <p:txBody>
          <a:bodyPr wrap="none" rtlCol="0">
            <a:spAutoFit/>
          </a:bodyPr>
          <a:lstStyle/>
          <a:p>
            <a:pPr algn="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Application Field – Industrial</a:t>
            </a:r>
          </a:p>
        </p:txBody>
      </p:sp>
    </p:spTree>
    <p:extLst>
      <p:ext uri="{BB962C8B-B14F-4D97-AF65-F5344CB8AC3E}">
        <p14:creationId xmlns:p14="http://schemas.microsoft.com/office/powerpoint/2010/main" val="33527543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51551-633E-798B-60FC-4ACCD679207E}"/>
            </a:ext>
          </a:extLst>
        </p:cNvPr>
        <p:cNvGrpSpPr/>
        <p:nvPr/>
      </p:nvGrpSpPr>
      <p:grpSpPr>
        <a:xfrm>
          <a:off x="0" y="0"/>
          <a:ext cx="0" cy="0"/>
          <a:chOff x="0" y="0"/>
          <a:chExt cx="0" cy="0"/>
        </a:xfrm>
      </p:grpSpPr>
      <p:sp>
        <p:nvSpPr>
          <p:cNvPr id="62" name="矩形 61">
            <a:extLst>
              <a:ext uri="{FF2B5EF4-FFF2-40B4-BE49-F238E27FC236}">
                <a16:creationId xmlns:a16="http://schemas.microsoft.com/office/drawing/2014/main" id="{D12B7889-26BB-3CC8-F0DE-E39A8AA28CD7}"/>
              </a:ext>
            </a:extLst>
          </p:cNvPr>
          <p:cNvSpPr/>
          <p:nvPr/>
        </p:nvSpPr>
        <p:spPr>
          <a:xfrm>
            <a:off x="0" y="1320546"/>
            <a:ext cx="12192000" cy="5101217"/>
          </a:xfrm>
          <a:prstGeom prst="rect">
            <a:avLst/>
          </a:prstGeom>
          <a:noFill/>
          <a:ln>
            <a:solidFill>
              <a:schemeClr val="bg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63" name="文本框 62">
            <a:extLst>
              <a:ext uri="{FF2B5EF4-FFF2-40B4-BE49-F238E27FC236}">
                <a16:creationId xmlns:a16="http://schemas.microsoft.com/office/drawing/2014/main" id="{E87F8CD2-4C22-5FB9-5D2A-7AB94718DC64}"/>
              </a:ext>
            </a:extLst>
          </p:cNvPr>
          <p:cNvSpPr txBox="1"/>
          <p:nvPr/>
        </p:nvSpPr>
        <p:spPr>
          <a:xfrm>
            <a:off x="13562" y="1414593"/>
            <a:ext cx="2188889" cy="338554"/>
          </a:xfrm>
          <a:prstGeom prst="rect">
            <a:avLst/>
          </a:prstGeom>
          <a:noFill/>
        </p:spPr>
        <p:txBody>
          <a:bodyPr wrap="square" rtlCol="0">
            <a:spAutoFit/>
          </a:bodyPr>
          <a:lstStyle/>
          <a:p>
            <a:r>
              <a:rPr lang="en-US" altLang="zh-CN" sz="1600" b="1" dirty="0">
                <a:solidFill>
                  <a:schemeClr val="bg1">
                    <a:lumMod val="50000"/>
                  </a:schemeClr>
                </a:solidFill>
                <a:latin typeface="Times New Roman" panose="02020603050405020304" pitchFamily="18" charset="0"/>
                <a:cs typeface="Times New Roman" panose="02020603050405020304" pitchFamily="18" charset="0"/>
              </a:rPr>
              <a:t>Sensor and Instrument</a:t>
            </a:r>
            <a:endParaRPr lang="zh-CN" altLang="en-US" sz="1600" b="1" dirty="0">
              <a:solidFill>
                <a:schemeClr val="bg1">
                  <a:lumMod val="50000"/>
                </a:schemeClr>
              </a:solidFill>
              <a:latin typeface="Times New Roman" panose="02020603050405020304" pitchFamily="18" charset="0"/>
              <a:cs typeface="Times New Roman" panose="02020603050405020304" pitchFamily="18" charset="0"/>
            </a:endParaRPr>
          </a:p>
        </p:txBody>
      </p:sp>
      <p:grpSp>
        <p:nvGrpSpPr>
          <p:cNvPr id="49" name="组合 48">
            <a:extLst>
              <a:ext uri="{FF2B5EF4-FFF2-40B4-BE49-F238E27FC236}">
                <a16:creationId xmlns:a16="http://schemas.microsoft.com/office/drawing/2014/main" id="{5B1DD494-F5A2-8BA5-DE35-4967D9CF8647}"/>
              </a:ext>
            </a:extLst>
          </p:cNvPr>
          <p:cNvGrpSpPr/>
          <p:nvPr/>
        </p:nvGrpSpPr>
        <p:grpSpPr>
          <a:xfrm>
            <a:off x="204072" y="1975860"/>
            <a:ext cx="5105402" cy="1347901"/>
            <a:chOff x="6095998" y="1414593"/>
            <a:chExt cx="5457826" cy="1757945"/>
          </a:xfrm>
        </p:grpSpPr>
        <p:grpSp>
          <p:nvGrpSpPr>
            <p:cNvPr id="3" name="组合 2">
              <a:extLst>
                <a:ext uri="{FF2B5EF4-FFF2-40B4-BE49-F238E27FC236}">
                  <a16:creationId xmlns:a16="http://schemas.microsoft.com/office/drawing/2014/main" id="{8962C17F-AC12-DA94-300E-16D229A2F209}"/>
                </a:ext>
              </a:extLst>
            </p:cNvPr>
            <p:cNvGrpSpPr/>
            <p:nvPr/>
          </p:nvGrpSpPr>
          <p:grpSpPr>
            <a:xfrm>
              <a:off x="6095998" y="1414593"/>
              <a:ext cx="5457826" cy="1724257"/>
              <a:chOff x="88581" y="1783359"/>
              <a:chExt cx="5284935" cy="739681"/>
            </a:xfrm>
          </p:grpSpPr>
          <p:sp>
            <p:nvSpPr>
              <p:cNvPr id="9" name="矩形 8">
                <a:extLst>
                  <a:ext uri="{FF2B5EF4-FFF2-40B4-BE49-F238E27FC236}">
                    <a16:creationId xmlns:a16="http://schemas.microsoft.com/office/drawing/2014/main" id="{107BB06D-C722-1C7E-1FCB-741993ED5385}"/>
                  </a:ext>
                </a:extLst>
              </p:cNvPr>
              <p:cNvSpPr/>
              <p:nvPr/>
            </p:nvSpPr>
            <p:spPr>
              <a:xfrm>
                <a:off x="88582" y="1783359"/>
                <a:ext cx="5284934" cy="739681"/>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12" name="文本框 11">
                <a:extLst>
                  <a:ext uri="{FF2B5EF4-FFF2-40B4-BE49-F238E27FC236}">
                    <a16:creationId xmlns:a16="http://schemas.microsoft.com/office/drawing/2014/main" id="{C862E70C-0A5A-C07D-C3A0-1F268E95EA6D}"/>
                  </a:ext>
                </a:extLst>
              </p:cNvPr>
              <p:cNvSpPr txBox="1"/>
              <p:nvPr/>
            </p:nvSpPr>
            <p:spPr>
              <a:xfrm>
                <a:off x="88581" y="1789438"/>
                <a:ext cx="2510619" cy="241075"/>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Industrial field measuring instruments</a:t>
                </a:r>
              </a:p>
            </p:txBody>
          </p:sp>
        </p:grpSp>
        <p:pic>
          <p:nvPicPr>
            <p:cNvPr id="13" name="图片 12">
              <a:extLst>
                <a:ext uri="{FF2B5EF4-FFF2-40B4-BE49-F238E27FC236}">
                  <a16:creationId xmlns:a16="http://schemas.microsoft.com/office/drawing/2014/main" id="{A9C4B675-9164-36E9-4163-D429B455AA9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294821" y="1914343"/>
              <a:ext cx="641596" cy="832879"/>
            </a:xfrm>
            <a:prstGeom prst="rect">
              <a:avLst/>
            </a:prstGeom>
          </p:spPr>
        </p:pic>
        <p:sp>
          <p:nvSpPr>
            <p:cNvPr id="14" name="文本框 13">
              <a:extLst>
                <a:ext uri="{FF2B5EF4-FFF2-40B4-BE49-F238E27FC236}">
                  <a16:creationId xmlns:a16="http://schemas.microsoft.com/office/drawing/2014/main" id="{C3F388C8-56D1-464C-3F08-780EB3CA9100}"/>
                </a:ext>
              </a:extLst>
            </p:cNvPr>
            <p:cNvSpPr txBox="1"/>
            <p:nvPr/>
          </p:nvSpPr>
          <p:spPr>
            <a:xfrm>
              <a:off x="6174398" y="2690852"/>
              <a:ext cx="1045401" cy="4816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Temperature and humidity meter</a:t>
              </a:r>
            </a:p>
          </p:txBody>
        </p:sp>
        <p:sp>
          <p:nvSpPr>
            <p:cNvPr id="15" name="文本框 14">
              <a:extLst>
                <a:ext uri="{FF2B5EF4-FFF2-40B4-BE49-F238E27FC236}">
                  <a16:creationId xmlns:a16="http://schemas.microsoft.com/office/drawing/2014/main" id="{8BE952D2-E66A-DA08-EEB6-CF7580910F63}"/>
                </a:ext>
              </a:extLst>
            </p:cNvPr>
            <p:cNvSpPr txBox="1"/>
            <p:nvPr/>
          </p:nvSpPr>
          <p:spPr>
            <a:xfrm>
              <a:off x="7265083" y="2690851"/>
              <a:ext cx="1045401" cy="301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Pressure meter</a:t>
              </a:r>
            </a:p>
          </p:txBody>
        </p:sp>
        <p:pic>
          <p:nvPicPr>
            <p:cNvPr id="16" name="图片 15">
              <a:extLst>
                <a:ext uri="{FF2B5EF4-FFF2-40B4-BE49-F238E27FC236}">
                  <a16:creationId xmlns:a16="http://schemas.microsoft.com/office/drawing/2014/main" id="{9A6956FB-0C1F-69D4-1664-E60CF0520FB0}"/>
                </a:ext>
              </a:extLst>
            </p:cNvPr>
            <p:cNvPicPr>
              <a:picLocks noChangeAspect="1"/>
            </p:cNvPicPr>
            <p:nvPr/>
          </p:nvPicPr>
          <p:blipFill rotWithShape="1">
            <a:blip r:embed="rId3">
              <a:clrChange>
                <a:clrFrom>
                  <a:srgbClr val="FEFEFE"/>
                </a:clrFrom>
                <a:clrTo>
                  <a:srgbClr val="FEFEFE">
                    <a:alpha val="0"/>
                  </a:srgbClr>
                </a:clrTo>
              </a:clrChange>
            </a:blip>
            <a:srcRect l="1" t="17987" r="3545" b="13685"/>
            <a:stretch>
              <a:fillRect/>
            </a:stretch>
          </p:blipFill>
          <p:spPr>
            <a:xfrm>
              <a:off x="7235985" y="2153841"/>
              <a:ext cx="803340" cy="569085"/>
            </a:xfrm>
            <a:prstGeom prst="rect">
              <a:avLst/>
            </a:prstGeom>
          </p:spPr>
        </p:pic>
        <p:sp>
          <p:nvSpPr>
            <p:cNvPr id="21" name="文本框 20">
              <a:extLst>
                <a:ext uri="{FF2B5EF4-FFF2-40B4-BE49-F238E27FC236}">
                  <a16:creationId xmlns:a16="http://schemas.microsoft.com/office/drawing/2014/main" id="{FED024E3-3F6C-829E-83DB-1C0E1D348B78}"/>
                </a:ext>
              </a:extLst>
            </p:cNvPr>
            <p:cNvSpPr txBox="1"/>
            <p:nvPr/>
          </p:nvSpPr>
          <p:spPr>
            <a:xfrm>
              <a:off x="8232324" y="2703306"/>
              <a:ext cx="1045401" cy="301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Flow meter</a:t>
              </a:r>
            </a:p>
          </p:txBody>
        </p:sp>
        <p:pic>
          <p:nvPicPr>
            <p:cNvPr id="22" name="图片 21">
              <a:extLst>
                <a:ext uri="{FF2B5EF4-FFF2-40B4-BE49-F238E27FC236}">
                  <a16:creationId xmlns:a16="http://schemas.microsoft.com/office/drawing/2014/main" id="{9C13AA68-044F-6680-B3BC-BB19757DFDD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371735" y="1976993"/>
              <a:ext cx="487502" cy="752609"/>
            </a:xfrm>
            <a:prstGeom prst="rect">
              <a:avLst/>
            </a:prstGeom>
          </p:spPr>
        </p:pic>
        <p:sp>
          <p:nvSpPr>
            <p:cNvPr id="23" name="文本框 22">
              <a:extLst>
                <a:ext uri="{FF2B5EF4-FFF2-40B4-BE49-F238E27FC236}">
                  <a16:creationId xmlns:a16="http://schemas.microsoft.com/office/drawing/2014/main" id="{9C5CC27A-A21F-845A-9ED7-953EE6CD393C}"/>
                </a:ext>
              </a:extLst>
            </p:cNvPr>
            <p:cNvSpPr txBox="1"/>
            <p:nvPr/>
          </p:nvSpPr>
          <p:spPr>
            <a:xfrm>
              <a:off x="9174932" y="2702222"/>
              <a:ext cx="1045401" cy="301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Level meter</a:t>
              </a:r>
            </a:p>
          </p:txBody>
        </p:sp>
        <p:pic>
          <p:nvPicPr>
            <p:cNvPr id="24" name="图片 23">
              <a:extLst>
                <a:ext uri="{FF2B5EF4-FFF2-40B4-BE49-F238E27FC236}">
                  <a16:creationId xmlns:a16="http://schemas.microsoft.com/office/drawing/2014/main" id="{F980E86B-3E61-C0D0-1EAC-E8AD1E6C0A7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313743" y="1971625"/>
              <a:ext cx="484303" cy="741829"/>
            </a:xfrm>
            <a:prstGeom prst="rect">
              <a:avLst/>
            </a:prstGeom>
          </p:spPr>
        </p:pic>
        <p:sp>
          <p:nvSpPr>
            <p:cNvPr id="25" name="文本框 24">
              <a:extLst>
                <a:ext uri="{FF2B5EF4-FFF2-40B4-BE49-F238E27FC236}">
                  <a16:creationId xmlns:a16="http://schemas.microsoft.com/office/drawing/2014/main" id="{D4D1596E-67F4-1071-B0D0-5D6AFC4C97FD}"/>
                </a:ext>
              </a:extLst>
            </p:cNvPr>
            <p:cNvSpPr txBox="1"/>
            <p:nvPr/>
          </p:nvSpPr>
          <p:spPr>
            <a:xfrm>
              <a:off x="10233965" y="2690850"/>
              <a:ext cx="1189233" cy="4816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Composition analysis meter</a:t>
              </a:r>
            </a:p>
          </p:txBody>
        </p:sp>
        <p:pic>
          <p:nvPicPr>
            <p:cNvPr id="26" name="图片 25">
              <a:extLst>
                <a:ext uri="{FF2B5EF4-FFF2-40B4-BE49-F238E27FC236}">
                  <a16:creationId xmlns:a16="http://schemas.microsoft.com/office/drawing/2014/main" id="{FF56379E-DFD6-7A40-695B-4D2988EDA7E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355303" y="1874778"/>
              <a:ext cx="656036" cy="894427"/>
            </a:xfrm>
            <a:prstGeom prst="rect">
              <a:avLst/>
            </a:prstGeom>
          </p:spPr>
        </p:pic>
      </p:grpSp>
      <p:grpSp>
        <p:nvGrpSpPr>
          <p:cNvPr id="50" name="组合 49">
            <a:extLst>
              <a:ext uri="{FF2B5EF4-FFF2-40B4-BE49-F238E27FC236}">
                <a16:creationId xmlns:a16="http://schemas.microsoft.com/office/drawing/2014/main" id="{AF4BEC84-A94B-80D4-2660-0948AC894394}"/>
              </a:ext>
            </a:extLst>
          </p:cNvPr>
          <p:cNvGrpSpPr/>
          <p:nvPr/>
        </p:nvGrpSpPr>
        <p:grpSpPr>
          <a:xfrm>
            <a:off x="204072" y="3450535"/>
            <a:ext cx="5105401" cy="1349367"/>
            <a:chOff x="6095999" y="3238399"/>
            <a:chExt cx="5457825" cy="1759853"/>
          </a:xfrm>
        </p:grpSpPr>
        <p:grpSp>
          <p:nvGrpSpPr>
            <p:cNvPr id="27" name="组合 26">
              <a:extLst>
                <a:ext uri="{FF2B5EF4-FFF2-40B4-BE49-F238E27FC236}">
                  <a16:creationId xmlns:a16="http://schemas.microsoft.com/office/drawing/2014/main" id="{12E47E6D-1FE1-34AE-EA17-7A39920D2648}"/>
                </a:ext>
              </a:extLst>
            </p:cNvPr>
            <p:cNvGrpSpPr/>
            <p:nvPr/>
          </p:nvGrpSpPr>
          <p:grpSpPr>
            <a:xfrm>
              <a:off x="6095999" y="3238399"/>
              <a:ext cx="5457825" cy="1724257"/>
              <a:chOff x="88582" y="1783359"/>
              <a:chExt cx="5284934" cy="739681"/>
            </a:xfrm>
          </p:grpSpPr>
          <p:sp>
            <p:nvSpPr>
              <p:cNvPr id="28" name="矩形 27">
                <a:extLst>
                  <a:ext uri="{FF2B5EF4-FFF2-40B4-BE49-F238E27FC236}">
                    <a16:creationId xmlns:a16="http://schemas.microsoft.com/office/drawing/2014/main" id="{20E78EEA-2C02-FA28-753B-FD4C43B2F940}"/>
                  </a:ext>
                </a:extLst>
              </p:cNvPr>
              <p:cNvSpPr/>
              <p:nvPr/>
            </p:nvSpPr>
            <p:spPr>
              <a:xfrm>
                <a:off x="88582" y="1783359"/>
                <a:ext cx="5284934" cy="739681"/>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29" name="文本框 28">
                <a:extLst>
                  <a:ext uri="{FF2B5EF4-FFF2-40B4-BE49-F238E27FC236}">
                    <a16:creationId xmlns:a16="http://schemas.microsoft.com/office/drawing/2014/main" id="{852CE45E-D99B-268A-1F48-32E6117D51D3}"/>
                  </a:ext>
                </a:extLst>
              </p:cNvPr>
              <p:cNvSpPr txBox="1"/>
              <p:nvPr/>
            </p:nvSpPr>
            <p:spPr>
              <a:xfrm>
                <a:off x="88582" y="1821348"/>
                <a:ext cx="2510619" cy="146367"/>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Industrial field actuators</a:t>
                </a:r>
              </a:p>
            </p:txBody>
          </p:sp>
        </p:grpSp>
        <p:sp>
          <p:nvSpPr>
            <p:cNvPr id="31" name="文本框 30">
              <a:extLst>
                <a:ext uri="{FF2B5EF4-FFF2-40B4-BE49-F238E27FC236}">
                  <a16:creationId xmlns:a16="http://schemas.microsoft.com/office/drawing/2014/main" id="{2FA6415B-499C-8A2C-3EB3-73D4BE644895}"/>
                </a:ext>
              </a:extLst>
            </p:cNvPr>
            <p:cNvSpPr txBox="1"/>
            <p:nvPr/>
          </p:nvSpPr>
          <p:spPr>
            <a:xfrm>
              <a:off x="6853398" y="4516568"/>
              <a:ext cx="1424036" cy="301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Electric valve positioner</a:t>
              </a:r>
            </a:p>
          </p:txBody>
        </p:sp>
        <p:pic>
          <p:nvPicPr>
            <p:cNvPr id="45" name="图片 44">
              <a:extLst>
                <a:ext uri="{FF2B5EF4-FFF2-40B4-BE49-F238E27FC236}">
                  <a16:creationId xmlns:a16="http://schemas.microsoft.com/office/drawing/2014/main" id="{E8F4E3F2-0214-6683-3726-F9F32FC2D75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7177973" y="3728249"/>
              <a:ext cx="615650" cy="811889"/>
            </a:xfrm>
            <a:prstGeom prst="rect">
              <a:avLst/>
            </a:prstGeom>
          </p:spPr>
        </p:pic>
        <p:sp>
          <p:nvSpPr>
            <p:cNvPr id="46" name="文本框 45">
              <a:extLst>
                <a:ext uri="{FF2B5EF4-FFF2-40B4-BE49-F238E27FC236}">
                  <a16:creationId xmlns:a16="http://schemas.microsoft.com/office/drawing/2014/main" id="{5EAB13EB-B163-71E5-36AC-2385597CABFB}"/>
                </a:ext>
              </a:extLst>
            </p:cNvPr>
            <p:cNvSpPr txBox="1"/>
            <p:nvPr/>
          </p:nvSpPr>
          <p:spPr>
            <a:xfrm>
              <a:off x="9343018" y="4516567"/>
              <a:ext cx="1045401" cy="4816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Temperature controlled valve</a:t>
              </a:r>
            </a:p>
          </p:txBody>
        </p:sp>
        <p:pic>
          <p:nvPicPr>
            <p:cNvPr id="47" name="图片 46">
              <a:extLst>
                <a:ext uri="{FF2B5EF4-FFF2-40B4-BE49-F238E27FC236}">
                  <a16:creationId xmlns:a16="http://schemas.microsoft.com/office/drawing/2014/main" id="{94FE299E-FCC1-F48C-4053-84D326F2CD83}"/>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313742" y="3770142"/>
              <a:ext cx="896143" cy="695321"/>
            </a:xfrm>
            <a:prstGeom prst="rect">
              <a:avLst/>
            </a:prstGeom>
          </p:spPr>
        </p:pic>
      </p:grpSp>
      <p:grpSp>
        <p:nvGrpSpPr>
          <p:cNvPr id="51" name="组合 50">
            <a:extLst>
              <a:ext uri="{FF2B5EF4-FFF2-40B4-BE49-F238E27FC236}">
                <a16:creationId xmlns:a16="http://schemas.microsoft.com/office/drawing/2014/main" id="{B9E61CAD-3C16-76AD-E4E9-3DAFBF47D34A}"/>
              </a:ext>
            </a:extLst>
          </p:cNvPr>
          <p:cNvGrpSpPr/>
          <p:nvPr/>
        </p:nvGrpSpPr>
        <p:grpSpPr>
          <a:xfrm>
            <a:off x="204072" y="4925205"/>
            <a:ext cx="5105401" cy="1354566"/>
            <a:chOff x="6095999" y="3238399"/>
            <a:chExt cx="5457825" cy="1766636"/>
          </a:xfrm>
        </p:grpSpPr>
        <p:grpSp>
          <p:nvGrpSpPr>
            <p:cNvPr id="52" name="组合 51">
              <a:extLst>
                <a:ext uri="{FF2B5EF4-FFF2-40B4-BE49-F238E27FC236}">
                  <a16:creationId xmlns:a16="http://schemas.microsoft.com/office/drawing/2014/main" id="{8D817E7C-EE20-25F5-26D2-5F81A1DA2FBF}"/>
                </a:ext>
              </a:extLst>
            </p:cNvPr>
            <p:cNvGrpSpPr/>
            <p:nvPr/>
          </p:nvGrpSpPr>
          <p:grpSpPr>
            <a:xfrm>
              <a:off x="6095999" y="3238399"/>
              <a:ext cx="5457825" cy="1724257"/>
              <a:chOff x="88582" y="1783359"/>
              <a:chExt cx="5284934" cy="739681"/>
            </a:xfrm>
          </p:grpSpPr>
          <p:sp>
            <p:nvSpPr>
              <p:cNvPr id="57" name="矩形 56">
                <a:extLst>
                  <a:ext uri="{FF2B5EF4-FFF2-40B4-BE49-F238E27FC236}">
                    <a16:creationId xmlns:a16="http://schemas.microsoft.com/office/drawing/2014/main" id="{EF307539-0F4C-68F4-68F7-6221796B52B6}"/>
                  </a:ext>
                </a:extLst>
              </p:cNvPr>
              <p:cNvSpPr/>
              <p:nvPr/>
            </p:nvSpPr>
            <p:spPr>
              <a:xfrm>
                <a:off x="88582" y="1783359"/>
                <a:ext cx="5284934" cy="739681"/>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67" name="文本框 66">
                <a:extLst>
                  <a:ext uri="{FF2B5EF4-FFF2-40B4-BE49-F238E27FC236}">
                    <a16:creationId xmlns:a16="http://schemas.microsoft.com/office/drawing/2014/main" id="{05F2B533-FE77-ADC2-0713-E69A4B4B179A}"/>
                  </a:ext>
                </a:extLst>
              </p:cNvPr>
              <p:cNvSpPr txBox="1"/>
              <p:nvPr/>
            </p:nvSpPr>
            <p:spPr>
              <a:xfrm>
                <a:off x="88582" y="1821348"/>
                <a:ext cx="2510619" cy="146367"/>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Display recording instrument</a:t>
                </a:r>
              </a:p>
            </p:txBody>
          </p:sp>
        </p:grpSp>
        <p:sp>
          <p:nvSpPr>
            <p:cNvPr id="53" name="文本框 52">
              <a:extLst>
                <a:ext uri="{FF2B5EF4-FFF2-40B4-BE49-F238E27FC236}">
                  <a16:creationId xmlns:a16="http://schemas.microsoft.com/office/drawing/2014/main" id="{2C9236D6-CE2D-0D33-60B7-A1D8B5C04115}"/>
                </a:ext>
              </a:extLst>
            </p:cNvPr>
            <p:cNvSpPr txBox="1"/>
            <p:nvPr/>
          </p:nvSpPr>
          <p:spPr>
            <a:xfrm>
              <a:off x="6834003" y="4523349"/>
              <a:ext cx="1424036" cy="301053"/>
            </a:xfrm>
            <a:prstGeom prst="rect">
              <a:avLst/>
            </a:prstGeom>
            <a:noFill/>
          </p:spPr>
          <p:txBody>
            <a:bodyPr wrap="square" rtlCol="0">
              <a:spAutoFit/>
            </a:bodyPr>
            <a:lstStyle/>
            <a:p>
              <a:pPr marL="0" lvl="0" indent="0" algn="l" defTabSz="914400" rtl="0" eaLnBrk="1" fontAlgn="base" hangingPunct="1">
                <a:lnSpc>
                  <a:spcPct val="100000"/>
                </a:lnSpc>
                <a:spcBef>
                  <a:spcPct val="0"/>
                </a:spcBef>
                <a:spcAft>
                  <a:spcPct val="0"/>
                </a:spcAft>
                <a:buClrTx/>
                <a:buSzTx/>
                <a:buFontTx/>
                <a:buNone/>
              </a:pPr>
              <a:r>
                <a:rPr lang="en-US" altLang="zh-CN" sz="900" dirty="0">
                  <a:solidFill>
                    <a:srgbClr val="000000"/>
                  </a:solidFill>
                  <a:latin typeface="Times New Roman" panose="02020603050405020304" pitchFamily="18" charset="0"/>
                  <a:ea typeface="思源黑体 CN Medium" panose="020B0600000000000000" pitchFamily="34" charset="-122"/>
                  <a:cs typeface="Times New Roman" panose="02020603050405020304" pitchFamily="18" charset="0"/>
                </a:rPr>
                <a:t>paper-display instrument</a:t>
              </a:r>
              <a:endParaRPr kumimoji="0" lang="zh-CN" altLang="en-US" sz="900" u="none" baseline="0" dirty="0">
                <a:solidFill>
                  <a:srgbClr val="000000"/>
                </a:solidFill>
                <a:effectLst/>
                <a:latin typeface="Times New Roman" panose="02020603050405020304" pitchFamily="18" charset="0"/>
                <a:ea typeface="等线"/>
                <a:cs typeface="Times New Roman" panose="02020603050405020304" pitchFamily="18" charset="0"/>
              </a:endParaRPr>
            </a:p>
          </p:txBody>
        </p:sp>
        <p:sp>
          <p:nvSpPr>
            <p:cNvPr id="55" name="文本框 54">
              <a:extLst>
                <a:ext uri="{FF2B5EF4-FFF2-40B4-BE49-F238E27FC236}">
                  <a16:creationId xmlns:a16="http://schemas.microsoft.com/office/drawing/2014/main" id="{B6F75F14-0F39-47F8-C4BC-F9DFDBAC528F}"/>
                </a:ext>
              </a:extLst>
            </p:cNvPr>
            <p:cNvSpPr txBox="1"/>
            <p:nvPr/>
          </p:nvSpPr>
          <p:spPr>
            <a:xfrm>
              <a:off x="9277726" y="4523349"/>
              <a:ext cx="1045401" cy="481686"/>
            </a:xfrm>
            <a:prstGeom prst="rect">
              <a:avLst/>
            </a:prstGeom>
            <a:noFill/>
          </p:spPr>
          <p:txBody>
            <a:bodyPr wrap="square" rtlCol="0">
              <a:spAutoFit/>
            </a:bodyPr>
            <a:lstStyle/>
            <a:p>
              <a:pPr marL="0" lvl="0" indent="0" algn="l" defTabSz="914400" rtl="0" eaLnBrk="1" fontAlgn="base" hangingPunct="1">
                <a:lnSpc>
                  <a:spcPct val="100000"/>
                </a:lnSpc>
                <a:spcBef>
                  <a:spcPct val="0"/>
                </a:spcBef>
                <a:spcAft>
                  <a:spcPct val="0"/>
                </a:spcAft>
                <a:buClrTx/>
                <a:buSzTx/>
                <a:buFontTx/>
                <a:buNone/>
              </a:pPr>
              <a:r>
                <a:rPr lang="en-US" altLang="zh-CN" sz="900" dirty="0">
                  <a:solidFill>
                    <a:srgbClr val="000000"/>
                  </a:solidFill>
                  <a:latin typeface="Times New Roman" panose="02020603050405020304" pitchFamily="18" charset="0"/>
                  <a:ea typeface="思源黑体 CN Medium" panose="020B0600000000000000" pitchFamily="34" charset="-122"/>
                  <a:cs typeface="Times New Roman" panose="02020603050405020304" pitchFamily="18" charset="0"/>
                </a:rPr>
                <a:t>paperless display instrument</a:t>
              </a:r>
              <a:endParaRPr kumimoji="0" lang="zh-CN" altLang="en-US" sz="900" u="none" baseline="0" dirty="0">
                <a:solidFill>
                  <a:srgbClr val="000000"/>
                </a:solidFill>
                <a:effectLst/>
                <a:latin typeface="Times New Roman" panose="02020603050405020304" pitchFamily="18" charset="0"/>
                <a:ea typeface="等线"/>
                <a:cs typeface="Times New Roman" panose="02020603050405020304" pitchFamily="18" charset="0"/>
              </a:endParaRPr>
            </a:p>
          </p:txBody>
        </p:sp>
      </p:grpSp>
      <p:pic>
        <p:nvPicPr>
          <p:cNvPr id="72" name="图片 71">
            <a:extLst>
              <a:ext uri="{FF2B5EF4-FFF2-40B4-BE49-F238E27FC236}">
                <a16:creationId xmlns:a16="http://schemas.microsoft.com/office/drawing/2014/main" id="{039EF1FD-0BE1-BE7A-1F37-B2EF3E4D1229}"/>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1144866" y="5319638"/>
            <a:ext cx="691122" cy="645731"/>
          </a:xfrm>
          <a:prstGeom prst="rect">
            <a:avLst/>
          </a:prstGeom>
        </p:spPr>
      </p:pic>
      <p:pic>
        <p:nvPicPr>
          <p:cNvPr id="73" name="图片 72">
            <a:extLst>
              <a:ext uri="{FF2B5EF4-FFF2-40B4-BE49-F238E27FC236}">
                <a16:creationId xmlns:a16="http://schemas.microsoft.com/office/drawing/2014/main" id="{CCDD7B33-1EFB-EEF5-AD09-80337E73E0D8}"/>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3214038" y="5098130"/>
            <a:ext cx="778943" cy="878648"/>
          </a:xfrm>
          <a:prstGeom prst="rect">
            <a:avLst/>
          </a:prstGeom>
        </p:spPr>
      </p:pic>
      <p:grpSp>
        <p:nvGrpSpPr>
          <p:cNvPr id="96" name="组合 95">
            <a:extLst>
              <a:ext uri="{FF2B5EF4-FFF2-40B4-BE49-F238E27FC236}">
                <a16:creationId xmlns:a16="http://schemas.microsoft.com/office/drawing/2014/main" id="{A55750E6-C585-182C-6659-4EF1CB5DFCD1}"/>
              </a:ext>
            </a:extLst>
          </p:cNvPr>
          <p:cNvGrpSpPr/>
          <p:nvPr/>
        </p:nvGrpSpPr>
        <p:grpSpPr>
          <a:xfrm>
            <a:off x="6434668" y="1978115"/>
            <a:ext cx="5105401" cy="1322073"/>
            <a:chOff x="6095999" y="3238399"/>
            <a:chExt cx="5457825" cy="1724257"/>
          </a:xfrm>
        </p:grpSpPr>
        <p:grpSp>
          <p:nvGrpSpPr>
            <p:cNvPr id="97" name="组合 96">
              <a:extLst>
                <a:ext uri="{FF2B5EF4-FFF2-40B4-BE49-F238E27FC236}">
                  <a16:creationId xmlns:a16="http://schemas.microsoft.com/office/drawing/2014/main" id="{4FF649FB-453C-3B07-3FB7-70DA9BE20A32}"/>
                </a:ext>
              </a:extLst>
            </p:cNvPr>
            <p:cNvGrpSpPr/>
            <p:nvPr/>
          </p:nvGrpSpPr>
          <p:grpSpPr>
            <a:xfrm>
              <a:off x="6095999" y="3238399"/>
              <a:ext cx="5457825" cy="1724257"/>
              <a:chOff x="88582" y="1783359"/>
              <a:chExt cx="5284934" cy="739681"/>
            </a:xfrm>
          </p:grpSpPr>
          <p:sp>
            <p:nvSpPr>
              <p:cNvPr id="100" name="矩形 99">
                <a:extLst>
                  <a:ext uri="{FF2B5EF4-FFF2-40B4-BE49-F238E27FC236}">
                    <a16:creationId xmlns:a16="http://schemas.microsoft.com/office/drawing/2014/main" id="{DD63F5AA-BAC8-2C82-BE8C-FADB40C85CB0}"/>
                  </a:ext>
                </a:extLst>
              </p:cNvPr>
              <p:cNvSpPr/>
              <p:nvPr/>
            </p:nvSpPr>
            <p:spPr>
              <a:xfrm>
                <a:off x="88582" y="1783359"/>
                <a:ext cx="5284934" cy="739681"/>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101" name="文本框 100">
                <a:extLst>
                  <a:ext uri="{FF2B5EF4-FFF2-40B4-BE49-F238E27FC236}">
                    <a16:creationId xmlns:a16="http://schemas.microsoft.com/office/drawing/2014/main" id="{727DC5AC-4985-DA62-291A-A76CD5896473}"/>
                  </a:ext>
                </a:extLst>
              </p:cNvPr>
              <p:cNvSpPr txBox="1"/>
              <p:nvPr/>
            </p:nvSpPr>
            <p:spPr>
              <a:xfrm>
                <a:off x="88582" y="1821348"/>
                <a:ext cx="2510619" cy="146367"/>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Safety meter</a:t>
                </a:r>
              </a:p>
            </p:txBody>
          </p:sp>
        </p:grpSp>
        <p:sp>
          <p:nvSpPr>
            <p:cNvPr id="98" name="文本框 97">
              <a:extLst>
                <a:ext uri="{FF2B5EF4-FFF2-40B4-BE49-F238E27FC236}">
                  <a16:creationId xmlns:a16="http://schemas.microsoft.com/office/drawing/2014/main" id="{5DE37ADE-C624-C712-15B3-E63D6E5DACF7}"/>
                </a:ext>
              </a:extLst>
            </p:cNvPr>
            <p:cNvSpPr txBox="1"/>
            <p:nvPr/>
          </p:nvSpPr>
          <p:spPr>
            <a:xfrm>
              <a:off x="7264714" y="4576916"/>
              <a:ext cx="1424036" cy="301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Safety shed</a:t>
              </a:r>
            </a:p>
          </p:txBody>
        </p:sp>
        <p:sp>
          <p:nvSpPr>
            <p:cNvPr id="99" name="文本框 98">
              <a:extLst>
                <a:ext uri="{FF2B5EF4-FFF2-40B4-BE49-F238E27FC236}">
                  <a16:creationId xmlns:a16="http://schemas.microsoft.com/office/drawing/2014/main" id="{43784448-06F6-A346-4929-BDD700538F7F}"/>
                </a:ext>
              </a:extLst>
            </p:cNvPr>
            <p:cNvSpPr txBox="1"/>
            <p:nvPr/>
          </p:nvSpPr>
          <p:spPr>
            <a:xfrm>
              <a:off x="9667328" y="4568084"/>
              <a:ext cx="1045401" cy="301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Isolator</a:t>
              </a:r>
            </a:p>
          </p:txBody>
        </p:sp>
      </p:grpSp>
      <p:pic>
        <p:nvPicPr>
          <p:cNvPr id="105" name="图片 104">
            <a:extLst>
              <a:ext uri="{FF2B5EF4-FFF2-40B4-BE49-F238E27FC236}">
                <a16:creationId xmlns:a16="http://schemas.microsoft.com/office/drawing/2014/main" id="{799A34D4-B571-27EF-9261-03B93ECFFF29}"/>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7396139" y="2330641"/>
            <a:ext cx="1111455" cy="686941"/>
          </a:xfrm>
          <a:prstGeom prst="rect">
            <a:avLst/>
          </a:prstGeom>
        </p:spPr>
      </p:pic>
      <p:pic>
        <p:nvPicPr>
          <p:cNvPr id="106" name="图片 105">
            <a:extLst>
              <a:ext uri="{FF2B5EF4-FFF2-40B4-BE49-F238E27FC236}">
                <a16:creationId xmlns:a16="http://schemas.microsoft.com/office/drawing/2014/main" id="{4B5704E5-2CDE-F450-0C47-4D80E57DD356}"/>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9807846" y="2274740"/>
            <a:ext cx="392187" cy="724311"/>
          </a:xfrm>
          <a:prstGeom prst="rect">
            <a:avLst/>
          </a:prstGeom>
        </p:spPr>
      </p:pic>
      <p:grpSp>
        <p:nvGrpSpPr>
          <p:cNvPr id="107" name="组合 106">
            <a:extLst>
              <a:ext uri="{FF2B5EF4-FFF2-40B4-BE49-F238E27FC236}">
                <a16:creationId xmlns:a16="http://schemas.microsoft.com/office/drawing/2014/main" id="{37F74650-33B0-6793-2AD6-D6018A1FF8BB}"/>
              </a:ext>
            </a:extLst>
          </p:cNvPr>
          <p:cNvGrpSpPr/>
          <p:nvPr/>
        </p:nvGrpSpPr>
        <p:grpSpPr>
          <a:xfrm>
            <a:off x="6421414" y="3448961"/>
            <a:ext cx="5105401" cy="1379746"/>
            <a:chOff x="6095999" y="3238399"/>
            <a:chExt cx="5457825" cy="1799473"/>
          </a:xfrm>
        </p:grpSpPr>
        <p:grpSp>
          <p:nvGrpSpPr>
            <p:cNvPr id="108" name="组合 107">
              <a:extLst>
                <a:ext uri="{FF2B5EF4-FFF2-40B4-BE49-F238E27FC236}">
                  <a16:creationId xmlns:a16="http://schemas.microsoft.com/office/drawing/2014/main" id="{ED117528-9CAC-D239-35A4-056CE0E4CB90}"/>
                </a:ext>
              </a:extLst>
            </p:cNvPr>
            <p:cNvGrpSpPr/>
            <p:nvPr/>
          </p:nvGrpSpPr>
          <p:grpSpPr>
            <a:xfrm>
              <a:off x="6095999" y="3238399"/>
              <a:ext cx="5457825" cy="1724257"/>
              <a:chOff x="88582" y="1783359"/>
              <a:chExt cx="5284934" cy="739681"/>
            </a:xfrm>
          </p:grpSpPr>
          <p:sp>
            <p:nvSpPr>
              <p:cNvPr id="111" name="矩形 110">
                <a:extLst>
                  <a:ext uri="{FF2B5EF4-FFF2-40B4-BE49-F238E27FC236}">
                    <a16:creationId xmlns:a16="http://schemas.microsoft.com/office/drawing/2014/main" id="{D4A6A3BD-E2E7-534B-1624-E390D296BE70}"/>
                  </a:ext>
                </a:extLst>
              </p:cNvPr>
              <p:cNvSpPr/>
              <p:nvPr/>
            </p:nvSpPr>
            <p:spPr>
              <a:xfrm>
                <a:off x="88582" y="1783359"/>
                <a:ext cx="5284934" cy="739681"/>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112" name="文本框 111">
                <a:extLst>
                  <a:ext uri="{FF2B5EF4-FFF2-40B4-BE49-F238E27FC236}">
                    <a16:creationId xmlns:a16="http://schemas.microsoft.com/office/drawing/2014/main" id="{9A8E6C22-EF4B-854A-6A94-025148B75F6E}"/>
                  </a:ext>
                </a:extLst>
              </p:cNvPr>
              <p:cNvSpPr txBox="1"/>
              <p:nvPr/>
            </p:nvSpPr>
            <p:spPr>
              <a:xfrm>
                <a:off x="88582" y="1821348"/>
                <a:ext cx="2510619" cy="146367"/>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Special measuring instruments</a:t>
                </a:r>
              </a:p>
            </p:txBody>
          </p:sp>
        </p:grpSp>
        <p:sp>
          <p:nvSpPr>
            <p:cNvPr id="109" name="文本框 108">
              <a:extLst>
                <a:ext uri="{FF2B5EF4-FFF2-40B4-BE49-F238E27FC236}">
                  <a16:creationId xmlns:a16="http://schemas.microsoft.com/office/drawing/2014/main" id="{2E4F7D22-67D5-3490-6F95-16C5F10ABA2F}"/>
                </a:ext>
              </a:extLst>
            </p:cNvPr>
            <p:cNvSpPr txBox="1"/>
            <p:nvPr/>
          </p:nvSpPr>
          <p:spPr>
            <a:xfrm>
              <a:off x="6253190" y="4568086"/>
              <a:ext cx="1424036" cy="301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900" dirty="0">
                  <a:solidFill>
                    <a:prstClr val="black"/>
                  </a:solidFill>
                  <a:latin typeface="Times New Roman" panose="02020603050405020304" pitchFamily="18" charset="0"/>
                  <a:ea typeface="思源黑体 CN Medium" panose="020B0600000000000000" pitchFamily="34" charset="-122"/>
                  <a:cs typeface="Times New Roman" panose="02020603050405020304" pitchFamily="18" charset="0"/>
                </a:rPr>
                <a:t>Laser gas measurement</a:t>
              </a:r>
            </a:p>
          </p:txBody>
        </p:sp>
        <p:sp>
          <p:nvSpPr>
            <p:cNvPr id="110" name="文本框 109">
              <a:extLst>
                <a:ext uri="{FF2B5EF4-FFF2-40B4-BE49-F238E27FC236}">
                  <a16:creationId xmlns:a16="http://schemas.microsoft.com/office/drawing/2014/main" id="{18A68D6A-6708-31C3-2AD1-D31E054C1483}"/>
                </a:ext>
              </a:extLst>
            </p:cNvPr>
            <p:cNvSpPr txBox="1"/>
            <p:nvPr/>
          </p:nvSpPr>
          <p:spPr>
            <a:xfrm>
              <a:off x="7841182" y="4556187"/>
              <a:ext cx="1045401" cy="4816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Electromagnetic radiometer</a:t>
              </a:r>
            </a:p>
          </p:txBody>
        </p:sp>
      </p:grpSp>
      <p:pic>
        <p:nvPicPr>
          <p:cNvPr id="113" name="图片 112">
            <a:extLst>
              <a:ext uri="{FF2B5EF4-FFF2-40B4-BE49-F238E27FC236}">
                <a16:creationId xmlns:a16="http://schemas.microsoft.com/office/drawing/2014/main" id="{8C5F2604-F905-8B1C-539A-4B4F2984F9C7}"/>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9718" b="91850" l="9820" r="95792">
                        <a14:foregroundMark x1="7816" y1="18182" x2="44489" y2="73041"/>
                        <a14:foregroundMark x1="44489" y1="73041" x2="75952" y2="91850"/>
                        <a14:foregroundMark x1="77555" y1="91223" x2="92585" y2="80251"/>
                        <a14:foregroundMark x1="91984" y1="54232" x2="95792" y2="81191"/>
                      </a14:backgroundRemoval>
                    </a14:imgEffect>
                    <a14:imgEffect>
                      <a14:saturation sat="0"/>
                    </a14:imgEffect>
                  </a14:imgLayer>
                </a14:imgProps>
              </a:ext>
            </a:extLst>
          </a:blip>
          <a:stretch>
            <a:fillRect/>
          </a:stretch>
        </p:blipFill>
        <p:spPr>
          <a:xfrm>
            <a:off x="6579222" y="3845408"/>
            <a:ext cx="977897" cy="625148"/>
          </a:xfrm>
          <a:prstGeom prst="rect">
            <a:avLst/>
          </a:prstGeom>
        </p:spPr>
      </p:pic>
      <p:pic>
        <p:nvPicPr>
          <p:cNvPr id="114" name="图片 113">
            <a:extLst>
              <a:ext uri="{FF2B5EF4-FFF2-40B4-BE49-F238E27FC236}">
                <a16:creationId xmlns:a16="http://schemas.microsoft.com/office/drawing/2014/main" id="{295EC430-D1F9-BAF9-2D91-043DE97E9415}"/>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8371050" y="3826125"/>
            <a:ext cx="242492" cy="622976"/>
          </a:xfrm>
          <a:prstGeom prst="rect">
            <a:avLst/>
          </a:prstGeom>
        </p:spPr>
      </p:pic>
      <p:pic>
        <p:nvPicPr>
          <p:cNvPr id="115" name="图片 114">
            <a:extLst>
              <a:ext uri="{FF2B5EF4-FFF2-40B4-BE49-F238E27FC236}">
                <a16:creationId xmlns:a16="http://schemas.microsoft.com/office/drawing/2014/main" id="{C53FCC37-EA5C-D54E-7A4C-1ECEE03910BC}"/>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9430446" y="3831426"/>
            <a:ext cx="458193" cy="691679"/>
          </a:xfrm>
          <a:prstGeom prst="rect">
            <a:avLst/>
          </a:prstGeom>
        </p:spPr>
      </p:pic>
      <p:sp>
        <p:nvSpPr>
          <p:cNvPr id="116" name="文本框 115">
            <a:extLst>
              <a:ext uri="{FF2B5EF4-FFF2-40B4-BE49-F238E27FC236}">
                <a16:creationId xmlns:a16="http://schemas.microsoft.com/office/drawing/2014/main" id="{CADD498C-84F9-0A8C-D142-33F0D491D034}"/>
              </a:ext>
            </a:extLst>
          </p:cNvPr>
          <p:cNvSpPr txBox="1"/>
          <p:nvPr/>
        </p:nvSpPr>
        <p:spPr>
          <a:xfrm>
            <a:off x="9212468" y="4459372"/>
            <a:ext cx="97789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900" dirty="0">
                <a:solidFill>
                  <a:prstClr val="black"/>
                </a:solidFill>
                <a:latin typeface="Times New Roman" panose="02020603050405020304" pitchFamily="18" charset="0"/>
                <a:ea typeface="思源黑体 CN Medium" panose="020B0600000000000000" pitchFamily="34" charset="-122"/>
                <a:cs typeface="Times New Roman" panose="02020603050405020304" pitchFamily="18" charset="0"/>
              </a:rPr>
              <a:t>Photoelectric sensors</a:t>
            </a:r>
          </a:p>
        </p:txBody>
      </p:sp>
      <p:pic>
        <p:nvPicPr>
          <p:cNvPr id="117" name="图片 116">
            <a:extLst>
              <a:ext uri="{FF2B5EF4-FFF2-40B4-BE49-F238E27FC236}">
                <a16:creationId xmlns:a16="http://schemas.microsoft.com/office/drawing/2014/main" id="{347F2079-F83A-FE3A-927F-8928AE20321E}"/>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10538873" y="3733419"/>
            <a:ext cx="574129" cy="789686"/>
          </a:xfrm>
          <a:prstGeom prst="rect">
            <a:avLst/>
          </a:prstGeom>
        </p:spPr>
      </p:pic>
      <p:sp>
        <p:nvSpPr>
          <p:cNvPr id="118" name="文本框 117">
            <a:extLst>
              <a:ext uri="{FF2B5EF4-FFF2-40B4-BE49-F238E27FC236}">
                <a16:creationId xmlns:a16="http://schemas.microsoft.com/office/drawing/2014/main" id="{0FE82F57-419D-005C-9444-D8FBDA561780}"/>
              </a:ext>
            </a:extLst>
          </p:cNvPr>
          <p:cNvSpPr txBox="1"/>
          <p:nvPr/>
        </p:nvSpPr>
        <p:spPr>
          <a:xfrm>
            <a:off x="10515348" y="4459372"/>
            <a:ext cx="97789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Anemometer</a:t>
            </a:r>
          </a:p>
        </p:txBody>
      </p:sp>
      <p:grpSp>
        <p:nvGrpSpPr>
          <p:cNvPr id="125" name="组合 124">
            <a:extLst>
              <a:ext uri="{FF2B5EF4-FFF2-40B4-BE49-F238E27FC236}">
                <a16:creationId xmlns:a16="http://schemas.microsoft.com/office/drawing/2014/main" id="{10578FD7-0249-3ADA-565A-1BD414ABB235}"/>
              </a:ext>
            </a:extLst>
          </p:cNvPr>
          <p:cNvGrpSpPr/>
          <p:nvPr/>
        </p:nvGrpSpPr>
        <p:grpSpPr>
          <a:xfrm>
            <a:off x="6412437" y="4935361"/>
            <a:ext cx="5105401" cy="1322073"/>
            <a:chOff x="6095999" y="3238399"/>
            <a:chExt cx="5457825" cy="1724257"/>
          </a:xfrm>
        </p:grpSpPr>
        <p:grpSp>
          <p:nvGrpSpPr>
            <p:cNvPr id="126" name="组合 125">
              <a:extLst>
                <a:ext uri="{FF2B5EF4-FFF2-40B4-BE49-F238E27FC236}">
                  <a16:creationId xmlns:a16="http://schemas.microsoft.com/office/drawing/2014/main" id="{4390A8D7-3D30-C211-D979-275E299DAD50}"/>
                </a:ext>
              </a:extLst>
            </p:cNvPr>
            <p:cNvGrpSpPr/>
            <p:nvPr/>
          </p:nvGrpSpPr>
          <p:grpSpPr>
            <a:xfrm>
              <a:off x="6095999" y="3238399"/>
              <a:ext cx="5457825" cy="1724257"/>
              <a:chOff x="88582" y="1783359"/>
              <a:chExt cx="5284934" cy="739681"/>
            </a:xfrm>
          </p:grpSpPr>
          <p:sp>
            <p:nvSpPr>
              <p:cNvPr id="129" name="矩形 128">
                <a:extLst>
                  <a:ext uri="{FF2B5EF4-FFF2-40B4-BE49-F238E27FC236}">
                    <a16:creationId xmlns:a16="http://schemas.microsoft.com/office/drawing/2014/main" id="{AC874469-6150-A8CE-05FA-67168EDD726F}"/>
                  </a:ext>
                </a:extLst>
              </p:cNvPr>
              <p:cNvSpPr/>
              <p:nvPr/>
            </p:nvSpPr>
            <p:spPr>
              <a:xfrm>
                <a:off x="88582" y="1783359"/>
                <a:ext cx="5284934" cy="739681"/>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130" name="文本框 129">
                <a:extLst>
                  <a:ext uri="{FF2B5EF4-FFF2-40B4-BE49-F238E27FC236}">
                    <a16:creationId xmlns:a16="http://schemas.microsoft.com/office/drawing/2014/main" id="{C7843B41-106A-64E1-72F3-E1A15E436531}"/>
                  </a:ext>
                </a:extLst>
              </p:cNvPr>
              <p:cNvSpPr txBox="1"/>
              <p:nvPr/>
            </p:nvSpPr>
            <p:spPr>
              <a:xfrm>
                <a:off x="88582" y="1821348"/>
                <a:ext cx="2510619" cy="146367"/>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100" dirty="0">
                    <a:latin typeface="Times New Roman" panose="02020603050405020304" pitchFamily="18" charset="0"/>
                    <a:cs typeface="Times New Roman" panose="02020603050405020304" pitchFamily="18" charset="0"/>
                  </a:rPr>
                  <a:t>Medical testing meter</a:t>
                </a:r>
              </a:p>
            </p:txBody>
          </p:sp>
        </p:grpSp>
        <p:sp>
          <p:nvSpPr>
            <p:cNvPr id="128" name="文本框 127">
              <a:extLst>
                <a:ext uri="{FF2B5EF4-FFF2-40B4-BE49-F238E27FC236}">
                  <a16:creationId xmlns:a16="http://schemas.microsoft.com/office/drawing/2014/main" id="{EE7B0736-671A-2473-6F55-F6F624C018B0}"/>
                </a:ext>
              </a:extLst>
            </p:cNvPr>
            <p:cNvSpPr txBox="1"/>
            <p:nvPr/>
          </p:nvSpPr>
          <p:spPr>
            <a:xfrm>
              <a:off x="6765778" y="4656472"/>
              <a:ext cx="1045401" cy="301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Glucose meter</a:t>
              </a:r>
            </a:p>
          </p:txBody>
        </p:sp>
      </p:grpSp>
      <p:pic>
        <p:nvPicPr>
          <p:cNvPr id="131" name="图片 130">
            <a:extLst>
              <a:ext uri="{FF2B5EF4-FFF2-40B4-BE49-F238E27FC236}">
                <a16:creationId xmlns:a16="http://schemas.microsoft.com/office/drawing/2014/main" id="{81A5148D-3E50-5D4D-01B8-710BD382D290}"/>
              </a:ext>
            </a:extLst>
          </p:cNvPr>
          <p:cNvPicPr>
            <a:picLocks noChangeAspect="1"/>
          </p:cNvPicPr>
          <p:nvPr/>
        </p:nvPicPr>
        <p:blipFill>
          <a:blip r:embed="rId18"/>
          <a:stretch>
            <a:fillRect/>
          </a:stretch>
        </p:blipFill>
        <p:spPr>
          <a:xfrm>
            <a:off x="7139662" y="5366775"/>
            <a:ext cx="417457" cy="648549"/>
          </a:xfrm>
          <a:prstGeom prst="rect">
            <a:avLst/>
          </a:prstGeom>
        </p:spPr>
      </p:pic>
      <p:pic>
        <p:nvPicPr>
          <p:cNvPr id="132" name="Picture 4" descr="RBP-9001">
            <a:extLst>
              <a:ext uri="{FF2B5EF4-FFF2-40B4-BE49-F238E27FC236}">
                <a16:creationId xmlns:a16="http://schemas.microsoft.com/office/drawing/2014/main" id="{9D66B534-9C8A-CD2B-DFA0-FFE92C1D74A8}"/>
              </a:ext>
            </a:extLst>
          </p:cNvPr>
          <p:cNvPicPr>
            <a:picLocks noChangeAspect="1" noChangeArrowheads="1"/>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35718" y="5319638"/>
            <a:ext cx="1101637" cy="751540"/>
          </a:xfrm>
          <a:prstGeom prst="rect">
            <a:avLst/>
          </a:prstGeom>
          <a:noFill/>
          <a:extLst>
            <a:ext uri="{909E8E84-426E-40DD-AFC4-6F175D3DCCD1}">
              <a14:hiddenFill xmlns:a14="http://schemas.microsoft.com/office/drawing/2010/main">
                <a:solidFill>
                  <a:srgbClr val="FFFFFF"/>
                </a:solidFill>
              </a14:hiddenFill>
            </a:ext>
          </a:extLst>
        </p:spPr>
      </p:pic>
      <p:sp>
        <p:nvSpPr>
          <p:cNvPr id="133" name="文本框 132">
            <a:extLst>
              <a:ext uri="{FF2B5EF4-FFF2-40B4-BE49-F238E27FC236}">
                <a16:creationId xmlns:a16="http://schemas.microsoft.com/office/drawing/2014/main" id="{EDC67DC2-C4A5-16DC-4A2C-D03FD70479F3}"/>
              </a:ext>
            </a:extLst>
          </p:cNvPr>
          <p:cNvSpPr txBox="1"/>
          <p:nvPr/>
        </p:nvSpPr>
        <p:spPr>
          <a:xfrm>
            <a:off x="8517470" y="6027117"/>
            <a:ext cx="1314311"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900" dirty="0">
                <a:solidFill>
                  <a:prstClr val="black"/>
                </a:solidFill>
                <a:latin typeface="Times New Roman" panose="02020603050405020304" pitchFamily="18" charset="0"/>
                <a:ea typeface="思源黑体 CN Medium" panose="020B0600000000000000" pitchFamily="34" charset="-122"/>
                <a:cs typeface="Times New Roman" panose="02020603050405020304" pitchFamily="18" charset="0"/>
              </a:rPr>
              <a:t>Blood Pressure Monitor</a:t>
            </a:r>
          </a:p>
        </p:txBody>
      </p:sp>
      <p:pic>
        <p:nvPicPr>
          <p:cNvPr id="134" name="图片 133">
            <a:extLst>
              <a:ext uri="{FF2B5EF4-FFF2-40B4-BE49-F238E27FC236}">
                <a16:creationId xmlns:a16="http://schemas.microsoft.com/office/drawing/2014/main" id="{8CD13999-5D31-F177-B464-AF204A79E31C}"/>
              </a:ext>
            </a:extLst>
          </p:cNvPr>
          <p:cNvPicPr>
            <a:picLocks noChangeAspect="1"/>
          </p:cNvPicPr>
          <p:nvPr/>
        </p:nvPicPr>
        <p:blipFill>
          <a:blip r:embed="rId20">
            <a:clrChange>
              <a:clrFrom>
                <a:srgbClr val="FFFFFF"/>
              </a:clrFrom>
              <a:clrTo>
                <a:srgbClr val="FFFFFF">
                  <a:alpha val="0"/>
                </a:srgbClr>
              </a:clrTo>
            </a:clrChange>
          </a:blip>
          <a:stretch>
            <a:fillRect/>
          </a:stretch>
        </p:blipFill>
        <p:spPr>
          <a:xfrm>
            <a:off x="10416875" y="5322409"/>
            <a:ext cx="491816" cy="692915"/>
          </a:xfrm>
          <a:prstGeom prst="rect">
            <a:avLst/>
          </a:prstGeom>
        </p:spPr>
      </p:pic>
      <p:sp>
        <p:nvSpPr>
          <p:cNvPr id="135" name="文本框 134">
            <a:extLst>
              <a:ext uri="{FF2B5EF4-FFF2-40B4-BE49-F238E27FC236}">
                <a16:creationId xmlns:a16="http://schemas.microsoft.com/office/drawing/2014/main" id="{4F505C89-D4D2-47A0-3F60-9D06922831E1}"/>
              </a:ext>
            </a:extLst>
          </p:cNvPr>
          <p:cNvSpPr txBox="1"/>
          <p:nvPr/>
        </p:nvSpPr>
        <p:spPr>
          <a:xfrm>
            <a:off x="10039212" y="6015324"/>
            <a:ext cx="1487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prstClr val="black"/>
                </a:solidFill>
                <a:effectLst/>
                <a:uLnTx/>
                <a:uFillTx/>
                <a:latin typeface="Times New Roman" panose="02020603050405020304" pitchFamily="18" charset="0"/>
                <a:ea typeface="思源黑体 CN Medium" panose="020B0600000000000000" pitchFamily="34" charset="-122"/>
                <a:cs typeface="Times New Roman" panose="02020603050405020304" pitchFamily="18" charset="0"/>
              </a:rPr>
              <a:t>Frontal temperature gun</a:t>
            </a:r>
          </a:p>
        </p:txBody>
      </p:sp>
      <p:sp>
        <p:nvSpPr>
          <p:cNvPr id="4" name="文本框 3">
            <a:extLst>
              <a:ext uri="{FF2B5EF4-FFF2-40B4-BE49-F238E27FC236}">
                <a16:creationId xmlns:a16="http://schemas.microsoft.com/office/drawing/2014/main" id="{CEAC8DCE-A5D8-34F1-CB04-5479DBA4C19E}"/>
              </a:ext>
            </a:extLst>
          </p:cNvPr>
          <p:cNvSpPr txBox="1"/>
          <p:nvPr/>
        </p:nvSpPr>
        <p:spPr>
          <a:xfrm>
            <a:off x="480780" y="398811"/>
            <a:ext cx="4828693" cy="523220"/>
          </a:xfrm>
          <a:prstGeom prst="rect">
            <a:avLst/>
          </a:prstGeom>
          <a:noFill/>
        </p:spPr>
        <p:txBody>
          <a:bodyPr wrap="none" rtlCol="0">
            <a:spAutoFit/>
          </a:bodyPr>
          <a:lstStyle/>
          <a:p>
            <a:pPr algn="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Application Field – Industrial</a:t>
            </a:r>
          </a:p>
        </p:txBody>
      </p:sp>
    </p:spTree>
    <p:extLst>
      <p:ext uri="{BB962C8B-B14F-4D97-AF65-F5344CB8AC3E}">
        <p14:creationId xmlns:p14="http://schemas.microsoft.com/office/powerpoint/2010/main" val="34865358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B3866-1227-8917-D32F-2505C9EA8C47}"/>
            </a:ext>
          </a:extLst>
        </p:cNvPr>
        <p:cNvGrpSpPr/>
        <p:nvPr/>
      </p:nvGrpSpPr>
      <p:grpSpPr>
        <a:xfrm>
          <a:off x="0" y="0"/>
          <a:ext cx="0" cy="0"/>
          <a:chOff x="0" y="0"/>
          <a:chExt cx="0" cy="0"/>
        </a:xfrm>
      </p:grpSpPr>
      <p:pic>
        <p:nvPicPr>
          <p:cNvPr id="6" name="图片 5">
            <a:extLst>
              <a:ext uri="{FF2B5EF4-FFF2-40B4-BE49-F238E27FC236}">
                <a16:creationId xmlns:a16="http://schemas.microsoft.com/office/drawing/2014/main" id="{987968A7-EA23-CA49-C3EA-6FBC5D4A73A0}"/>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635" y="1011304"/>
            <a:ext cx="12191365" cy="5405120"/>
          </a:xfrm>
          <a:prstGeom prst="rect">
            <a:avLst/>
          </a:prstGeom>
        </p:spPr>
      </p:pic>
      <p:sp>
        <p:nvSpPr>
          <p:cNvPr id="20" name="文本框 19">
            <a:extLst>
              <a:ext uri="{FF2B5EF4-FFF2-40B4-BE49-F238E27FC236}">
                <a16:creationId xmlns:a16="http://schemas.microsoft.com/office/drawing/2014/main" id="{AD1F91C4-FC7F-8F41-6E8D-BC0B482AA3AC}"/>
              </a:ext>
            </a:extLst>
          </p:cNvPr>
          <p:cNvSpPr txBox="1"/>
          <p:nvPr/>
        </p:nvSpPr>
        <p:spPr>
          <a:xfrm>
            <a:off x="543558" y="421507"/>
            <a:ext cx="73768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Calibri" panose="020F0502020204030204" pitchFamily="34" charset="0"/>
                <a:ea typeface="微软雅黑" panose="020B0503020204020204" charset="-122"/>
                <a:cs typeface="Calibri" panose="020F0502020204030204" pitchFamily="34" charset="0"/>
                <a:sym typeface="+mn-ea"/>
              </a:rPr>
              <a:t>Industrial MCU Roadmap</a:t>
            </a:r>
          </a:p>
        </p:txBody>
      </p:sp>
      <p:cxnSp>
        <p:nvCxnSpPr>
          <p:cNvPr id="8" name="直接箭头连接符 7">
            <a:extLst>
              <a:ext uri="{FF2B5EF4-FFF2-40B4-BE49-F238E27FC236}">
                <a16:creationId xmlns:a16="http://schemas.microsoft.com/office/drawing/2014/main" id="{C0867349-7D77-CA88-F9FC-E7F8534B8113}"/>
              </a:ext>
            </a:extLst>
          </p:cNvPr>
          <p:cNvCxnSpPr/>
          <p:nvPr/>
        </p:nvCxnSpPr>
        <p:spPr>
          <a:xfrm>
            <a:off x="724535" y="5979160"/>
            <a:ext cx="10763250" cy="12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直接箭头连接符 85">
            <a:extLst>
              <a:ext uri="{FF2B5EF4-FFF2-40B4-BE49-F238E27FC236}">
                <a16:creationId xmlns:a16="http://schemas.microsoft.com/office/drawing/2014/main" id="{86E61B90-A288-45D0-CD1F-20BFDED4E723}"/>
              </a:ext>
            </a:extLst>
          </p:cNvPr>
          <p:cNvCxnSpPr/>
          <p:nvPr/>
        </p:nvCxnSpPr>
        <p:spPr>
          <a:xfrm flipV="1">
            <a:off x="720725" y="1083945"/>
            <a:ext cx="6350" cy="4892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7" name="文本框 96">
            <a:extLst>
              <a:ext uri="{FF2B5EF4-FFF2-40B4-BE49-F238E27FC236}">
                <a16:creationId xmlns:a16="http://schemas.microsoft.com/office/drawing/2014/main" id="{9A62EAA4-9B62-737D-98D9-D465349E214D}"/>
              </a:ext>
            </a:extLst>
          </p:cNvPr>
          <p:cNvSpPr txBox="1"/>
          <p:nvPr/>
        </p:nvSpPr>
        <p:spPr>
          <a:xfrm>
            <a:off x="11431905" y="5847715"/>
            <a:ext cx="64960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时间</a:t>
            </a:r>
          </a:p>
        </p:txBody>
      </p:sp>
      <p:sp>
        <p:nvSpPr>
          <p:cNvPr id="50" name="文本框 49">
            <a:extLst>
              <a:ext uri="{FF2B5EF4-FFF2-40B4-BE49-F238E27FC236}">
                <a16:creationId xmlns:a16="http://schemas.microsoft.com/office/drawing/2014/main" id="{D139BE7A-5F19-C432-9E37-B2F45BA4156E}"/>
              </a:ext>
            </a:extLst>
          </p:cNvPr>
          <p:cNvSpPr txBox="1"/>
          <p:nvPr>
            <p:custDataLst>
              <p:tags r:id="rId1"/>
            </p:custDataLst>
          </p:nvPr>
        </p:nvSpPr>
        <p:spPr>
          <a:xfrm>
            <a:off x="5663019" y="6048058"/>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55" name="直接连接符 54">
            <a:extLst>
              <a:ext uri="{FF2B5EF4-FFF2-40B4-BE49-F238E27FC236}">
                <a16:creationId xmlns:a16="http://schemas.microsoft.com/office/drawing/2014/main" id="{1CCE73E8-EE74-8059-B8CB-9FAC75817AB5}"/>
              </a:ext>
            </a:extLst>
          </p:cNvPr>
          <p:cNvCxnSpPr/>
          <p:nvPr>
            <p:custDataLst>
              <p:tags r:id="rId2"/>
            </p:custDataLst>
          </p:nvPr>
        </p:nvCxnSpPr>
        <p:spPr>
          <a:xfrm rot="10800000">
            <a:off x="5979810" y="5839200"/>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1BBDBD62-D41D-C013-478B-19B670CAF6BF}"/>
              </a:ext>
            </a:extLst>
          </p:cNvPr>
          <p:cNvSpPr txBox="1"/>
          <p:nvPr>
            <p:custDataLst>
              <p:tags r:id="rId3"/>
            </p:custDataLst>
          </p:nvPr>
        </p:nvSpPr>
        <p:spPr>
          <a:xfrm>
            <a:off x="376910" y="6028690"/>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2019</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7" name="文本框 26">
            <a:extLst>
              <a:ext uri="{FF2B5EF4-FFF2-40B4-BE49-F238E27FC236}">
                <a16:creationId xmlns:a16="http://schemas.microsoft.com/office/drawing/2014/main" id="{7B5F1FB2-64B7-9F62-7814-38E4FDA26018}"/>
              </a:ext>
            </a:extLst>
          </p:cNvPr>
          <p:cNvSpPr txBox="1"/>
          <p:nvPr>
            <p:custDataLst>
              <p:tags r:id="rId4"/>
            </p:custDataLst>
          </p:nvPr>
        </p:nvSpPr>
        <p:spPr>
          <a:xfrm>
            <a:off x="229750" y="4300113"/>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128</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8" name="文本框 27">
            <a:extLst>
              <a:ext uri="{FF2B5EF4-FFF2-40B4-BE49-F238E27FC236}">
                <a16:creationId xmlns:a16="http://schemas.microsoft.com/office/drawing/2014/main" id="{F3EB8C98-D173-C132-04CF-4DDC71513B2C}"/>
              </a:ext>
            </a:extLst>
          </p:cNvPr>
          <p:cNvSpPr txBox="1"/>
          <p:nvPr>
            <p:custDataLst>
              <p:tags r:id="rId5"/>
            </p:custDataLst>
          </p:nvPr>
        </p:nvSpPr>
        <p:spPr>
          <a:xfrm>
            <a:off x="229750" y="3295673"/>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256</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9" name="文本框 28">
            <a:extLst>
              <a:ext uri="{FF2B5EF4-FFF2-40B4-BE49-F238E27FC236}">
                <a16:creationId xmlns:a16="http://schemas.microsoft.com/office/drawing/2014/main" id="{9BD280BD-0107-B39F-9011-CFB1960BD1DD}"/>
              </a:ext>
            </a:extLst>
          </p:cNvPr>
          <p:cNvSpPr txBox="1"/>
          <p:nvPr>
            <p:custDataLst>
              <p:tags r:id="rId6"/>
            </p:custDataLst>
          </p:nvPr>
        </p:nvSpPr>
        <p:spPr>
          <a:xfrm>
            <a:off x="232290" y="1315037"/>
            <a:ext cx="713979"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512</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54" name="文本框 53">
            <a:extLst>
              <a:ext uri="{FF2B5EF4-FFF2-40B4-BE49-F238E27FC236}">
                <a16:creationId xmlns:a16="http://schemas.microsoft.com/office/drawing/2014/main" id="{5F83D0B4-241F-6401-0229-18E32AD401CE}"/>
              </a:ext>
            </a:extLst>
          </p:cNvPr>
          <p:cNvSpPr txBox="1"/>
          <p:nvPr>
            <p:custDataLst>
              <p:tags r:id="rId7"/>
            </p:custDataLst>
          </p:nvPr>
        </p:nvSpPr>
        <p:spPr>
          <a:xfrm>
            <a:off x="717063" y="891615"/>
            <a:ext cx="10706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Flash(KB)</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3" name="圆角矩形 26">
            <a:extLst>
              <a:ext uri="{FF2B5EF4-FFF2-40B4-BE49-F238E27FC236}">
                <a16:creationId xmlns:a16="http://schemas.microsoft.com/office/drawing/2014/main" id="{B67DA622-22EB-C17B-9F78-1F14908100DB}"/>
              </a:ext>
            </a:extLst>
          </p:cNvPr>
          <p:cNvSpPr/>
          <p:nvPr>
            <p:custDataLst>
              <p:tags r:id="rId8"/>
            </p:custDataLst>
          </p:nvPr>
        </p:nvSpPr>
        <p:spPr>
          <a:xfrm>
            <a:off x="1825939" y="1083204"/>
            <a:ext cx="1008871" cy="141397"/>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Developing</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4" name="圆角矩形 26">
            <a:extLst>
              <a:ext uri="{FF2B5EF4-FFF2-40B4-BE49-F238E27FC236}">
                <a16:creationId xmlns:a16="http://schemas.microsoft.com/office/drawing/2014/main" id="{E786567E-C06E-77CD-3BD7-F689F1E80D92}"/>
              </a:ext>
            </a:extLst>
          </p:cNvPr>
          <p:cNvSpPr/>
          <p:nvPr>
            <p:custDataLst>
              <p:tags r:id="rId9"/>
            </p:custDataLst>
          </p:nvPr>
        </p:nvSpPr>
        <p:spPr>
          <a:xfrm>
            <a:off x="4014827" y="1062984"/>
            <a:ext cx="1208367" cy="18304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Mass</a:t>
            </a:r>
            <a:r>
              <a:rPr lang="zh-CN" altLang="en-US" sz="900" b="1" dirty="0">
                <a:solidFill>
                  <a:prstClr val="black"/>
                </a:solidFill>
                <a:latin typeface="Calibri" panose="020F0502020204030204" charset="0"/>
                <a:ea typeface="等线" panose="02010600030101010101" charset="-122"/>
                <a:cs typeface="Calibri" panose="020F0502020204030204" charset="0"/>
              </a:rPr>
              <a:t> </a:t>
            </a:r>
            <a:r>
              <a:rPr lang="en-US" altLang="zh-CN" sz="900" b="1" dirty="0">
                <a:solidFill>
                  <a:prstClr val="black"/>
                </a:solidFill>
                <a:latin typeface="Calibri" panose="020F0502020204030204" charset="0"/>
                <a:ea typeface="等线" panose="02010600030101010101" charset="-122"/>
                <a:cs typeface="Calibri" panose="020F0502020204030204" charset="0"/>
              </a:rPr>
              <a:t>Production</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12" name="文本框 11">
            <a:extLst>
              <a:ext uri="{FF2B5EF4-FFF2-40B4-BE49-F238E27FC236}">
                <a16:creationId xmlns:a16="http://schemas.microsoft.com/office/drawing/2014/main" id="{7E9C6F23-5C66-5ED4-7629-A872740B3953}"/>
              </a:ext>
            </a:extLst>
          </p:cNvPr>
          <p:cNvSpPr txBox="1"/>
          <p:nvPr>
            <p:custDataLst>
              <p:tags r:id="rId10"/>
            </p:custDataLst>
          </p:nvPr>
        </p:nvSpPr>
        <p:spPr>
          <a:xfrm>
            <a:off x="4363208" y="6048058"/>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2023</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13" name="直接连接符 12">
            <a:extLst>
              <a:ext uri="{FF2B5EF4-FFF2-40B4-BE49-F238E27FC236}">
                <a16:creationId xmlns:a16="http://schemas.microsoft.com/office/drawing/2014/main" id="{62C048C8-6900-06D9-04F7-C5906573E6E9}"/>
              </a:ext>
            </a:extLst>
          </p:cNvPr>
          <p:cNvCxnSpPr/>
          <p:nvPr>
            <p:custDataLst>
              <p:tags r:id="rId11"/>
            </p:custDataLst>
          </p:nvPr>
        </p:nvCxnSpPr>
        <p:spPr>
          <a:xfrm rot="10800000">
            <a:off x="4700875" y="5846006"/>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E1D2BD8D-A465-CD08-19B7-7C067CE32187}"/>
              </a:ext>
            </a:extLst>
          </p:cNvPr>
          <p:cNvCxnSpPr/>
          <p:nvPr>
            <p:custDataLst>
              <p:tags r:id="rId12"/>
            </p:custDataLst>
          </p:nvPr>
        </p:nvCxnSpPr>
        <p:spPr>
          <a:xfrm rot="10800000">
            <a:off x="7455342" y="5859147"/>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7B939A5F-A8A1-DE86-EF14-436D070D2177}"/>
              </a:ext>
            </a:extLst>
          </p:cNvPr>
          <p:cNvSpPr txBox="1"/>
          <p:nvPr>
            <p:custDataLst>
              <p:tags r:id="rId13"/>
            </p:custDataLst>
          </p:nvPr>
        </p:nvSpPr>
        <p:spPr>
          <a:xfrm>
            <a:off x="7132181" y="6038477"/>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2025</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3" name="圆角矩形 26">
            <a:extLst>
              <a:ext uri="{FF2B5EF4-FFF2-40B4-BE49-F238E27FC236}">
                <a16:creationId xmlns:a16="http://schemas.microsoft.com/office/drawing/2014/main" id="{B09CAFDA-7247-9AAB-0DBD-2F8C4345277D}"/>
              </a:ext>
            </a:extLst>
          </p:cNvPr>
          <p:cNvSpPr/>
          <p:nvPr>
            <p:custDataLst>
              <p:tags r:id="rId14"/>
            </p:custDataLst>
          </p:nvPr>
        </p:nvSpPr>
        <p:spPr>
          <a:xfrm>
            <a:off x="2882910" y="1080828"/>
            <a:ext cx="1084501" cy="141397"/>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900" b="1" dirty="0">
                <a:solidFill>
                  <a:prstClr val="black"/>
                </a:solidFill>
                <a:latin typeface="Calibri" panose="020F0502020204030204" charset="0"/>
                <a:ea typeface="等线" panose="02010600030101010101" charset="-122"/>
                <a:cs typeface="Calibri" panose="020F0502020204030204" charset="0"/>
              </a:rPr>
              <a:t>Sample</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9" name="圆角矩形 26">
            <a:extLst>
              <a:ext uri="{FF2B5EF4-FFF2-40B4-BE49-F238E27FC236}">
                <a16:creationId xmlns:a16="http://schemas.microsoft.com/office/drawing/2014/main" id="{1372B752-A047-DE2A-4DE0-CC802602407C}"/>
              </a:ext>
            </a:extLst>
          </p:cNvPr>
          <p:cNvSpPr/>
          <p:nvPr>
            <p:custDataLst>
              <p:tags r:id="rId15"/>
            </p:custDataLst>
          </p:nvPr>
        </p:nvSpPr>
        <p:spPr>
          <a:xfrm>
            <a:off x="781469" y="3677149"/>
            <a:ext cx="1246435" cy="150539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defRPr/>
            </a:pPr>
            <a:r>
              <a:rPr kumimoji="0" lang="zh-CN" altLang="en-US" sz="9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charset="-122"/>
              </a:rPr>
              <a:t>LC0xx </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Series</a:t>
            </a:r>
            <a:endParaRPr kumimoji="0" lang="zh-CN" altLang="en-US" sz="9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24</a:t>
            </a:r>
            <a:r>
              <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endParaRPr>
          </a:p>
          <a:p>
            <a:pPr marL="171450" indent="-171450">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32/48/64Pin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Calibri" panose="020F0502020204030204" charset="0"/>
              </a:rPr>
              <a:t>12Bit SAR ADC, </a:t>
            </a:r>
            <a:r>
              <a:rPr kumimoji="0" lang="zh-CN" altLang="en-US"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rPr>
              <a:t>OPA</a:t>
            </a:r>
            <a:r>
              <a:rPr kumimoji="0" lang="en-US" altLang="zh-CN"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rPr>
              <a:t>,</a:t>
            </a:r>
            <a:r>
              <a:rPr kumimoji="0" lang="zh-CN" altLang="en-US"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rPr>
              <a:t> </a:t>
            </a:r>
            <a:r>
              <a:rPr kumimoji="0" lang="en-US" altLang="zh-CN"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rPr>
              <a:t>USB</a:t>
            </a:r>
            <a:endParaRPr kumimoji="0" lang="zh-CN" altLang="en-US" sz="900" b="1" i="0" u="none" strike="noStrike" kern="1200" cap="none" spc="0" normalizeH="0" baseline="0" noProof="0" dirty="0">
              <a:ln>
                <a:noFill/>
              </a:ln>
              <a:solidFill>
                <a:srgbClr val="FF0000"/>
              </a:solidFill>
              <a:effectLst/>
              <a:uLnTx/>
              <a:uFillTx/>
              <a:latin typeface="等线" panose="02010600030101010101" pitchFamily="2" charset="-122"/>
              <a:ea typeface="等线" panose="02010600030101010101" pitchFamily="2" charset="-122"/>
              <a:cs typeface="Calibri" panose="020F0502020204030204" charset="0"/>
            </a:endParaRPr>
          </a:p>
        </p:txBody>
      </p:sp>
      <p:sp>
        <p:nvSpPr>
          <p:cNvPr id="10" name="圆角矩形 26">
            <a:extLst>
              <a:ext uri="{FF2B5EF4-FFF2-40B4-BE49-F238E27FC236}">
                <a16:creationId xmlns:a16="http://schemas.microsoft.com/office/drawing/2014/main" id="{11C1ECE0-8B5D-8A9E-FC68-5A89E47EDD51}"/>
              </a:ext>
            </a:extLst>
          </p:cNvPr>
          <p:cNvSpPr/>
          <p:nvPr>
            <p:custDataLst>
              <p:tags r:id="rId16"/>
            </p:custDataLst>
          </p:nvPr>
        </p:nvSpPr>
        <p:spPr>
          <a:xfrm>
            <a:off x="2083582" y="4625914"/>
            <a:ext cx="1217907" cy="129323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LE0xx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128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11" name="圆角矩形 26">
            <a:extLst>
              <a:ext uri="{FF2B5EF4-FFF2-40B4-BE49-F238E27FC236}">
                <a16:creationId xmlns:a16="http://schemas.microsoft.com/office/drawing/2014/main" id="{751A85AD-89E0-90FD-ED33-303247D88C1D}"/>
              </a:ext>
            </a:extLst>
          </p:cNvPr>
          <p:cNvSpPr/>
          <p:nvPr>
            <p:custDataLst>
              <p:tags r:id="rId17"/>
            </p:custDataLst>
          </p:nvPr>
        </p:nvSpPr>
        <p:spPr>
          <a:xfrm>
            <a:off x="3365792" y="4918251"/>
            <a:ext cx="1282652" cy="1037792"/>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LF0xx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32/48/64Pin</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lang="en-US" altLang="zh-CN" sz="800" b="1" dirty="0">
              <a:solidFill>
                <a:prstClr val="black"/>
              </a:solidFill>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DAC, OPA</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,COMP</a:t>
            </a:r>
          </a:p>
        </p:txBody>
      </p:sp>
      <p:sp>
        <p:nvSpPr>
          <p:cNvPr id="22" name="圆角矩形 26">
            <a:extLst>
              <a:ext uri="{FF2B5EF4-FFF2-40B4-BE49-F238E27FC236}">
                <a16:creationId xmlns:a16="http://schemas.microsoft.com/office/drawing/2014/main" id="{6DEFBB0C-7A41-444B-3B30-B192EB9FD87B}"/>
              </a:ext>
            </a:extLst>
          </p:cNvPr>
          <p:cNvSpPr/>
          <p:nvPr>
            <p:custDataLst>
              <p:tags r:id="rId18"/>
            </p:custDataLst>
          </p:nvPr>
        </p:nvSpPr>
        <p:spPr>
          <a:xfrm>
            <a:off x="3372576" y="2683398"/>
            <a:ext cx="1246435" cy="163449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FR0xx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48MHzUpto 384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32/64/100Pin, 12Bit SAR ADC </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CAN/LIN/SPI/IIC/USART/</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TSI</a:t>
            </a:r>
          </a:p>
        </p:txBody>
      </p:sp>
      <p:sp>
        <p:nvSpPr>
          <p:cNvPr id="24" name="文本框 23">
            <a:extLst>
              <a:ext uri="{FF2B5EF4-FFF2-40B4-BE49-F238E27FC236}">
                <a16:creationId xmlns:a16="http://schemas.microsoft.com/office/drawing/2014/main" id="{92FFDC1F-E573-2487-A718-4A15B8CDEBCD}"/>
              </a:ext>
            </a:extLst>
          </p:cNvPr>
          <p:cNvSpPr txBox="1"/>
          <p:nvPr>
            <p:custDataLst>
              <p:tags r:id="rId19"/>
            </p:custDataLst>
          </p:nvPr>
        </p:nvSpPr>
        <p:spPr>
          <a:xfrm>
            <a:off x="229491" y="2291233"/>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384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33" name="圆角矩形 26">
            <a:extLst>
              <a:ext uri="{FF2B5EF4-FFF2-40B4-BE49-F238E27FC236}">
                <a16:creationId xmlns:a16="http://schemas.microsoft.com/office/drawing/2014/main" id="{5F0C63F8-81E9-EE6E-4587-55AC47E1D09F}"/>
              </a:ext>
            </a:extLst>
          </p:cNvPr>
          <p:cNvSpPr/>
          <p:nvPr>
            <p:custDataLst>
              <p:tags r:id="rId20"/>
            </p:custDataLst>
          </p:nvPr>
        </p:nvSpPr>
        <p:spPr>
          <a:xfrm>
            <a:off x="4684713" y="3478053"/>
            <a:ext cx="1245499" cy="189049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FK5xx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80MHz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32/48/64/100</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a:t>
            </a:r>
            <a:r>
              <a:rPr kumimoji="0" lang="en-US" altLang="zh-CN" sz="900" b="1" i="0" u="none" strike="noStrike" kern="1200" cap="none" spc="0" normalizeH="0" baseline="0" noProof="0" dirty="0">
                <a:ln>
                  <a:noFill/>
                </a:ln>
                <a:solidFill>
                  <a:schemeClr val="tx1"/>
                </a:solidFill>
                <a:effectLst/>
                <a:uLnTx/>
                <a:uFillTx/>
                <a:latin typeface="Calibri" panose="020F0502020204030204" charset="0"/>
                <a:ea typeface="等线" panose="02010600030101010101" charset="-122"/>
                <a:cs typeface="Calibri" panose="020F0502020204030204" charset="0"/>
              </a:rPr>
              <a:t>QSPI</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/IIC/USART /</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USB</a:t>
            </a:r>
          </a:p>
        </p:txBody>
      </p:sp>
      <p:sp>
        <p:nvSpPr>
          <p:cNvPr id="38" name="文本框 37">
            <a:extLst>
              <a:ext uri="{FF2B5EF4-FFF2-40B4-BE49-F238E27FC236}">
                <a16:creationId xmlns:a16="http://schemas.microsoft.com/office/drawing/2014/main" id="{38B9A420-CE7A-336F-119F-EF5CA1BF4E56}"/>
              </a:ext>
            </a:extLst>
          </p:cNvPr>
          <p:cNvSpPr txBox="1"/>
          <p:nvPr>
            <p:custDataLst>
              <p:tags r:id="rId21"/>
            </p:custDataLst>
          </p:nvPr>
        </p:nvSpPr>
        <p:spPr>
          <a:xfrm>
            <a:off x="315594" y="5010601"/>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b="1" dirty="0">
                <a:solidFill>
                  <a:srgbClr val="4472C4"/>
                </a:solidFill>
                <a:latin typeface="微软雅黑" panose="020B0503020204020204" charset="-122"/>
                <a:ea typeface="微软雅黑" panose="020B0503020204020204" charset="-122"/>
              </a:rPr>
              <a:t>64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41" name="圆角矩形 26">
            <a:extLst>
              <a:ext uri="{FF2B5EF4-FFF2-40B4-BE49-F238E27FC236}">
                <a16:creationId xmlns:a16="http://schemas.microsoft.com/office/drawing/2014/main" id="{6E712F39-54BC-F7A6-CC7F-38B53EFCA46D}"/>
              </a:ext>
            </a:extLst>
          </p:cNvPr>
          <p:cNvSpPr/>
          <p:nvPr>
            <p:custDataLst>
              <p:tags r:id="rId22"/>
            </p:custDataLst>
          </p:nvPr>
        </p:nvSpPr>
        <p:spPr>
          <a:xfrm>
            <a:off x="6008313" y="4625914"/>
            <a:ext cx="1402861" cy="1319847"/>
          </a:xfrm>
          <a:prstGeom prst="roundRect">
            <a:avLst/>
          </a:prstGeom>
          <a:solidFill>
            <a:srgbClr val="FFC000"/>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LR0xx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32/44/48Pin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lang="en-US" altLang="zh-CN" sz="900" b="1" dirty="0">
              <a:solidFill>
                <a:prstClr val="black"/>
              </a:solidFill>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42" name="圆角矩形 26">
            <a:extLst>
              <a:ext uri="{FF2B5EF4-FFF2-40B4-BE49-F238E27FC236}">
                <a16:creationId xmlns:a16="http://schemas.microsoft.com/office/drawing/2014/main" id="{023FBF20-B76A-3A06-B3F0-8EF96FED02F8}"/>
              </a:ext>
            </a:extLst>
          </p:cNvPr>
          <p:cNvSpPr/>
          <p:nvPr>
            <p:custDataLst>
              <p:tags r:id="rId23"/>
            </p:custDataLst>
          </p:nvPr>
        </p:nvSpPr>
        <p:spPr>
          <a:xfrm>
            <a:off x="6006804" y="2698084"/>
            <a:ext cx="1294459" cy="1634495"/>
          </a:xfrm>
          <a:prstGeom prst="roundRect">
            <a:avLst/>
          </a:prstGeom>
          <a:solidFill>
            <a:srgbClr val="FFC000"/>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FH</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lang="en-US" altLang="zh-CN" sz="800" b="1" dirty="0">
                <a:solidFill>
                  <a:prstClr val="black"/>
                </a:solidFill>
                <a:latin typeface="Calibri" panose="020F0502020204030204" charset="0"/>
                <a:ea typeface="等线" panose="02010600030101010101" charset="-122"/>
                <a:cs typeface="Calibri" panose="020F0502020204030204" charset="0"/>
              </a:rPr>
              <a:t>72</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MHz</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lang="en-US" altLang="zh-CN" sz="800" b="1" dirty="0">
                <a:solidFill>
                  <a:prstClr val="black"/>
                </a:solidFill>
                <a:latin typeface="Calibri" panose="020F0502020204030204" charset="0"/>
                <a:ea typeface="等线" panose="02010600030101010101" charset="-122"/>
                <a:cs typeface="Calibri" panose="020F0502020204030204" charset="0"/>
              </a:rPr>
              <a:t>384</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lang="en-US" altLang="zh-CN" sz="800" b="1" dirty="0">
                <a:solidFill>
                  <a:prstClr val="black"/>
                </a:solidFill>
                <a:latin typeface="Calibri" panose="020F0502020204030204" charset="0"/>
                <a:ea typeface="等线" panose="02010600030101010101" charset="-122"/>
                <a:cs typeface="Calibri" panose="020F0502020204030204" charset="0"/>
              </a:rPr>
              <a:t>32</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32/48/64/80/100Pin</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dirty="0">
                <a:solidFill>
                  <a:prstClr val="black"/>
                </a:solidFill>
                <a:latin typeface="Calibri" panose="020F0502020204030204" charset="0"/>
                <a:ea typeface="等线" panose="02010600030101010101" charset="-122"/>
                <a:cs typeface="Calibri" panose="020F0502020204030204" charset="0"/>
              </a:rPr>
              <a:t>12bit ADC, DAC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CAN/SENT/QSPI/I2C/USART/</a:t>
            </a:r>
            <a:r>
              <a:rPr kumimoji="0" lang="en-US" altLang="zh-CN"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TSI</a:t>
            </a:r>
            <a:endParaRPr kumimoji="0" lang="zh-CN" altLang="en-US"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p:txBody>
      </p:sp>
      <p:sp>
        <p:nvSpPr>
          <p:cNvPr id="45" name="圆角矩形 26">
            <a:extLst>
              <a:ext uri="{FF2B5EF4-FFF2-40B4-BE49-F238E27FC236}">
                <a16:creationId xmlns:a16="http://schemas.microsoft.com/office/drawing/2014/main" id="{AB7D3209-919A-1993-6191-CE69A786E0A1}"/>
              </a:ext>
            </a:extLst>
          </p:cNvPr>
          <p:cNvSpPr/>
          <p:nvPr>
            <p:custDataLst>
              <p:tags r:id="rId24"/>
            </p:custDataLst>
          </p:nvPr>
        </p:nvSpPr>
        <p:spPr>
          <a:xfrm>
            <a:off x="7459798" y="3516900"/>
            <a:ext cx="1281759" cy="1696300"/>
          </a:xfrm>
          <a:prstGeom prst="roundRect">
            <a:avLst/>
          </a:prstGeom>
          <a:solidFill>
            <a:srgbClr val="A3CF62"/>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LX</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5</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a:t>
            </a:r>
            <a:r>
              <a:rPr lang="en-US" altLang="zh-CN" sz="800" b="1" dirty="0">
                <a:solidFill>
                  <a:prstClr val="black"/>
                </a:solidFill>
                <a:latin typeface="Calibri" panose="020F0502020204030204" charset="0"/>
                <a:ea typeface="等线" panose="02010600030101010101" charset="-122"/>
                <a:cs typeface="Calibri" panose="020F0502020204030204" charset="0"/>
              </a:rPr>
              <a:t>168</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MHz</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lang="en-US" altLang="zh-CN" sz="800" b="1" dirty="0">
                <a:solidFill>
                  <a:prstClr val="black"/>
                </a:solidFill>
                <a:latin typeface="Calibri" panose="020F0502020204030204" charset="0"/>
                <a:ea typeface="等线" panose="02010600030101010101" charset="-122"/>
                <a:cs typeface="Calibri" panose="020F0502020204030204" charset="0"/>
              </a:rPr>
              <a:t>256K</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FLASH, </a:t>
            </a:r>
            <a:r>
              <a:rPr lang="en-US" altLang="zh-CN" sz="800" b="1" dirty="0">
                <a:solidFill>
                  <a:prstClr val="black"/>
                </a:solidFill>
                <a:latin typeface="Calibri" panose="020F0502020204030204" charset="0"/>
                <a:ea typeface="等线" panose="02010600030101010101" charset="-122"/>
                <a:cs typeface="Calibri" panose="020F0502020204030204" charset="0"/>
              </a:rPr>
              <a:t>48</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dirty="0">
                <a:solidFill>
                  <a:prstClr val="black"/>
                </a:solidFill>
                <a:latin typeface="Calibri" panose="020F0502020204030204" charset="0"/>
                <a:ea typeface="等线" panose="02010600030101010101" charset="-122"/>
                <a:cs typeface="Calibri" panose="020F0502020204030204" charset="0"/>
              </a:rPr>
              <a:t>Up to </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100Pin</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dirty="0">
                <a:solidFill>
                  <a:prstClr val="black"/>
                </a:solidFill>
                <a:latin typeface="Calibri" panose="020F0502020204030204" charset="0"/>
                <a:ea typeface="等线" panose="02010600030101010101" charset="-122"/>
                <a:cs typeface="Calibri" panose="020F0502020204030204" charset="0"/>
              </a:rPr>
              <a:t>ADC, 3*</a:t>
            </a:r>
            <a:r>
              <a:rPr lang="en-US" altLang="zh-CN" sz="800" b="1" dirty="0" err="1">
                <a:solidFill>
                  <a:prstClr val="black"/>
                </a:solidFill>
                <a:latin typeface="Calibri" panose="020F0502020204030204" charset="0"/>
                <a:ea typeface="等线" panose="02010600030101010101" charset="-122"/>
                <a:cs typeface="Calibri" panose="020F0502020204030204" charset="0"/>
              </a:rPr>
              <a:t>Atimer</a:t>
            </a:r>
            <a:endParaRPr lang="en-US" altLang="zh-CN" sz="800" b="1" dirty="0">
              <a:solidFill>
                <a:prstClr val="black"/>
              </a:solidFill>
              <a:latin typeface="Calibri" panose="020F0502020204030204" charset="0"/>
              <a:ea typeface="等线" panose="02010600030101010101" charset="-122"/>
              <a:cs typeface="Calibri" panose="020F0502020204030204" charset="0"/>
            </a:endParaRPr>
          </a:p>
        </p:txBody>
      </p:sp>
      <p:sp>
        <p:nvSpPr>
          <p:cNvPr id="49" name="圆角矩形 26">
            <a:extLst>
              <a:ext uri="{FF2B5EF4-FFF2-40B4-BE49-F238E27FC236}">
                <a16:creationId xmlns:a16="http://schemas.microsoft.com/office/drawing/2014/main" id="{DF33E661-98D0-BD57-6E09-0FD86A9D11BA}"/>
              </a:ext>
            </a:extLst>
          </p:cNvPr>
          <p:cNvSpPr/>
          <p:nvPr>
            <p:custDataLst>
              <p:tags r:id="rId25"/>
            </p:custDataLst>
          </p:nvPr>
        </p:nvSpPr>
        <p:spPr>
          <a:xfrm>
            <a:off x="8815243" y="1485080"/>
            <a:ext cx="1294459" cy="1943920"/>
          </a:xfrm>
          <a:prstGeom prst="roundRect">
            <a:avLst/>
          </a:prstGeom>
          <a:solidFill>
            <a:srgbClr val="A3CF62"/>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FS5</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a:t>
            </a:r>
            <a:r>
              <a:rPr lang="en-US" altLang="zh-CN" sz="800" b="1" dirty="0">
                <a:solidFill>
                  <a:prstClr val="black"/>
                </a:solidFill>
                <a:latin typeface="Calibri" panose="020F0502020204030204" charset="0"/>
                <a:ea typeface="等线" panose="02010600030101010101" charset="-122"/>
                <a:cs typeface="Calibri" panose="020F0502020204030204" charset="0"/>
              </a:rPr>
              <a:t>120</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MHz</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512</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lang="en-US" altLang="zh-CN" sz="800" b="1" dirty="0">
                <a:solidFill>
                  <a:prstClr val="black"/>
                </a:solidFill>
                <a:latin typeface="Calibri" panose="020F0502020204030204" charset="0"/>
                <a:ea typeface="等线" panose="02010600030101010101" charset="-122"/>
                <a:cs typeface="Calibri" panose="020F0502020204030204" charset="0"/>
              </a:rPr>
              <a:t>96</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dirty="0">
                <a:solidFill>
                  <a:prstClr val="black"/>
                </a:solidFill>
                <a:latin typeface="Calibri" panose="020F0502020204030204" charset="0"/>
                <a:ea typeface="等线" panose="02010600030101010101" charset="-122"/>
                <a:cs typeface="Calibri" panose="020F0502020204030204" charset="0"/>
              </a:rPr>
              <a:t>Up to 144 </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Pin</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/EXMC</a:t>
            </a:r>
            <a:endParaRPr kumimoji="0" lang="zh-CN" altLang="en-US"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p:txBody>
      </p:sp>
      <p:sp>
        <p:nvSpPr>
          <p:cNvPr id="51" name="圆角矩形 26">
            <a:extLst>
              <a:ext uri="{FF2B5EF4-FFF2-40B4-BE49-F238E27FC236}">
                <a16:creationId xmlns:a16="http://schemas.microsoft.com/office/drawing/2014/main" id="{969CC3C9-9F19-2E77-EE54-703996D5A992}"/>
              </a:ext>
            </a:extLst>
          </p:cNvPr>
          <p:cNvSpPr/>
          <p:nvPr>
            <p:custDataLst>
              <p:tags r:id="rId26"/>
            </p:custDataLst>
          </p:nvPr>
        </p:nvSpPr>
        <p:spPr>
          <a:xfrm>
            <a:off x="7411174" y="1482063"/>
            <a:ext cx="1332234" cy="1937298"/>
          </a:xfrm>
          <a:prstGeom prst="roundRect">
            <a:avLst/>
          </a:prstGeom>
          <a:solidFill>
            <a:srgbClr val="A3CF62"/>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LP5xx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240MHz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lang="en-US" altLang="zh-CN" sz="900" b="1" dirty="0">
                <a:solidFill>
                  <a:prstClr val="black"/>
                </a:solidFill>
                <a:latin typeface="Calibri" panose="020F0502020204030204" charset="0"/>
                <a:ea typeface="等线" panose="02010600030101010101" charset="-122"/>
                <a:cs typeface="Calibri" panose="020F0502020204030204" charset="0"/>
              </a:rPr>
              <a:t>128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900" b="1" dirty="0">
                <a:solidFill>
                  <a:prstClr val="black"/>
                </a:solidFill>
                <a:latin typeface="Calibri" panose="020F0502020204030204" charset="0"/>
                <a:ea typeface="等线" panose="02010600030101010101" charset="-122"/>
                <a:cs typeface="Calibri" panose="020F0502020204030204" charset="0"/>
              </a:rPr>
              <a:t>Up to 100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900" b="1" dirty="0">
                <a:solidFill>
                  <a:prstClr val="black"/>
                </a:solidFill>
                <a:latin typeface="Calibri" panose="020F0502020204030204" charset="0"/>
                <a:ea typeface="等线" panose="02010600030101010101" charset="-122"/>
                <a:cs typeface="Calibri" panose="020F0502020204030204" charset="0"/>
              </a:rPr>
              <a:t>EPWM, CANFD,EXMC</a:t>
            </a:r>
          </a:p>
        </p:txBody>
      </p:sp>
      <p:sp>
        <p:nvSpPr>
          <p:cNvPr id="2" name="圆角矩形 26">
            <a:extLst>
              <a:ext uri="{FF2B5EF4-FFF2-40B4-BE49-F238E27FC236}">
                <a16:creationId xmlns:a16="http://schemas.microsoft.com/office/drawing/2014/main" id="{07D66601-C918-653E-2878-204161850D59}"/>
              </a:ext>
            </a:extLst>
          </p:cNvPr>
          <p:cNvSpPr/>
          <p:nvPr>
            <p:custDataLst>
              <p:tags r:id="rId27"/>
            </p:custDataLst>
          </p:nvPr>
        </p:nvSpPr>
        <p:spPr>
          <a:xfrm>
            <a:off x="2082298" y="2868806"/>
            <a:ext cx="1246436" cy="170884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LG0xx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 Grade2</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32/48/64/80Pin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a:t>
            </a:r>
            <a:r>
              <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OPA</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DAC</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VBAT</a:t>
            </a:r>
            <a:endPar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p:txBody>
      </p:sp>
      <p:sp>
        <p:nvSpPr>
          <p:cNvPr id="5" name="圆角矩形 26">
            <a:extLst>
              <a:ext uri="{FF2B5EF4-FFF2-40B4-BE49-F238E27FC236}">
                <a16:creationId xmlns:a16="http://schemas.microsoft.com/office/drawing/2014/main" id="{72BBB6DD-FF2E-EAC6-713E-05CAA394E887}"/>
              </a:ext>
            </a:extLst>
          </p:cNvPr>
          <p:cNvSpPr/>
          <p:nvPr>
            <p:custDataLst>
              <p:tags r:id="rId28"/>
            </p:custDataLst>
          </p:nvPr>
        </p:nvSpPr>
        <p:spPr>
          <a:xfrm>
            <a:off x="761373" y="1776293"/>
            <a:ext cx="1300829" cy="1741952"/>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Times New Roman" panose="02020603050405020304" pitchFamily="18" charset="0"/>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Times New Roman" panose="02020603050405020304" pitchFamily="18" charset="0"/>
              </a:rPr>
              <a:t>A0xxE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48MHz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80</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48/64/80/100Pin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7" name="圆角矩形 26">
            <a:extLst>
              <a:ext uri="{FF2B5EF4-FFF2-40B4-BE49-F238E27FC236}">
                <a16:creationId xmlns:a16="http://schemas.microsoft.com/office/drawing/2014/main" id="{C31A7ACB-6029-A12C-93BA-382638598B14}"/>
              </a:ext>
            </a:extLst>
          </p:cNvPr>
          <p:cNvSpPr/>
          <p:nvPr>
            <p:custDataLst>
              <p:tags r:id="rId29"/>
            </p:custDataLst>
          </p:nvPr>
        </p:nvSpPr>
        <p:spPr>
          <a:xfrm>
            <a:off x="10193326" y="1039058"/>
            <a:ext cx="1294459" cy="1252175"/>
          </a:xfrm>
          <a:prstGeom prst="roundRect">
            <a:avLst/>
          </a:prstGeom>
          <a:solidFill>
            <a:srgbClr val="A3CF62"/>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lang="en-US" altLang="zh-CN" sz="900" b="1" dirty="0">
                <a:solidFill>
                  <a:prstClr val="black"/>
                </a:solidFill>
                <a:latin typeface="微软雅黑" panose="020B0503020204020204" charset="-122"/>
                <a:ea typeface="微软雅黑" panose="020B0503020204020204" charset="-122"/>
                <a:cs typeface="微软雅黑" panose="020B0503020204020204" charset="-122"/>
              </a:rPr>
              <a:t>FRV</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a:t>
            </a:r>
            <a:r>
              <a:rPr lang="en-US" altLang="zh-CN" sz="800" b="1" dirty="0">
                <a:solidFill>
                  <a:prstClr val="black"/>
                </a:solidFill>
                <a:latin typeface="Calibri" panose="020F0502020204030204" charset="0"/>
                <a:ea typeface="等线" panose="02010600030101010101" charset="-122"/>
                <a:cs typeface="Calibri" panose="020F0502020204030204" charset="0"/>
              </a:rPr>
              <a:t>240</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MHz</a:t>
            </a:r>
            <a:endPar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1M</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FLASH, </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256</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800" b="1" dirty="0">
                <a:solidFill>
                  <a:prstClr val="black"/>
                </a:solidFill>
                <a:latin typeface="Calibri" panose="020F0502020204030204" charset="0"/>
                <a:ea typeface="等线" panose="02010600030101010101" charset="-122"/>
                <a:cs typeface="Calibri" panose="020F0502020204030204" charset="0"/>
              </a:rPr>
              <a:t>Up to 144 </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Pin</a:t>
            </a:r>
            <a:r>
              <a:rPr kumimoji="0" lang="zh-CN" altLang="en-US"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8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ECAT</a:t>
            </a:r>
            <a:endParaRPr kumimoji="0" lang="zh-CN" altLang="en-US" sz="8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p:txBody>
      </p:sp>
    </p:spTree>
    <p:extLst>
      <p:ext uri="{BB962C8B-B14F-4D97-AF65-F5344CB8AC3E}">
        <p14:creationId xmlns:p14="http://schemas.microsoft.com/office/powerpoint/2010/main" val="2964298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6E1961A-F241-4C48-276D-F971793144AE}"/>
              </a:ext>
            </a:extLst>
          </p:cNvPr>
          <p:cNvPicPr>
            <a:picLocks noChangeAspect="1"/>
          </p:cNvPicPr>
          <p:nvPr/>
        </p:nvPicPr>
        <p:blipFill>
          <a:blip r:embed="rId15"/>
          <a:stretch>
            <a:fillRect/>
          </a:stretch>
        </p:blipFill>
        <p:spPr>
          <a:xfrm>
            <a:off x="558783" y="1449302"/>
            <a:ext cx="1156408" cy="228239"/>
          </a:xfrm>
          <a:prstGeom prst="rect">
            <a:avLst/>
          </a:prstGeom>
        </p:spPr>
      </p:pic>
      <p:pic>
        <p:nvPicPr>
          <p:cNvPr id="1025" name="图片 1024">
            <a:extLst>
              <a:ext uri="{FF2B5EF4-FFF2-40B4-BE49-F238E27FC236}">
                <a16:creationId xmlns:a16="http://schemas.microsoft.com/office/drawing/2014/main" id="{4E2AA1D8-FF12-F196-F511-C50388DCCAE6}"/>
              </a:ext>
            </a:extLst>
          </p:cNvPr>
          <p:cNvPicPr>
            <a:picLocks noChangeAspect="1"/>
          </p:cNvPicPr>
          <p:nvPr/>
        </p:nvPicPr>
        <p:blipFill>
          <a:blip r:embed="rId16"/>
          <a:stretch>
            <a:fillRect/>
          </a:stretch>
        </p:blipFill>
        <p:spPr>
          <a:xfrm>
            <a:off x="2289157" y="1405574"/>
            <a:ext cx="1785260" cy="339451"/>
          </a:xfrm>
          <a:prstGeom prst="rect">
            <a:avLst/>
          </a:prstGeom>
        </p:spPr>
      </p:pic>
      <p:pic>
        <p:nvPicPr>
          <p:cNvPr id="1027" name="图片 1026">
            <a:extLst>
              <a:ext uri="{FF2B5EF4-FFF2-40B4-BE49-F238E27FC236}">
                <a16:creationId xmlns:a16="http://schemas.microsoft.com/office/drawing/2014/main" id="{E55F8D1F-E0C7-3A54-FC75-4A4555971C5C}"/>
              </a:ext>
            </a:extLst>
          </p:cNvPr>
          <p:cNvPicPr>
            <a:picLocks noChangeAspect="1"/>
          </p:cNvPicPr>
          <p:nvPr/>
        </p:nvPicPr>
        <p:blipFill>
          <a:blip r:embed="rId17"/>
          <a:stretch>
            <a:fillRect/>
          </a:stretch>
        </p:blipFill>
        <p:spPr>
          <a:xfrm>
            <a:off x="604169" y="1945719"/>
            <a:ext cx="1279427" cy="340493"/>
          </a:xfrm>
          <a:prstGeom prst="rect">
            <a:avLst/>
          </a:prstGeom>
        </p:spPr>
      </p:pic>
      <p:pic>
        <p:nvPicPr>
          <p:cNvPr id="1029" name="图片 1028">
            <a:extLst>
              <a:ext uri="{FF2B5EF4-FFF2-40B4-BE49-F238E27FC236}">
                <a16:creationId xmlns:a16="http://schemas.microsoft.com/office/drawing/2014/main" id="{1C86D1EF-B0C7-A447-120E-F6E807F825B1}"/>
              </a:ext>
            </a:extLst>
          </p:cNvPr>
          <p:cNvPicPr>
            <a:picLocks noChangeAspect="1"/>
          </p:cNvPicPr>
          <p:nvPr/>
        </p:nvPicPr>
        <p:blipFill>
          <a:blip r:embed="rId18"/>
          <a:stretch>
            <a:fillRect/>
          </a:stretch>
        </p:blipFill>
        <p:spPr>
          <a:xfrm>
            <a:off x="2511585" y="1977217"/>
            <a:ext cx="1208050" cy="385176"/>
          </a:xfrm>
          <a:prstGeom prst="rect">
            <a:avLst/>
          </a:prstGeom>
        </p:spPr>
      </p:pic>
      <p:pic>
        <p:nvPicPr>
          <p:cNvPr id="1032" name="图片 1031">
            <a:extLst>
              <a:ext uri="{FF2B5EF4-FFF2-40B4-BE49-F238E27FC236}">
                <a16:creationId xmlns:a16="http://schemas.microsoft.com/office/drawing/2014/main" id="{7535461D-9C6B-3CB1-C9F6-7E8BEF28744C}"/>
              </a:ext>
            </a:extLst>
          </p:cNvPr>
          <p:cNvPicPr>
            <a:picLocks noChangeAspect="1"/>
          </p:cNvPicPr>
          <p:nvPr/>
        </p:nvPicPr>
        <p:blipFill>
          <a:blip r:embed="rId19"/>
          <a:stretch>
            <a:fillRect/>
          </a:stretch>
        </p:blipFill>
        <p:spPr>
          <a:xfrm>
            <a:off x="4133844" y="1945719"/>
            <a:ext cx="1246472" cy="427622"/>
          </a:xfrm>
          <a:prstGeom prst="rect">
            <a:avLst/>
          </a:prstGeom>
        </p:spPr>
      </p:pic>
      <p:pic>
        <p:nvPicPr>
          <p:cNvPr id="1034" name="图片 1033">
            <a:extLst>
              <a:ext uri="{FF2B5EF4-FFF2-40B4-BE49-F238E27FC236}">
                <a16:creationId xmlns:a16="http://schemas.microsoft.com/office/drawing/2014/main" id="{94D227AA-353B-F5A7-468C-73FCE6E47FD2}"/>
              </a:ext>
            </a:extLst>
          </p:cNvPr>
          <p:cNvPicPr>
            <a:picLocks noChangeAspect="1"/>
          </p:cNvPicPr>
          <p:nvPr/>
        </p:nvPicPr>
        <p:blipFill>
          <a:blip r:embed="rId20"/>
          <a:stretch>
            <a:fillRect/>
          </a:stretch>
        </p:blipFill>
        <p:spPr>
          <a:xfrm>
            <a:off x="604169" y="2617201"/>
            <a:ext cx="1581596" cy="285958"/>
          </a:xfrm>
          <a:prstGeom prst="rect">
            <a:avLst/>
          </a:prstGeom>
        </p:spPr>
      </p:pic>
      <p:pic>
        <p:nvPicPr>
          <p:cNvPr id="1036" name="图片 1035">
            <a:extLst>
              <a:ext uri="{FF2B5EF4-FFF2-40B4-BE49-F238E27FC236}">
                <a16:creationId xmlns:a16="http://schemas.microsoft.com/office/drawing/2014/main" id="{E67D290F-70D9-B1EE-0AD7-CF67FBB5001B}"/>
              </a:ext>
            </a:extLst>
          </p:cNvPr>
          <p:cNvPicPr>
            <a:picLocks noChangeAspect="1"/>
          </p:cNvPicPr>
          <p:nvPr/>
        </p:nvPicPr>
        <p:blipFill>
          <a:blip r:embed="rId21"/>
          <a:stretch>
            <a:fillRect/>
          </a:stretch>
        </p:blipFill>
        <p:spPr>
          <a:xfrm>
            <a:off x="2530982" y="3087028"/>
            <a:ext cx="1055928" cy="524110"/>
          </a:xfrm>
          <a:prstGeom prst="rect">
            <a:avLst/>
          </a:prstGeom>
        </p:spPr>
      </p:pic>
      <p:pic>
        <p:nvPicPr>
          <p:cNvPr id="1038" name="图片 1037">
            <a:extLst>
              <a:ext uri="{FF2B5EF4-FFF2-40B4-BE49-F238E27FC236}">
                <a16:creationId xmlns:a16="http://schemas.microsoft.com/office/drawing/2014/main" id="{7D09AF51-B9B6-64FE-879E-CF5B7227E017}"/>
              </a:ext>
            </a:extLst>
          </p:cNvPr>
          <p:cNvPicPr>
            <a:picLocks noChangeAspect="1"/>
          </p:cNvPicPr>
          <p:nvPr/>
        </p:nvPicPr>
        <p:blipFill>
          <a:blip r:embed="rId22"/>
          <a:stretch>
            <a:fillRect/>
          </a:stretch>
        </p:blipFill>
        <p:spPr>
          <a:xfrm>
            <a:off x="2514339" y="2603535"/>
            <a:ext cx="868335" cy="285958"/>
          </a:xfrm>
          <a:prstGeom prst="rect">
            <a:avLst/>
          </a:prstGeom>
        </p:spPr>
      </p:pic>
      <p:pic>
        <p:nvPicPr>
          <p:cNvPr id="1040" name="图片 1039">
            <a:extLst>
              <a:ext uri="{FF2B5EF4-FFF2-40B4-BE49-F238E27FC236}">
                <a16:creationId xmlns:a16="http://schemas.microsoft.com/office/drawing/2014/main" id="{2B0127D0-9961-EEC1-1437-A601BC83D168}"/>
              </a:ext>
            </a:extLst>
          </p:cNvPr>
          <p:cNvPicPr>
            <a:picLocks noChangeAspect="1"/>
          </p:cNvPicPr>
          <p:nvPr/>
        </p:nvPicPr>
        <p:blipFill>
          <a:blip r:embed="rId23"/>
          <a:stretch>
            <a:fillRect/>
          </a:stretch>
        </p:blipFill>
        <p:spPr>
          <a:xfrm>
            <a:off x="3871272" y="3114594"/>
            <a:ext cx="1443503" cy="379681"/>
          </a:xfrm>
          <a:prstGeom prst="rect">
            <a:avLst/>
          </a:prstGeom>
        </p:spPr>
      </p:pic>
      <p:pic>
        <p:nvPicPr>
          <p:cNvPr id="1042" name="图片 1041">
            <a:extLst>
              <a:ext uri="{FF2B5EF4-FFF2-40B4-BE49-F238E27FC236}">
                <a16:creationId xmlns:a16="http://schemas.microsoft.com/office/drawing/2014/main" id="{B9CAD76A-CEDF-14F9-FE00-52216319F570}"/>
              </a:ext>
            </a:extLst>
          </p:cNvPr>
          <p:cNvPicPr>
            <a:picLocks noChangeAspect="1"/>
          </p:cNvPicPr>
          <p:nvPr/>
        </p:nvPicPr>
        <p:blipFill>
          <a:blip r:embed="rId24"/>
          <a:stretch>
            <a:fillRect/>
          </a:stretch>
        </p:blipFill>
        <p:spPr>
          <a:xfrm>
            <a:off x="3719635" y="2556657"/>
            <a:ext cx="1888646" cy="271098"/>
          </a:xfrm>
          <a:prstGeom prst="rect">
            <a:avLst/>
          </a:prstGeom>
        </p:spPr>
      </p:pic>
      <p:pic>
        <p:nvPicPr>
          <p:cNvPr id="1044" name="图片 1043">
            <a:extLst>
              <a:ext uri="{FF2B5EF4-FFF2-40B4-BE49-F238E27FC236}">
                <a16:creationId xmlns:a16="http://schemas.microsoft.com/office/drawing/2014/main" id="{11B5CEEC-2992-89E7-98DC-AFE07B8BE6D0}"/>
              </a:ext>
            </a:extLst>
          </p:cNvPr>
          <p:cNvPicPr>
            <a:picLocks noChangeAspect="1"/>
          </p:cNvPicPr>
          <p:nvPr/>
        </p:nvPicPr>
        <p:blipFill>
          <a:blip r:embed="rId25"/>
          <a:stretch>
            <a:fillRect/>
          </a:stretch>
        </p:blipFill>
        <p:spPr>
          <a:xfrm>
            <a:off x="648325" y="3178551"/>
            <a:ext cx="1432300" cy="323739"/>
          </a:xfrm>
          <a:prstGeom prst="rect">
            <a:avLst/>
          </a:prstGeom>
        </p:spPr>
      </p:pic>
      <p:pic>
        <p:nvPicPr>
          <p:cNvPr id="1026" name="Picture 2">
            <a:extLst>
              <a:ext uri="{FF2B5EF4-FFF2-40B4-BE49-F238E27FC236}">
                <a16:creationId xmlns:a16="http://schemas.microsoft.com/office/drawing/2014/main" id="{B8BA04B4-68A8-F79B-B429-DE4FA84EDA9D}"/>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4397592" y="1444850"/>
            <a:ext cx="937243" cy="26992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CB865A39-433F-B283-6FA9-3C2531494B66}"/>
              </a:ext>
            </a:extLst>
          </p:cNvPr>
          <p:cNvSpPr/>
          <p:nvPr/>
        </p:nvSpPr>
        <p:spPr>
          <a:xfrm>
            <a:off x="164613" y="1857173"/>
            <a:ext cx="487194" cy="224676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lang="en-US" altLang="zh-CN" sz="2000" b="1" noProof="1">
                <a:solidFill>
                  <a:srgbClr val="28569E"/>
                </a:solidFill>
                <a:latin typeface="Times New Roman" panose="02020603050405020304" pitchFamily="18" charset="0"/>
                <a:ea typeface="微软雅黑" panose="020B0503020204020204" charset="-122"/>
                <a:cs typeface="Times New Roman" panose="02020603050405020304" pitchFamily="18" charset="0"/>
              </a:rPr>
              <a:t>PA</a:t>
            </a:r>
          </a:p>
          <a:p>
            <a:pPr marL="0" marR="0" lvl="0" indent="0" algn="l" defTabSz="914400" rtl="0" eaLnBrk="1" fontAlgn="base" latinLnBrk="0" hangingPunct="1">
              <a:lnSpc>
                <a:spcPct val="100000"/>
              </a:lnSpc>
              <a:spcBef>
                <a:spcPct val="0"/>
              </a:spcBef>
              <a:spcAft>
                <a:spcPct val="0"/>
              </a:spcAft>
              <a:buClrTx/>
              <a:buSzTx/>
              <a:buFontTx/>
              <a:buNone/>
              <a:defRPr/>
            </a:pPr>
            <a:r>
              <a:rPr lang="en-US" altLang="zh-CN" sz="2000" b="1" noProof="1">
                <a:solidFill>
                  <a:srgbClr val="28569E"/>
                </a:solidFill>
                <a:latin typeface="Times New Roman" panose="02020603050405020304" pitchFamily="18" charset="0"/>
                <a:ea typeface="微软雅黑" panose="020B0503020204020204" charset="-122"/>
                <a:cs typeface="Times New Roman" panose="02020603050405020304" pitchFamily="18" charset="0"/>
              </a:rPr>
              <a:t>R</a:t>
            </a:r>
          </a:p>
          <a:p>
            <a:pPr marL="0" marR="0" lvl="0" indent="0" algn="l" defTabSz="914400" rtl="0" eaLnBrk="1" fontAlgn="base" latinLnBrk="0" hangingPunct="1">
              <a:lnSpc>
                <a:spcPct val="100000"/>
              </a:lnSpc>
              <a:spcBef>
                <a:spcPct val="0"/>
              </a:spcBef>
              <a:spcAft>
                <a:spcPct val="0"/>
              </a:spcAft>
              <a:buClrTx/>
              <a:buSzTx/>
              <a:buFontTx/>
              <a:buNone/>
              <a:defRPr/>
            </a:pPr>
            <a:r>
              <a:rPr lang="en-US" altLang="zh-CN" sz="2000" b="1" noProof="1">
                <a:solidFill>
                  <a:srgbClr val="28569E"/>
                </a:solidFill>
                <a:latin typeface="Times New Roman" panose="02020603050405020304" pitchFamily="18" charset="0"/>
                <a:ea typeface="微软雅黑" panose="020B0503020204020204" charset="-122"/>
                <a:cs typeface="Times New Roman" panose="02020603050405020304" pitchFamily="18" charset="0"/>
              </a:rPr>
              <a:t>T</a:t>
            </a:r>
          </a:p>
          <a:p>
            <a:pPr marL="0" marR="0" lvl="0" indent="0" algn="l" defTabSz="914400" rtl="0" eaLnBrk="1" fontAlgn="base" latinLnBrk="0" hangingPunct="1">
              <a:lnSpc>
                <a:spcPct val="100000"/>
              </a:lnSpc>
              <a:spcBef>
                <a:spcPct val="0"/>
              </a:spcBef>
              <a:spcAft>
                <a:spcPct val="0"/>
              </a:spcAft>
              <a:buClrTx/>
              <a:buSzTx/>
              <a:buFontTx/>
              <a:buNone/>
              <a:defRPr/>
            </a:pPr>
            <a:r>
              <a:rPr lang="en-US" altLang="zh-CN" sz="2000" b="1" noProof="1">
                <a:solidFill>
                  <a:srgbClr val="28569E"/>
                </a:solidFill>
                <a:latin typeface="Times New Roman" panose="02020603050405020304" pitchFamily="18" charset="0"/>
                <a:ea typeface="微软雅黑" panose="020B0503020204020204" charset="-122"/>
                <a:cs typeface="Times New Roman" panose="02020603050405020304" pitchFamily="18" charset="0"/>
              </a:rPr>
              <a:t>NE</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1">
                <a:ln>
                  <a:noFill/>
                </a:ln>
                <a:solidFill>
                  <a:srgbClr val="28569E"/>
                </a:solidFill>
                <a:effectLst/>
                <a:uLnTx/>
                <a:uFillTx/>
                <a:latin typeface="Times New Roman" panose="02020603050405020304" pitchFamily="18" charset="0"/>
                <a:ea typeface="微软雅黑" panose="020B0503020204020204" charset="-122"/>
                <a:cs typeface="Times New Roman" panose="02020603050405020304" pitchFamily="18" charset="0"/>
              </a:rPr>
              <a:t>R</a:t>
            </a:r>
            <a:endParaRPr kumimoji="0" lang="zh-CN" altLang="zh-CN" sz="2000" b="1" i="0" u="none" strike="noStrike" kern="1200" cap="none" spc="0" normalizeH="0" baseline="0" noProof="1">
              <a:ln>
                <a:noFill/>
              </a:ln>
              <a:solidFill>
                <a:srgbClr val="28569E"/>
              </a:solidFill>
              <a:effectLst/>
              <a:uLnTx/>
              <a:uFillTx/>
              <a:latin typeface="Times New Roman" panose="02020603050405020304" pitchFamily="18" charset="0"/>
              <a:ea typeface="微软雅黑" panose="020B0503020204020204" charset="-122"/>
              <a:cs typeface="Times New Roman" panose="02020603050405020304" pitchFamily="18" charset="0"/>
            </a:endParaRPr>
          </a:p>
        </p:txBody>
      </p:sp>
      <p:pic>
        <p:nvPicPr>
          <p:cNvPr id="4" name="图片 3">
            <a:extLst>
              <a:ext uri="{FF2B5EF4-FFF2-40B4-BE49-F238E27FC236}">
                <a16:creationId xmlns:a16="http://schemas.microsoft.com/office/drawing/2014/main" id="{B3F4544C-B5DC-DFA1-997E-0042E04C8B3B}"/>
              </a:ext>
            </a:extLst>
          </p:cNvPr>
          <p:cNvPicPr>
            <a:picLocks noChangeAspect="1"/>
          </p:cNvPicPr>
          <p:nvPr/>
        </p:nvPicPr>
        <p:blipFill>
          <a:blip r:embed="rId27"/>
          <a:stretch>
            <a:fillRect/>
          </a:stretch>
        </p:blipFill>
        <p:spPr>
          <a:xfrm>
            <a:off x="653454" y="3690032"/>
            <a:ext cx="1328492" cy="435481"/>
          </a:xfrm>
          <a:prstGeom prst="rect">
            <a:avLst/>
          </a:prstGeom>
        </p:spPr>
      </p:pic>
      <p:pic>
        <p:nvPicPr>
          <p:cNvPr id="7" name="图片 6">
            <a:extLst>
              <a:ext uri="{FF2B5EF4-FFF2-40B4-BE49-F238E27FC236}">
                <a16:creationId xmlns:a16="http://schemas.microsoft.com/office/drawing/2014/main" id="{95B352C4-8B54-BA27-F715-AA93FB82E40E}"/>
              </a:ext>
            </a:extLst>
          </p:cNvPr>
          <p:cNvPicPr>
            <a:picLocks noChangeAspect="1"/>
          </p:cNvPicPr>
          <p:nvPr/>
        </p:nvPicPr>
        <p:blipFill>
          <a:blip r:embed="rId28"/>
          <a:stretch>
            <a:fillRect/>
          </a:stretch>
        </p:blipFill>
        <p:spPr>
          <a:xfrm>
            <a:off x="2464258" y="3713163"/>
            <a:ext cx="799812" cy="427622"/>
          </a:xfrm>
          <a:prstGeom prst="rect">
            <a:avLst/>
          </a:prstGeom>
        </p:spPr>
      </p:pic>
      <p:pic>
        <p:nvPicPr>
          <p:cNvPr id="9" name="图片 8">
            <a:extLst>
              <a:ext uri="{FF2B5EF4-FFF2-40B4-BE49-F238E27FC236}">
                <a16:creationId xmlns:a16="http://schemas.microsoft.com/office/drawing/2014/main" id="{BCC5AE51-E401-4D3F-14D7-53834C601EB4}"/>
              </a:ext>
            </a:extLst>
          </p:cNvPr>
          <p:cNvPicPr>
            <a:picLocks noChangeAspect="1"/>
          </p:cNvPicPr>
          <p:nvPr/>
        </p:nvPicPr>
        <p:blipFill>
          <a:blip r:embed="rId29"/>
          <a:stretch>
            <a:fillRect/>
          </a:stretch>
        </p:blipFill>
        <p:spPr>
          <a:xfrm>
            <a:off x="3746382" y="3686233"/>
            <a:ext cx="1636289" cy="430245"/>
          </a:xfrm>
          <a:prstGeom prst="rect">
            <a:avLst/>
          </a:prstGeom>
        </p:spPr>
      </p:pic>
      <p:pic>
        <p:nvPicPr>
          <p:cNvPr id="1028" name="Picture 4" descr="Imou">
            <a:extLst>
              <a:ext uri="{FF2B5EF4-FFF2-40B4-BE49-F238E27FC236}">
                <a16:creationId xmlns:a16="http://schemas.microsoft.com/office/drawing/2014/main" id="{F696C4C6-8716-9266-DDA5-679F98C984A8}"/>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734894" y="4299518"/>
            <a:ext cx="1247052" cy="198043"/>
          </a:xfrm>
          <a:prstGeom prst="rect">
            <a:avLst/>
          </a:prstGeom>
          <a:noFill/>
          <a:extLst>
            <a:ext uri="{909E8E84-426E-40DD-AFC4-6F175D3DCCD1}">
              <a14:hiddenFill xmlns:a14="http://schemas.microsoft.com/office/drawing/2010/main">
                <a:solidFill>
                  <a:srgbClr val="FFFFFF"/>
                </a:solidFill>
              </a14:hiddenFill>
            </a:ext>
          </a:extLst>
        </p:spPr>
      </p:pic>
      <p:pic>
        <p:nvPicPr>
          <p:cNvPr id="13" name="图片 12">
            <a:extLst>
              <a:ext uri="{FF2B5EF4-FFF2-40B4-BE49-F238E27FC236}">
                <a16:creationId xmlns:a16="http://schemas.microsoft.com/office/drawing/2014/main" id="{B336A2DF-4BC9-18D0-3272-C7ECEB0E2D3A}"/>
              </a:ext>
            </a:extLst>
          </p:cNvPr>
          <p:cNvPicPr>
            <a:picLocks noChangeAspect="1"/>
          </p:cNvPicPr>
          <p:nvPr/>
        </p:nvPicPr>
        <p:blipFill>
          <a:blip r:embed="rId31"/>
          <a:stretch>
            <a:fillRect/>
          </a:stretch>
        </p:blipFill>
        <p:spPr>
          <a:xfrm>
            <a:off x="2266895" y="4149861"/>
            <a:ext cx="1663786" cy="501676"/>
          </a:xfrm>
          <a:prstGeom prst="rect">
            <a:avLst/>
          </a:prstGeom>
        </p:spPr>
      </p:pic>
      <p:grpSp>
        <p:nvGrpSpPr>
          <p:cNvPr id="40" name="组合 39">
            <a:extLst>
              <a:ext uri="{FF2B5EF4-FFF2-40B4-BE49-F238E27FC236}">
                <a16:creationId xmlns:a16="http://schemas.microsoft.com/office/drawing/2014/main" id="{B61429BD-B9C6-4639-3A2E-8B3FD1ECBAC4}"/>
              </a:ext>
            </a:extLst>
          </p:cNvPr>
          <p:cNvGrpSpPr/>
          <p:nvPr/>
        </p:nvGrpSpPr>
        <p:grpSpPr>
          <a:xfrm>
            <a:off x="6000593" y="1039905"/>
            <a:ext cx="2821795" cy="1889684"/>
            <a:chOff x="698375" y="1421947"/>
            <a:chExt cx="3409656" cy="2283358"/>
          </a:xfrm>
        </p:grpSpPr>
        <p:sp>
          <p:nvSpPr>
            <p:cNvPr id="56" name="Index-1">
              <a:extLst>
                <a:ext uri="{FF2B5EF4-FFF2-40B4-BE49-F238E27FC236}">
                  <a16:creationId xmlns:a16="http://schemas.microsoft.com/office/drawing/2014/main" id="{5553E4B5-2C13-1E38-5D5B-B3706D4B7EE7}"/>
                </a:ext>
              </a:extLst>
            </p:cNvPr>
            <p:cNvSpPr txBox="1"/>
            <p:nvPr>
              <p:custDataLst>
                <p:tags r:id="rId9"/>
              </p:custDataLst>
            </p:nvPr>
          </p:nvSpPr>
          <p:spPr>
            <a:xfrm>
              <a:off x="698375" y="1421947"/>
              <a:ext cx="6270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effectLst/>
                  <a:uLnTx/>
                  <a:uFillTx/>
                  <a:latin typeface="+mn-ea"/>
                  <a:cs typeface="+mn-cs"/>
                </a:rPr>
                <a:t>01</a:t>
              </a:r>
            </a:p>
          </p:txBody>
        </p:sp>
        <p:cxnSp>
          <p:nvCxnSpPr>
            <p:cNvPr id="57" name="1">
              <a:extLst>
                <a:ext uri="{FF2B5EF4-FFF2-40B4-BE49-F238E27FC236}">
                  <a16:creationId xmlns:a16="http://schemas.microsoft.com/office/drawing/2014/main" id="{D81D57B9-463D-CAA1-867C-E2801AC9239D}"/>
                </a:ext>
              </a:extLst>
            </p:cNvPr>
            <p:cNvCxnSpPr>
              <a:cxnSpLocks/>
            </p:cNvCxnSpPr>
            <p:nvPr>
              <p:custDataLst>
                <p:tags r:id="rId10"/>
              </p:custDataLst>
            </p:nvPr>
          </p:nvCxnSpPr>
          <p:spPr>
            <a:xfrm>
              <a:off x="756431" y="2017737"/>
              <a:ext cx="33516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Body-1">
              <a:extLst>
                <a:ext uri="{FF2B5EF4-FFF2-40B4-BE49-F238E27FC236}">
                  <a16:creationId xmlns:a16="http://schemas.microsoft.com/office/drawing/2014/main" id="{C3E11FED-583C-492E-AD4A-AE8179310804}"/>
                </a:ext>
              </a:extLst>
            </p:cNvPr>
            <p:cNvSpPr>
              <a:spLocks/>
            </p:cNvSpPr>
            <p:nvPr>
              <p:custDataLst>
                <p:tags r:id="rId11"/>
              </p:custDataLst>
            </p:nvPr>
          </p:nvSpPr>
          <p:spPr>
            <a:xfrm>
              <a:off x="698375" y="2520851"/>
              <a:ext cx="3352801" cy="11844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t"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3765" rtl="0" eaLnBrk="1" fontAlgn="auto" latinLnBrk="0" hangingPunct="1">
                <a:lnSpc>
                  <a:spcPct val="120000"/>
                </a:lnSpc>
                <a:spcBef>
                  <a:spcPts val="0"/>
                </a:spcBef>
                <a:spcAft>
                  <a:spcPts val="0"/>
                </a:spcAft>
                <a:buClrTx/>
                <a:buSzPct val="100000"/>
                <a:buFontTx/>
                <a:buNone/>
                <a:tabLst/>
                <a:defRPr/>
              </a:pPr>
              <a:r>
                <a:rPr kumimoji="0" lang="en-US"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Focused on the fields of </a:t>
              </a:r>
              <a:r>
                <a:rPr kumimoji="0" lang="en-US" altLang="zh-CN" sz="1200" b="0" i="0" u="none" strike="noStrike" kern="1200" cap="none" spc="0" normalizeH="0" baseline="0" noProof="0" dirty="0">
                  <a:ln>
                    <a:noFill/>
                  </a:ln>
                  <a:solidFill>
                    <a:schemeClr val="accent1"/>
                  </a:solidFill>
                  <a:effectLst/>
                  <a:uLnTx/>
                  <a:uFillTx/>
                  <a:latin typeface="Times New Roman" panose="02020603050405020304" pitchFamily="18" charset="0"/>
                  <a:cs typeface="Times New Roman" panose="02020603050405020304" pitchFamily="18" charset="0"/>
                </a:rPr>
                <a:t>smart security </a:t>
              </a:r>
              <a:r>
                <a:rPr kumimoji="0" lang="en-US"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and </a:t>
              </a:r>
              <a:r>
                <a:rPr kumimoji="0" lang="en-US" altLang="zh-CN" sz="1200" b="0" i="0" u="none" strike="noStrike" kern="1200" cap="none" spc="0" normalizeH="0" baseline="0" noProof="0" dirty="0">
                  <a:ln>
                    <a:noFill/>
                  </a:ln>
                  <a:solidFill>
                    <a:schemeClr val="accent1"/>
                  </a:solidFill>
                  <a:effectLst/>
                  <a:uLnTx/>
                  <a:uFillTx/>
                  <a:latin typeface="Times New Roman" panose="02020603050405020304" pitchFamily="18" charset="0"/>
                  <a:cs typeface="Times New Roman" panose="02020603050405020304" pitchFamily="18" charset="0"/>
                </a:rPr>
                <a:t>fire protection</a:t>
              </a:r>
            </a:p>
            <a:p>
              <a:pPr marL="0" marR="0" lvl="0" indent="0" algn="l" defTabSz="913765" rtl="0" eaLnBrk="1" fontAlgn="auto" latinLnBrk="0" hangingPunct="1">
                <a:lnSpc>
                  <a:spcPct val="120000"/>
                </a:lnSpc>
                <a:spcBef>
                  <a:spcPts val="0"/>
                </a:spcBef>
                <a:spcAft>
                  <a:spcPts val="0"/>
                </a:spcAft>
                <a:buClrTx/>
                <a:buSzPct val="100000"/>
                <a:buFontTx/>
                <a:buNone/>
                <a:tabLst/>
                <a:defRPr/>
              </a:pPr>
              <a:r>
                <a:rPr lang="en-US" altLang="zh-CN" sz="1200" dirty="0">
                  <a:solidFill>
                    <a:schemeClr val="tx1"/>
                  </a:solidFill>
                  <a:latin typeface="Times New Roman" panose="02020603050405020304" pitchFamily="18" charset="0"/>
                  <a:cs typeface="Times New Roman" panose="02020603050405020304" pitchFamily="18" charset="0"/>
                </a:rPr>
                <a:t>M</a:t>
              </a:r>
              <a:r>
                <a:rPr kumimoji="0" lang="en-US" altLang="zh-CN" sz="1200" b="0" i="0" u="none" strike="noStrike" kern="120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ainly</a:t>
              </a:r>
              <a:r>
                <a:rPr kumimoji="0" lang="en-US"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used in various alarms and low-power IPC product applications</a:t>
              </a:r>
              <a:endParaRPr kumimoji="0" lang="en-GB"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p:txBody>
        </p:sp>
        <p:sp>
          <p:nvSpPr>
            <p:cNvPr id="59" name="Title-1">
              <a:extLst>
                <a:ext uri="{FF2B5EF4-FFF2-40B4-BE49-F238E27FC236}">
                  <a16:creationId xmlns:a16="http://schemas.microsoft.com/office/drawing/2014/main" id="{2F1AEC7F-86EA-6D04-802E-DEC47F6FE445}"/>
                </a:ext>
              </a:extLst>
            </p:cNvPr>
            <p:cNvSpPr>
              <a:spLocks/>
            </p:cNvSpPr>
            <p:nvPr>
              <p:custDataLst>
                <p:tags r:id="rId12"/>
              </p:custDataLst>
            </p:nvPr>
          </p:nvSpPr>
          <p:spPr>
            <a:xfrm>
              <a:off x="698375" y="2183396"/>
              <a:ext cx="3352801" cy="30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b="1" dirty="0">
                  <a:solidFill>
                    <a:schemeClr val="tx1"/>
                  </a:solidFill>
                  <a:latin typeface="+mn-ea"/>
                  <a:sym typeface="Arial" panose="020B0604020202020204" pitchFamily="34" charset="0"/>
                </a:rPr>
                <a:t>Security</a:t>
              </a:r>
              <a:endParaRPr kumimoji="0" lang="en-US" altLang="zh-CN" sz="1800" b="1" i="0" u="none" strike="noStrike" kern="1200" cap="none" spc="0" normalizeH="0" baseline="0" noProof="0" dirty="0">
                <a:ln>
                  <a:noFill/>
                </a:ln>
                <a:solidFill>
                  <a:schemeClr val="tx1"/>
                </a:solidFill>
                <a:effectLst/>
                <a:uLnTx/>
                <a:uFillTx/>
                <a:latin typeface="+mn-ea"/>
                <a:cs typeface="+mn-cs"/>
                <a:sym typeface="Arial" panose="020B0604020202020204" pitchFamily="34" charset="0"/>
              </a:endParaRPr>
            </a:p>
          </p:txBody>
        </p:sp>
      </p:grpSp>
      <p:grpSp>
        <p:nvGrpSpPr>
          <p:cNvPr id="41" name="组合 40">
            <a:extLst>
              <a:ext uri="{FF2B5EF4-FFF2-40B4-BE49-F238E27FC236}">
                <a16:creationId xmlns:a16="http://schemas.microsoft.com/office/drawing/2014/main" id="{1F49DD40-A0BA-7818-7EE5-7C815B30B6CB}"/>
              </a:ext>
            </a:extLst>
          </p:cNvPr>
          <p:cNvGrpSpPr>
            <a:grpSpLocks/>
          </p:cNvGrpSpPr>
          <p:nvPr/>
        </p:nvGrpSpPr>
        <p:grpSpPr>
          <a:xfrm>
            <a:off x="7435514" y="2866590"/>
            <a:ext cx="2901102" cy="1780177"/>
            <a:chOff x="8140825" y="1421947"/>
            <a:chExt cx="3505485" cy="2059965"/>
          </a:xfrm>
        </p:grpSpPr>
        <p:sp>
          <p:nvSpPr>
            <p:cNvPr id="52" name="Index-3">
              <a:extLst>
                <a:ext uri="{FF2B5EF4-FFF2-40B4-BE49-F238E27FC236}">
                  <a16:creationId xmlns:a16="http://schemas.microsoft.com/office/drawing/2014/main" id="{298BC0A1-04E2-5C1C-0B1D-86FA0A15768E}"/>
                </a:ext>
              </a:extLst>
            </p:cNvPr>
            <p:cNvSpPr txBox="1"/>
            <p:nvPr>
              <p:custDataLst>
                <p:tags r:id="rId5"/>
              </p:custDataLst>
            </p:nvPr>
          </p:nvSpPr>
          <p:spPr>
            <a:xfrm>
              <a:off x="8140825" y="1421947"/>
              <a:ext cx="6270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effectLst/>
                  <a:uLnTx/>
                  <a:uFillTx/>
                  <a:latin typeface="+mn-ea"/>
                  <a:cs typeface="+mn-cs"/>
                </a:rPr>
                <a:t>03</a:t>
              </a:r>
            </a:p>
          </p:txBody>
        </p:sp>
        <p:sp>
          <p:nvSpPr>
            <p:cNvPr id="53" name="Body-3">
              <a:extLst>
                <a:ext uri="{FF2B5EF4-FFF2-40B4-BE49-F238E27FC236}">
                  <a16:creationId xmlns:a16="http://schemas.microsoft.com/office/drawing/2014/main" id="{8DFB480A-F374-5DD5-2339-BA674766092C}"/>
                </a:ext>
              </a:extLst>
            </p:cNvPr>
            <p:cNvSpPr>
              <a:spLocks/>
            </p:cNvSpPr>
            <p:nvPr>
              <p:custDataLst>
                <p:tags r:id="rId6"/>
              </p:custDataLst>
            </p:nvPr>
          </p:nvSpPr>
          <p:spPr>
            <a:xfrm>
              <a:off x="8140825" y="2520850"/>
              <a:ext cx="3505485" cy="96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t"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3765" rtl="0" eaLnBrk="1" fontAlgn="auto" latinLnBrk="0" hangingPunct="1">
                <a:lnSpc>
                  <a:spcPct val="120000"/>
                </a:lnSpc>
                <a:spcBef>
                  <a:spcPts val="0"/>
                </a:spcBef>
                <a:spcAft>
                  <a:spcPts val="0"/>
                </a:spcAft>
                <a:buClrTx/>
                <a:buSzPct val="100000"/>
                <a:buFontTx/>
                <a:buNone/>
                <a:tabLst/>
                <a:defRPr/>
              </a:pPr>
              <a:r>
                <a:rPr kumimoji="0" lang="en-US"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Solutions based on MCU's low-power consumption to wide-area IoT: </a:t>
              </a:r>
              <a:r>
                <a:rPr kumimoji="0" lang="en-US" altLang="zh-CN" sz="1200" b="0" i="0" u="none" strike="noStrike" kern="1200" cap="none" spc="0" normalizeH="0" baseline="0" noProof="0" dirty="0">
                  <a:ln>
                    <a:noFill/>
                  </a:ln>
                  <a:solidFill>
                    <a:schemeClr val="accent6"/>
                  </a:solidFill>
                  <a:effectLst/>
                  <a:uLnTx/>
                  <a:uFillTx/>
                  <a:latin typeface="Times New Roman" panose="02020603050405020304" pitchFamily="18" charset="0"/>
                  <a:cs typeface="Times New Roman" panose="02020603050405020304" pitchFamily="18" charset="0"/>
                </a:rPr>
                <a:t>LoRa</a:t>
              </a:r>
              <a:r>
                <a:rPr kumimoji="0" lang="en-US"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altLang="zh-CN" sz="1200" b="0" i="0" u="none" strike="noStrike" kern="1200" cap="none" spc="0" normalizeH="0" baseline="0" noProof="0" dirty="0">
                  <a:ln>
                    <a:noFill/>
                  </a:ln>
                  <a:solidFill>
                    <a:schemeClr val="accent6"/>
                  </a:solidFill>
                  <a:effectLst/>
                  <a:uLnTx/>
                  <a:uFillTx/>
                  <a:latin typeface="Times New Roman" panose="02020603050405020304" pitchFamily="18" charset="0"/>
                  <a:cs typeface="Times New Roman" panose="02020603050405020304" pitchFamily="18" charset="0"/>
                </a:rPr>
                <a:t>WAN</a:t>
              </a:r>
              <a:r>
                <a:rPr kumimoji="0" lang="en-US"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altLang="zh-CN" sz="1200" b="0" i="0" u="none" strike="noStrike" kern="1200" cap="none" spc="0" normalizeH="0" baseline="0" noProof="0" dirty="0">
                  <a:ln>
                    <a:noFill/>
                  </a:ln>
                  <a:solidFill>
                    <a:schemeClr val="accent6"/>
                  </a:solidFill>
                  <a:effectLst/>
                  <a:uLnTx/>
                  <a:uFillTx/>
                  <a:latin typeface="Times New Roman" panose="02020603050405020304" pitchFamily="18" charset="0"/>
                  <a:cs typeface="Times New Roman" panose="02020603050405020304" pitchFamily="18" charset="0"/>
                </a:rPr>
                <a:t>Sigfox</a:t>
              </a:r>
              <a:r>
                <a:rPr kumimoji="0" lang="en-US"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altLang="zh-CN" sz="1200" b="0" i="0" u="none" strike="noStrike" kern="1200" cap="none" spc="0" normalizeH="0" baseline="0" noProof="0" dirty="0">
                  <a:ln>
                    <a:noFill/>
                  </a:ln>
                  <a:solidFill>
                    <a:schemeClr val="accent6"/>
                  </a:solidFill>
                  <a:effectLst/>
                  <a:uLnTx/>
                  <a:uFillTx/>
                  <a:latin typeface="Times New Roman" panose="02020603050405020304" pitchFamily="18" charset="0"/>
                  <a:cs typeface="Times New Roman" panose="02020603050405020304" pitchFamily="18" charset="0"/>
                </a:rPr>
                <a:t>W-</a:t>
              </a:r>
              <a:r>
                <a:rPr kumimoji="0" lang="en-US" altLang="zh-CN" sz="1200" b="0" i="0" u="none" strike="noStrike" kern="1200" cap="none" spc="0" normalizeH="0" baseline="0" noProof="0" dirty="0" err="1">
                  <a:ln>
                    <a:noFill/>
                  </a:ln>
                  <a:solidFill>
                    <a:schemeClr val="accent6"/>
                  </a:solidFill>
                  <a:effectLst/>
                  <a:uLnTx/>
                  <a:uFillTx/>
                  <a:latin typeface="Times New Roman" panose="02020603050405020304" pitchFamily="18" charset="0"/>
                  <a:cs typeface="Times New Roman" panose="02020603050405020304" pitchFamily="18" charset="0"/>
                </a:rPr>
                <a:t>MBus</a:t>
              </a:r>
              <a:r>
                <a:rPr kumimoji="0" lang="en-US"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etc.</a:t>
              </a:r>
              <a:endParaRPr kumimoji="0" lang="en-GB"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p:txBody>
        </p:sp>
        <p:sp>
          <p:nvSpPr>
            <p:cNvPr id="54" name="Title-3">
              <a:extLst>
                <a:ext uri="{FF2B5EF4-FFF2-40B4-BE49-F238E27FC236}">
                  <a16:creationId xmlns:a16="http://schemas.microsoft.com/office/drawing/2014/main" id="{B3D0D9D9-54F9-E3F7-B7BF-1A3130F29FD0}"/>
                </a:ext>
              </a:extLst>
            </p:cNvPr>
            <p:cNvSpPr>
              <a:spLocks/>
            </p:cNvSpPr>
            <p:nvPr>
              <p:custDataLst>
                <p:tags r:id="rId7"/>
              </p:custDataLst>
            </p:nvPr>
          </p:nvSpPr>
          <p:spPr>
            <a:xfrm>
              <a:off x="8140825" y="2183396"/>
              <a:ext cx="3352801" cy="30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chemeClr val="tx1"/>
                  </a:solidFill>
                  <a:effectLst/>
                  <a:uLnTx/>
                  <a:uFillTx/>
                  <a:latin typeface="+mn-ea"/>
                  <a:cs typeface="+mn-cs"/>
                  <a:sym typeface="Arial" panose="020B0604020202020204" pitchFamily="34" charset="0"/>
                </a:rPr>
                <a:t>Smart Connectivity</a:t>
              </a:r>
            </a:p>
          </p:txBody>
        </p:sp>
        <p:cxnSp>
          <p:nvCxnSpPr>
            <p:cNvPr id="55" name="3">
              <a:extLst>
                <a:ext uri="{FF2B5EF4-FFF2-40B4-BE49-F238E27FC236}">
                  <a16:creationId xmlns:a16="http://schemas.microsoft.com/office/drawing/2014/main" id="{AA19B97F-DFA6-58FE-2986-8EFCE2039454}"/>
                </a:ext>
              </a:extLst>
            </p:cNvPr>
            <p:cNvCxnSpPr>
              <a:cxnSpLocks/>
            </p:cNvCxnSpPr>
            <p:nvPr>
              <p:custDataLst>
                <p:tags r:id="rId8"/>
              </p:custDataLst>
            </p:nvPr>
          </p:nvCxnSpPr>
          <p:spPr>
            <a:xfrm flipV="1">
              <a:off x="8198881" y="2017737"/>
              <a:ext cx="3351600" cy="0"/>
            </a:xfrm>
            <a:prstGeom prst="line">
              <a:avLst/>
            </a:prstGeom>
            <a:ln w="762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42" name="组合 41">
            <a:extLst>
              <a:ext uri="{FF2B5EF4-FFF2-40B4-BE49-F238E27FC236}">
                <a16:creationId xmlns:a16="http://schemas.microsoft.com/office/drawing/2014/main" id="{642D2A06-457C-CB03-69E0-B5639365E1B4}"/>
              </a:ext>
            </a:extLst>
          </p:cNvPr>
          <p:cNvGrpSpPr/>
          <p:nvPr/>
        </p:nvGrpSpPr>
        <p:grpSpPr>
          <a:xfrm>
            <a:off x="9080240" y="1039905"/>
            <a:ext cx="2821795" cy="1652301"/>
            <a:chOff x="4419600" y="1421947"/>
            <a:chExt cx="3409656" cy="1996522"/>
          </a:xfrm>
        </p:grpSpPr>
        <p:sp>
          <p:nvSpPr>
            <p:cNvPr id="48" name="Index-2">
              <a:extLst>
                <a:ext uri="{FF2B5EF4-FFF2-40B4-BE49-F238E27FC236}">
                  <a16:creationId xmlns:a16="http://schemas.microsoft.com/office/drawing/2014/main" id="{BCCE94A9-0910-25BF-8C03-9B3DAABEDEDA}"/>
                </a:ext>
              </a:extLst>
            </p:cNvPr>
            <p:cNvSpPr txBox="1"/>
            <p:nvPr>
              <p:custDataLst>
                <p:tags r:id="rId1"/>
              </p:custDataLst>
            </p:nvPr>
          </p:nvSpPr>
          <p:spPr>
            <a:xfrm>
              <a:off x="4419600" y="1421947"/>
              <a:ext cx="6270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a:ln>
                    <a:noFill/>
                  </a:ln>
                  <a:effectLst/>
                  <a:uLnTx/>
                  <a:uFillTx/>
                  <a:latin typeface="+mn-ea"/>
                  <a:cs typeface="+mn-cs"/>
                </a:rPr>
                <a:t>02</a:t>
              </a:r>
            </a:p>
          </p:txBody>
        </p:sp>
        <p:cxnSp>
          <p:nvCxnSpPr>
            <p:cNvPr id="49" name="2">
              <a:extLst>
                <a:ext uri="{FF2B5EF4-FFF2-40B4-BE49-F238E27FC236}">
                  <a16:creationId xmlns:a16="http://schemas.microsoft.com/office/drawing/2014/main" id="{F0618954-B30F-9A74-3D17-90F3B74B0F36}"/>
                </a:ext>
              </a:extLst>
            </p:cNvPr>
            <p:cNvCxnSpPr>
              <a:cxnSpLocks/>
            </p:cNvCxnSpPr>
            <p:nvPr>
              <p:custDataLst>
                <p:tags r:id="rId2"/>
              </p:custDataLst>
            </p:nvPr>
          </p:nvCxnSpPr>
          <p:spPr>
            <a:xfrm>
              <a:off x="4477656" y="2017737"/>
              <a:ext cx="33516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0" name="Body-2">
              <a:extLst>
                <a:ext uri="{FF2B5EF4-FFF2-40B4-BE49-F238E27FC236}">
                  <a16:creationId xmlns:a16="http://schemas.microsoft.com/office/drawing/2014/main" id="{341BCD84-B11E-D472-1931-1FBDE1136372}"/>
                </a:ext>
              </a:extLst>
            </p:cNvPr>
            <p:cNvSpPr>
              <a:spLocks/>
            </p:cNvSpPr>
            <p:nvPr>
              <p:custDataLst>
                <p:tags r:id="rId3"/>
              </p:custDataLst>
            </p:nvPr>
          </p:nvSpPr>
          <p:spPr>
            <a:xfrm>
              <a:off x="4419600" y="2520851"/>
              <a:ext cx="3352801" cy="8976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t"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3765" rtl="0" eaLnBrk="1" fontAlgn="auto" latinLnBrk="0" hangingPunct="1">
                <a:lnSpc>
                  <a:spcPct val="120000"/>
                </a:lnSpc>
                <a:spcBef>
                  <a:spcPts val="0"/>
                </a:spcBef>
                <a:spcAft>
                  <a:spcPts val="0"/>
                </a:spcAft>
                <a:buClrTx/>
                <a:buSzPct val="100000"/>
                <a:buFontTx/>
                <a:buNone/>
                <a:tabLst/>
                <a:defRPr/>
              </a:pPr>
              <a:r>
                <a:rPr lang="en-US" altLang="zh-CN" sz="1200" dirty="0">
                  <a:solidFill>
                    <a:schemeClr val="tx1"/>
                  </a:solidFill>
                  <a:latin typeface="Times New Roman" panose="02020603050405020304" pitchFamily="18" charset="0"/>
                  <a:cs typeface="Times New Roman" panose="02020603050405020304" pitchFamily="18" charset="0"/>
                </a:rPr>
                <a:t>Modern smart home product applications, </a:t>
              </a:r>
              <a:r>
                <a:rPr lang="en-US" altLang="zh-CN" sz="1200" dirty="0">
                  <a:solidFill>
                    <a:schemeClr val="accent2"/>
                  </a:solidFill>
                  <a:latin typeface="Times New Roman" panose="02020603050405020304" pitchFamily="18" charset="0"/>
                  <a:cs typeface="Times New Roman" panose="02020603050405020304" pitchFamily="18" charset="0"/>
                </a:rPr>
                <a:t>smart door locks</a:t>
              </a:r>
              <a:r>
                <a:rPr lang="en-US" altLang="zh-CN" sz="1200" dirty="0">
                  <a:solidFill>
                    <a:schemeClr val="tx1"/>
                  </a:solidFill>
                  <a:latin typeface="Times New Roman" panose="02020603050405020304" pitchFamily="18" charset="0"/>
                  <a:cs typeface="Times New Roman" panose="02020603050405020304" pitchFamily="18" charset="0"/>
                </a:rPr>
                <a:t>, </a:t>
              </a:r>
              <a:r>
                <a:rPr lang="en-US" altLang="zh-CN" sz="1200" dirty="0">
                  <a:solidFill>
                    <a:schemeClr val="accent2"/>
                  </a:solidFill>
                  <a:latin typeface="Times New Roman" panose="02020603050405020304" pitchFamily="18" charset="0"/>
                  <a:cs typeface="Times New Roman" panose="02020603050405020304" pitchFamily="18" charset="0"/>
                </a:rPr>
                <a:t>smart toilets</a:t>
              </a:r>
              <a:r>
                <a:rPr lang="en-US" altLang="zh-CN" sz="1200" dirty="0">
                  <a:solidFill>
                    <a:schemeClr val="tx1"/>
                  </a:solidFill>
                  <a:latin typeface="Times New Roman" panose="02020603050405020304" pitchFamily="18" charset="0"/>
                  <a:cs typeface="Times New Roman" panose="02020603050405020304" pitchFamily="18" charset="0"/>
                </a:rPr>
                <a:t>, </a:t>
              </a:r>
              <a:r>
                <a:rPr lang="en-US" altLang="zh-CN" sz="1200" dirty="0">
                  <a:solidFill>
                    <a:schemeClr val="accent2"/>
                  </a:solidFill>
                  <a:latin typeface="Times New Roman" panose="02020603050405020304" pitchFamily="18" charset="0"/>
                  <a:cs typeface="Times New Roman" panose="02020603050405020304" pitchFamily="18" charset="0"/>
                </a:rPr>
                <a:t>electric curtains</a:t>
              </a:r>
              <a:r>
                <a:rPr lang="en-US" altLang="zh-CN" sz="1200" dirty="0">
                  <a:solidFill>
                    <a:schemeClr val="tx1"/>
                  </a:solidFill>
                  <a:latin typeface="Times New Roman" panose="02020603050405020304" pitchFamily="18" charset="0"/>
                  <a:cs typeface="Times New Roman" panose="02020603050405020304" pitchFamily="18" charset="0"/>
                </a:rPr>
                <a:t>, </a:t>
              </a:r>
              <a:r>
                <a:rPr lang="en-US" altLang="zh-CN" sz="1200" dirty="0">
                  <a:solidFill>
                    <a:schemeClr val="accent2"/>
                  </a:solidFill>
                  <a:latin typeface="Times New Roman" panose="02020603050405020304" pitchFamily="18" charset="0"/>
                  <a:cs typeface="Times New Roman" panose="02020603050405020304" pitchFamily="18" charset="0"/>
                </a:rPr>
                <a:t>cleaning products</a:t>
              </a:r>
              <a:r>
                <a:rPr lang="en-US" altLang="zh-CN" sz="1200" dirty="0">
                  <a:solidFill>
                    <a:schemeClr val="tx1"/>
                  </a:solidFill>
                  <a:latin typeface="Times New Roman" panose="02020603050405020304" pitchFamily="18" charset="0"/>
                  <a:cs typeface="Times New Roman" panose="02020603050405020304" pitchFamily="18" charset="0"/>
                </a:rPr>
                <a:t>, etc.</a:t>
              </a:r>
              <a:endParaRPr kumimoji="0" lang="en-GB" altLang="zh-CN" sz="1200" b="0" i="0" u="none"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p:txBody>
        </p:sp>
        <p:sp>
          <p:nvSpPr>
            <p:cNvPr id="51" name="Title-2">
              <a:extLst>
                <a:ext uri="{FF2B5EF4-FFF2-40B4-BE49-F238E27FC236}">
                  <a16:creationId xmlns:a16="http://schemas.microsoft.com/office/drawing/2014/main" id="{776B201B-29D3-A2A7-56E9-4B1AF4AC4D53}"/>
                </a:ext>
              </a:extLst>
            </p:cNvPr>
            <p:cNvSpPr>
              <a:spLocks/>
            </p:cNvSpPr>
            <p:nvPr>
              <p:custDataLst>
                <p:tags r:id="rId4"/>
              </p:custDataLst>
            </p:nvPr>
          </p:nvSpPr>
          <p:spPr>
            <a:xfrm>
              <a:off x="4419600" y="2181573"/>
              <a:ext cx="3351600" cy="3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altLang="zh-CN" b="1" dirty="0">
                  <a:solidFill>
                    <a:schemeClr val="tx1"/>
                  </a:solidFill>
                  <a:latin typeface="+mn-ea"/>
                  <a:sym typeface="Arial" panose="020B0604020202020204" pitchFamily="34" charset="0"/>
                </a:rPr>
                <a:t>Smart</a:t>
              </a:r>
              <a:r>
                <a:rPr lang="zh-CN" altLang="en-US" b="1" dirty="0">
                  <a:solidFill>
                    <a:schemeClr val="tx1"/>
                  </a:solidFill>
                  <a:latin typeface="+mn-ea"/>
                  <a:sym typeface="Arial" panose="020B0604020202020204" pitchFamily="34" charset="0"/>
                </a:rPr>
                <a:t> </a:t>
              </a:r>
              <a:r>
                <a:rPr lang="en-US" altLang="zh-CN" b="1" dirty="0">
                  <a:solidFill>
                    <a:schemeClr val="tx1"/>
                  </a:solidFill>
                  <a:latin typeface="+mn-ea"/>
                  <a:sym typeface="Arial" panose="020B0604020202020204" pitchFamily="34" charset="0"/>
                </a:rPr>
                <a:t>Applications</a:t>
              </a:r>
              <a:endParaRPr kumimoji="0" lang="en-US" altLang="zh-CN" sz="1800" b="1" i="0" u="none" strike="noStrike" kern="1200" cap="none" spc="0" normalizeH="0" baseline="0" noProof="0" dirty="0">
                <a:ln>
                  <a:noFill/>
                </a:ln>
                <a:solidFill>
                  <a:schemeClr val="tx1"/>
                </a:solidFill>
                <a:effectLst/>
                <a:uLnTx/>
                <a:uFillTx/>
                <a:latin typeface="+mn-ea"/>
                <a:cs typeface="+mn-cs"/>
                <a:sym typeface="Arial" panose="020B0604020202020204" pitchFamily="34" charset="0"/>
              </a:endParaRPr>
            </a:p>
          </p:txBody>
        </p:sp>
      </p:grpSp>
      <p:pic>
        <p:nvPicPr>
          <p:cNvPr id="61" name="图片 60">
            <a:extLst>
              <a:ext uri="{FF2B5EF4-FFF2-40B4-BE49-F238E27FC236}">
                <a16:creationId xmlns:a16="http://schemas.microsoft.com/office/drawing/2014/main" id="{F911782C-AFED-7681-E1C2-1ED0189183F1}"/>
              </a:ext>
            </a:extLst>
          </p:cNvPr>
          <p:cNvPicPr>
            <a:picLocks noChangeAspect="1"/>
          </p:cNvPicPr>
          <p:nvPr/>
        </p:nvPicPr>
        <p:blipFill>
          <a:blip r:embed="rId32"/>
          <a:stretch>
            <a:fillRect/>
          </a:stretch>
        </p:blipFill>
        <p:spPr>
          <a:xfrm>
            <a:off x="4017506" y="4256589"/>
            <a:ext cx="1405577" cy="274422"/>
          </a:xfrm>
          <a:prstGeom prst="rect">
            <a:avLst/>
          </a:prstGeom>
        </p:spPr>
      </p:pic>
      <p:sp>
        <p:nvSpPr>
          <p:cNvPr id="1031" name="文本框 1030">
            <a:extLst>
              <a:ext uri="{FF2B5EF4-FFF2-40B4-BE49-F238E27FC236}">
                <a16:creationId xmlns:a16="http://schemas.microsoft.com/office/drawing/2014/main" id="{4E29CCF8-3E8D-7D45-11FC-E302EBE17D30}"/>
              </a:ext>
            </a:extLst>
          </p:cNvPr>
          <p:cNvSpPr txBox="1"/>
          <p:nvPr/>
        </p:nvSpPr>
        <p:spPr>
          <a:xfrm>
            <a:off x="5415588" y="6007048"/>
            <a:ext cx="1268614"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C34A4B"/>
                </a:solidFill>
                <a:effectLst/>
                <a:uLnTx/>
                <a:uFillTx/>
                <a:latin typeface="Arial" panose="020B0604020202020204" pitchFamily="34" charset="0"/>
                <a:ea typeface="等线" panose="02010600030101010101" pitchFamily="2" charset="-122"/>
                <a:cs typeface="+mn-cs"/>
              </a:rPr>
              <a:t>Gas Alarm</a:t>
            </a:r>
            <a:endParaRPr kumimoji="0" lang="zh-CN" altLang="en-US" sz="1400" b="1"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1033" name="文本框 1032">
            <a:extLst>
              <a:ext uri="{FF2B5EF4-FFF2-40B4-BE49-F238E27FC236}">
                <a16:creationId xmlns:a16="http://schemas.microsoft.com/office/drawing/2014/main" id="{1F2427C5-F529-CCAB-1FB5-4649F1EE7D9D}"/>
              </a:ext>
            </a:extLst>
          </p:cNvPr>
          <p:cNvSpPr txBox="1"/>
          <p:nvPr/>
        </p:nvSpPr>
        <p:spPr>
          <a:xfrm>
            <a:off x="6880970" y="6007048"/>
            <a:ext cx="1268614"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dirty="0">
                <a:solidFill>
                  <a:srgbClr val="C34A4B"/>
                </a:solidFill>
                <a:latin typeface="Arial" panose="020B0604020202020204" pitchFamily="34" charset="0"/>
                <a:ea typeface="等线" panose="02010600030101010101" pitchFamily="2" charset="-122"/>
                <a:cs typeface="Arial" panose="020B0604020202020204" pitchFamily="34" charset="0"/>
              </a:rPr>
              <a:t>Fire Alarm</a:t>
            </a:r>
            <a:endParaRPr kumimoji="0" lang="zh-CN" altLang="en-US" sz="14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037" name="文本框 1036">
            <a:extLst>
              <a:ext uri="{FF2B5EF4-FFF2-40B4-BE49-F238E27FC236}">
                <a16:creationId xmlns:a16="http://schemas.microsoft.com/office/drawing/2014/main" id="{FCD64023-4C0E-9E2B-ADCC-FF7F8CEAC6F2}"/>
              </a:ext>
            </a:extLst>
          </p:cNvPr>
          <p:cNvSpPr txBox="1"/>
          <p:nvPr/>
        </p:nvSpPr>
        <p:spPr>
          <a:xfrm>
            <a:off x="8174622" y="5930103"/>
            <a:ext cx="181123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C34A4B"/>
                </a:solidFill>
                <a:effectLst/>
                <a:uLnTx/>
                <a:uFillTx/>
                <a:latin typeface="Arial" panose="020B0604020202020204" pitchFamily="34" charset="0"/>
                <a:ea typeface="等线" panose="02010600030101010101" pitchFamily="2" charset="-122"/>
                <a:cs typeface="Arial" panose="020B0604020202020204" pitchFamily="34" charset="0"/>
              </a:rPr>
              <a:t>Temperature sensing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C34A4B"/>
                </a:solidFill>
                <a:effectLst/>
                <a:uLnTx/>
                <a:uFillTx/>
                <a:latin typeface="Arial" panose="020B0604020202020204" pitchFamily="34" charset="0"/>
                <a:ea typeface="等线" panose="02010600030101010101" pitchFamily="2" charset="-122"/>
                <a:cs typeface="Arial" panose="020B0604020202020204" pitchFamily="34" charset="0"/>
              </a:rPr>
              <a:t>Fire </a:t>
            </a:r>
            <a:r>
              <a:rPr lang="en-US" altLang="zh-CN" sz="1200" b="1" dirty="0">
                <a:solidFill>
                  <a:srgbClr val="C34A4B"/>
                </a:solidFill>
                <a:latin typeface="Arial" panose="020B0604020202020204" pitchFamily="34" charset="0"/>
                <a:ea typeface="等线" panose="02010600030101010101" pitchFamily="2" charset="-122"/>
                <a:cs typeface="Arial" panose="020B0604020202020204" pitchFamily="34" charset="0"/>
              </a:rPr>
              <a:t>A</a:t>
            </a:r>
            <a:r>
              <a:rPr kumimoji="0" lang="en-US" altLang="zh-CN" sz="1200" b="1" i="0" u="none" strike="noStrike" kern="1200" cap="none" spc="0" normalizeH="0" baseline="0" noProof="0" dirty="0" err="1">
                <a:ln>
                  <a:noFill/>
                </a:ln>
                <a:solidFill>
                  <a:srgbClr val="C34A4B"/>
                </a:solidFill>
                <a:effectLst/>
                <a:uLnTx/>
                <a:uFillTx/>
                <a:latin typeface="Arial" panose="020B0604020202020204" pitchFamily="34" charset="0"/>
                <a:ea typeface="等线" panose="02010600030101010101" pitchFamily="2" charset="-122"/>
                <a:cs typeface="Arial" panose="020B0604020202020204" pitchFamily="34" charset="0"/>
              </a:rPr>
              <a:t>larm</a:t>
            </a:r>
            <a:endPar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039" name="文本框 1038">
            <a:extLst>
              <a:ext uri="{FF2B5EF4-FFF2-40B4-BE49-F238E27FC236}">
                <a16:creationId xmlns:a16="http://schemas.microsoft.com/office/drawing/2014/main" id="{806DAC5D-3011-3C16-0E43-4C0143ABBF29}"/>
              </a:ext>
            </a:extLst>
          </p:cNvPr>
          <p:cNvSpPr txBox="1"/>
          <p:nvPr/>
        </p:nvSpPr>
        <p:spPr>
          <a:xfrm>
            <a:off x="9985858" y="5899325"/>
            <a:ext cx="171874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C34A4B"/>
                </a:solidFill>
                <a:effectLst/>
                <a:uLnTx/>
                <a:uFillTx/>
                <a:latin typeface="等线" panose="02010600030101010101" pitchFamily="2" charset="-122"/>
                <a:ea typeface="等线" panose="02010600030101010101" pitchFamily="2" charset="-122"/>
                <a:cs typeface="+mn-cs"/>
              </a:rPr>
              <a:t>carbon monoxide Alarm </a:t>
            </a:r>
          </a:p>
        </p:txBody>
      </p:sp>
      <p:grpSp>
        <p:nvGrpSpPr>
          <p:cNvPr id="1049" name="组合 1048">
            <a:extLst>
              <a:ext uri="{FF2B5EF4-FFF2-40B4-BE49-F238E27FC236}">
                <a16:creationId xmlns:a16="http://schemas.microsoft.com/office/drawing/2014/main" id="{8C29936C-2638-A132-11FA-5C5A040357EC}"/>
              </a:ext>
            </a:extLst>
          </p:cNvPr>
          <p:cNvGrpSpPr/>
          <p:nvPr/>
        </p:nvGrpSpPr>
        <p:grpSpPr>
          <a:xfrm>
            <a:off x="778643" y="4696199"/>
            <a:ext cx="10449133" cy="1194633"/>
            <a:chOff x="776655" y="5015746"/>
            <a:chExt cx="10449133" cy="1194633"/>
          </a:xfrm>
        </p:grpSpPr>
        <p:pic>
          <p:nvPicPr>
            <p:cNvPr id="62" name="图片 61">
              <a:extLst>
                <a:ext uri="{FF2B5EF4-FFF2-40B4-BE49-F238E27FC236}">
                  <a16:creationId xmlns:a16="http://schemas.microsoft.com/office/drawing/2014/main" id="{7CB24ED1-E1F7-223D-8217-090012EE927C}"/>
                </a:ext>
              </a:extLst>
            </p:cNvPr>
            <p:cNvPicPr>
              <a:picLocks noChangeAspect="1"/>
            </p:cNvPicPr>
            <p:nvPr/>
          </p:nvPicPr>
          <p:blipFill>
            <a:blip r:embed="rId33"/>
            <a:stretch>
              <a:fillRect/>
            </a:stretch>
          </p:blipFill>
          <p:spPr>
            <a:xfrm>
              <a:off x="5667165" y="5328474"/>
              <a:ext cx="654793" cy="881905"/>
            </a:xfrm>
            <a:prstGeom prst="rect">
              <a:avLst/>
            </a:prstGeom>
          </p:spPr>
        </p:pic>
        <p:pic>
          <p:nvPicPr>
            <p:cNvPr id="63" name="图片 62">
              <a:extLst>
                <a:ext uri="{FF2B5EF4-FFF2-40B4-BE49-F238E27FC236}">
                  <a16:creationId xmlns:a16="http://schemas.microsoft.com/office/drawing/2014/main" id="{B57AB5A2-81B4-4A9B-EA83-3EACB4B6F48B}"/>
                </a:ext>
              </a:extLst>
            </p:cNvPr>
            <p:cNvPicPr>
              <a:picLocks noChangeAspect="1"/>
            </p:cNvPicPr>
            <p:nvPr/>
          </p:nvPicPr>
          <p:blipFill>
            <a:blip r:embed="rId34"/>
            <a:stretch>
              <a:fillRect/>
            </a:stretch>
          </p:blipFill>
          <p:spPr>
            <a:xfrm>
              <a:off x="6960096" y="5015746"/>
              <a:ext cx="909649" cy="1194633"/>
            </a:xfrm>
            <a:prstGeom prst="rect">
              <a:avLst/>
            </a:prstGeom>
          </p:spPr>
        </p:pic>
        <p:pic>
          <p:nvPicPr>
            <p:cNvPr id="1024" name="图片 1023">
              <a:extLst>
                <a:ext uri="{FF2B5EF4-FFF2-40B4-BE49-F238E27FC236}">
                  <a16:creationId xmlns:a16="http://schemas.microsoft.com/office/drawing/2014/main" id="{8216BF20-0B44-5F30-C7BC-284BACC561CB}"/>
                </a:ext>
              </a:extLst>
            </p:cNvPr>
            <p:cNvPicPr>
              <a:picLocks noChangeAspect="1"/>
            </p:cNvPicPr>
            <p:nvPr/>
          </p:nvPicPr>
          <p:blipFill>
            <a:blip r:embed="rId35"/>
            <a:stretch>
              <a:fillRect/>
            </a:stretch>
          </p:blipFill>
          <p:spPr>
            <a:xfrm>
              <a:off x="8548334" y="5229307"/>
              <a:ext cx="950100" cy="830529"/>
            </a:xfrm>
            <a:prstGeom prst="rect">
              <a:avLst/>
            </a:prstGeom>
          </p:spPr>
        </p:pic>
        <p:pic>
          <p:nvPicPr>
            <p:cNvPr id="1030" name="图片 1029">
              <a:extLst>
                <a:ext uri="{FF2B5EF4-FFF2-40B4-BE49-F238E27FC236}">
                  <a16:creationId xmlns:a16="http://schemas.microsoft.com/office/drawing/2014/main" id="{C83CB65F-D33E-74BC-293E-05528AE7AB3A}"/>
                </a:ext>
              </a:extLst>
            </p:cNvPr>
            <p:cNvPicPr>
              <a:picLocks noChangeAspect="1"/>
            </p:cNvPicPr>
            <p:nvPr/>
          </p:nvPicPr>
          <p:blipFill>
            <a:blip r:embed="rId36"/>
            <a:stretch>
              <a:fillRect/>
            </a:stretch>
          </p:blipFill>
          <p:spPr>
            <a:xfrm>
              <a:off x="10096121" y="5208332"/>
              <a:ext cx="1129667" cy="1002047"/>
            </a:xfrm>
            <a:prstGeom prst="rect">
              <a:avLst/>
            </a:prstGeom>
          </p:spPr>
        </p:pic>
        <p:pic>
          <p:nvPicPr>
            <p:cNvPr id="1043" name="图片 1042">
              <a:extLst>
                <a:ext uri="{FF2B5EF4-FFF2-40B4-BE49-F238E27FC236}">
                  <a16:creationId xmlns:a16="http://schemas.microsoft.com/office/drawing/2014/main" id="{C255FE6A-7093-CE3C-8811-2B605AB5312C}"/>
                </a:ext>
              </a:extLst>
            </p:cNvPr>
            <p:cNvPicPr>
              <a:picLocks noChangeAspect="1"/>
            </p:cNvPicPr>
            <p:nvPr/>
          </p:nvPicPr>
          <p:blipFill>
            <a:blip r:embed="rId37"/>
            <a:stretch>
              <a:fillRect/>
            </a:stretch>
          </p:blipFill>
          <p:spPr>
            <a:xfrm>
              <a:off x="2512123" y="5282719"/>
              <a:ext cx="1005335" cy="927660"/>
            </a:xfrm>
            <a:prstGeom prst="rect">
              <a:avLst/>
            </a:prstGeom>
          </p:spPr>
        </p:pic>
        <p:pic>
          <p:nvPicPr>
            <p:cNvPr id="1046" name="图片 1045">
              <a:extLst>
                <a:ext uri="{FF2B5EF4-FFF2-40B4-BE49-F238E27FC236}">
                  <a16:creationId xmlns:a16="http://schemas.microsoft.com/office/drawing/2014/main" id="{93BA29E3-480F-3C95-7F9F-71FBBF6DEF33}"/>
                </a:ext>
              </a:extLst>
            </p:cNvPr>
            <p:cNvPicPr>
              <a:picLocks noChangeAspect="1"/>
            </p:cNvPicPr>
            <p:nvPr/>
          </p:nvPicPr>
          <p:blipFill>
            <a:blip r:embed="rId38"/>
            <a:stretch>
              <a:fillRect/>
            </a:stretch>
          </p:blipFill>
          <p:spPr>
            <a:xfrm>
              <a:off x="4155596" y="5282719"/>
              <a:ext cx="873431" cy="927660"/>
            </a:xfrm>
            <a:prstGeom prst="rect">
              <a:avLst/>
            </a:prstGeom>
          </p:spPr>
        </p:pic>
        <p:pic>
          <p:nvPicPr>
            <p:cNvPr id="1048" name="图片 1047">
              <a:extLst>
                <a:ext uri="{FF2B5EF4-FFF2-40B4-BE49-F238E27FC236}">
                  <a16:creationId xmlns:a16="http://schemas.microsoft.com/office/drawing/2014/main" id="{59E483E2-7748-1030-A9B0-D7317CA93FD1}"/>
                </a:ext>
              </a:extLst>
            </p:cNvPr>
            <p:cNvPicPr>
              <a:picLocks noChangeAspect="1"/>
            </p:cNvPicPr>
            <p:nvPr/>
          </p:nvPicPr>
          <p:blipFill>
            <a:blip r:embed="rId39"/>
            <a:stretch>
              <a:fillRect/>
            </a:stretch>
          </p:blipFill>
          <p:spPr>
            <a:xfrm>
              <a:off x="776655" y="5208332"/>
              <a:ext cx="1097330" cy="1002047"/>
            </a:xfrm>
            <a:prstGeom prst="rect">
              <a:avLst/>
            </a:prstGeom>
          </p:spPr>
        </p:pic>
      </p:grpSp>
      <p:sp>
        <p:nvSpPr>
          <p:cNvPr id="1050" name="文本框 1049">
            <a:extLst>
              <a:ext uri="{FF2B5EF4-FFF2-40B4-BE49-F238E27FC236}">
                <a16:creationId xmlns:a16="http://schemas.microsoft.com/office/drawing/2014/main" id="{90A976A3-AB6A-42E7-03DD-E4F9FD971957}"/>
              </a:ext>
            </a:extLst>
          </p:cNvPr>
          <p:cNvSpPr txBox="1"/>
          <p:nvPr/>
        </p:nvSpPr>
        <p:spPr>
          <a:xfrm>
            <a:off x="4042417" y="5928189"/>
            <a:ext cx="126861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C34A4B"/>
                </a:solidFill>
                <a:effectLst/>
                <a:uLnTx/>
                <a:uFillTx/>
                <a:latin typeface="Arial" panose="020B0604020202020204" pitchFamily="34" charset="0"/>
                <a:ea typeface="等线" panose="02010600030101010101" pitchFamily="2" charset="-122"/>
                <a:cs typeface="+mn-cs"/>
              </a:rPr>
              <a:t>Smart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C34A4B"/>
                </a:solidFill>
                <a:effectLst/>
                <a:uLnTx/>
                <a:uFillTx/>
                <a:latin typeface="Arial" panose="020B0604020202020204" pitchFamily="34" charset="0"/>
                <a:ea typeface="等线" panose="02010600030101010101" pitchFamily="2" charset="-122"/>
                <a:cs typeface="+mn-cs"/>
              </a:rPr>
              <a:t>Door lock</a:t>
            </a:r>
            <a:endParaRPr kumimoji="0" lang="zh-CN" altLang="en-US" sz="1400" b="1"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1051" name="文本框 1050">
            <a:extLst>
              <a:ext uri="{FF2B5EF4-FFF2-40B4-BE49-F238E27FC236}">
                <a16:creationId xmlns:a16="http://schemas.microsoft.com/office/drawing/2014/main" id="{12A24D21-2C22-73E0-EF3F-D3A04DF32DD3}"/>
              </a:ext>
            </a:extLst>
          </p:cNvPr>
          <p:cNvSpPr txBox="1"/>
          <p:nvPr/>
        </p:nvSpPr>
        <p:spPr>
          <a:xfrm>
            <a:off x="2500454" y="6007048"/>
            <a:ext cx="1268614"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dirty="0">
                <a:solidFill>
                  <a:srgbClr val="C34A4B"/>
                </a:solidFill>
                <a:latin typeface="Arial" panose="020B0604020202020204" pitchFamily="34" charset="0"/>
                <a:ea typeface="等线" panose="02010600030101010101" pitchFamily="2" charset="-122"/>
              </a:rPr>
              <a:t>S</a:t>
            </a:r>
            <a:r>
              <a:rPr kumimoji="0" lang="en-US" altLang="zh-CN" sz="1400" b="1" i="0" u="none" strike="noStrike" kern="1200" cap="none" spc="0" normalizeH="0" baseline="0" noProof="0" dirty="0">
                <a:ln>
                  <a:noFill/>
                </a:ln>
                <a:solidFill>
                  <a:srgbClr val="C34A4B"/>
                </a:solidFill>
                <a:effectLst/>
                <a:uLnTx/>
                <a:uFillTx/>
                <a:latin typeface="Arial" panose="020B0604020202020204" pitchFamily="34" charset="0"/>
                <a:ea typeface="等线" panose="02010600030101010101" pitchFamily="2" charset="-122"/>
                <a:cs typeface="+mn-cs"/>
              </a:rPr>
              <a:t>mart Toilet</a:t>
            </a:r>
            <a:endParaRPr kumimoji="0" lang="zh-CN" altLang="en-US" sz="1400" b="1"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1052" name="文本框 1051">
            <a:extLst>
              <a:ext uri="{FF2B5EF4-FFF2-40B4-BE49-F238E27FC236}">
                <a16:creationId xmlns:a16="http://schemas.microsoft.com/office/drawing/2014/main" id="{9FF26C52-CB54-40D7-4A0F-8F029756D3B3}"/>
              </a:ext>
            </a:extLst>
          </p:cNvPr>
          <p:cNvSpPr txBox="1"/>
          <p:nvPr/>
        </p:nvSpPr>
        <p:spPr>
          <a:xfrm>
            <a:off x="713332" y="5928189"/>
            <a:ext cx="126861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1" dirty="0">
                <a:solidFill>
                  <a:srgbClr val="C34A4B"/>
                </a:solidFill>
                <a:latin typeface="Arial" panose="020B0604020202020204" pitchFamily="34" charset="0"/>
                <a:ea typeface="等线" panose="02010600030101010101" pitchFamily="2" charset="-122"/>
                <a:cs typeface="Arial" panose="020B0604020202020204" pitchFamily="34" charset="0"/>
              </a:rPr>
              <a:t>Low-Power</a:t>
            </a:r>
            <a:r>
              <a:rPr lang="zh-CN" altLang="en-US" sz="1400" b="1" dirty="0">
                <a:solidFill>
                  <a:srgbClr val="C34A4B"/>
                </a:solidFill>
                <a:latin typeface="Arial" panose="020B0604020202020204" pitchFamily="34" charset="0"/>
                <a:ea typeface="等线" panose="02010600030101010101" pitchFamily="2" charset="-122"/>
                <a:cs typeface="Arial" panose="020B0604020202020204" pitchFamily="34" charset="0"/>
              </a:rPr>
              <a:t> </a:t>
            </a:r>
            <a:r>
              <a:rPr lang="en-US" altLang="zh-CN" sz="1400" b="1" dirty="0">
                <a:solidFill>
                  <a:srgbClr val="C34A4B"/>
                </a:solidFill>
                <a:latin typeface="Arial" panose="020B0604020202020204" pitchFamily="34" charset="0"/>
                <a:ea typeface="等线" panose="02010600030101010101" pitchFamily="2" charset="-122"/>
                <a:cs typeface="Arial" panose="020B0604020202020204" pitchFamily="34" charset="0"/>
              </a:rPr>
              <a:t>IPC</a:t>
            </a:r>
            <a:endParaRPr kumimoji="0" lang="zh-CN" altLang="en-US" sz="1400" b="1" i="0" u="none" strike="noStrike" kern="1200" cap="none" spc="0" normalizeH="0" baseline="0" noProof="0" dirty="0">
              <a:ln>
                <a:noFill/>
              </a:ln>
              <a:solidFill>
                <a:srgbClr val="C34A4B"/>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053" name="矩形: 圆角 1052">
            <a:extLst>
              <a:ext uri="{FF2B5EF4-FFF2-40B4-BE49-F238E27FC236}">
                <a16:creationId xmlns:a16="http://schemas.microsoft.com/office/drawing/2014/main" id="{7033EAE8-3753-0D05-6D6A-11B3B61067AE}"/>
              </a:ext>
            </a:extLst>
          </p:cNvPr>
          <p:cNvSpPr/>
          <p:nvPr/>
        </p:nvSpPr>
        <p:spPr>
          <a:xfrm>
            <a:off x="558783" y="1236164"/>
            <a:ext cx="5183958" cy="3550393"/>
          </a:xfrm>
          <a:prstGeom prst="roundRect">
            <a:avLst>
              <a:gd name="adj" fmla="val 8937"/>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C6CA3E4E-98BA-3E6C-1458-C6A40AF5151E}"/>
              </a:ext>
            </a:extLst>
          </p:cNvPr>
          <p:cNvSpPr txBox="1"/>
          <p:nvPr/>
        </p:nvSpPr>
        <p:spPr>
          <a:xfrm>
            <a:off x="-634311" y="447688"/>
            <a:ext cx="10454667" cy="461665"/>
          </a:xfrm>
          <a:prstGeom prst="rect">
            <a:avLst/>
          </a:prstGeom>
          <a:noFill/>
        </p:spPr>
        <p:txBody>
          <a:bodyPr wrap="square" rtlCol="0">
            <a:spAutoFit/>
          </a:bodyPr>
          <a:lstStyle/>
          <a:p>
            <a:pPr algn="r"/>
            <a:r>
              <a:rPr lang="en-US" altLang="zh-CN" sz="24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Application Field – Smart Connectivity for Fire Protection &amp; Home    </a:t>
            </a:r>
            <a:endParaRPr lang="zh-CN" altLang="en-US" sz="24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3706934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91DD8-90C7-4B00-66E4-887D046E2CB3}"/>
            </a:ext>
          </a:extLst>
        </p:cNvPr>
        <p:cNvGrpSpPr/>
        <p:nvPr/>
      </p:nvGrpSpPr>
      <p:grpSpPr>
        <a:xfrm>
          <a:off x="0" y="0"/>
          <a:ext cx="0" cy="0"/>
          <a:chOff x="0" y="0"/>
          <a:chExt cx="0" cy="0"/>
        </a:xfrm>
      </p:grpSpPr>
      <p:sp>
        <p:nvSpPr>
          <p:cNvPr id="4" name="矩形: 圆角 3">
            <a:extLst>
              <a:ext uri="{FF2B5EF4-FFF2-40B4-BE49-F238E27FC236}">
                <a16:creationId xmlns:a16="http://schemas.microsoft.com/office/drawing/2014/main" id="{BF38E075-F005-FFDC-EF74-60AEBD588FC5}"/>
              </a:ext>
            </a:extLst>
          </p:cNvPr>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charset="-122"/>
            </a:endParaRPr>
          </a:p>
        </p:txBody>
      </p:sp>
      <p:pic>
        <p:nvPicPr>
          <p:cNvPr id="13" name="图片 12">
            <a:extLst>
              <a:ext uri="{FF2B5EF4-FFF2-40B4-BE49-F238E27FC236}">
                <a16:creationId xmlns:a16="http://schemas.microsoft.com/office/drawing/2014/main" id="{8BB307B5-5BE4-8DBD-739F-D7CCB4D7B2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grpSp>
        <p:nvGrpSpPr>
          <p:cNvPr id="276" name="组合 275">
            <a:extLst>
              <a:ext uri="{FF2B5EF4-FFF2-40B4-BE49-F238E27FC236}">
                <a16:creationId xmlns:a16="http://schemas.microsoft.com/office/drawing/2014/main" id="{AD3F73EE-D4C9-D775-6AF8-96BE41548D12}"/>
              </a:ext>
            </a:extLst>
          </p:cNvPr>
          <p:cNvGrpSpPr>
            <a:grpSpLocks noChangeAspect="1"/>
          </p:cNvGrpSpPr>
          <p:nvPr/>
        </p:nvGrpSpPr>
        <p:grpSpPr>
          <a:xfrm>
            <a:off x="4942205" y="6506210"/>
            <a:ext cx="2324100" cy="280670"/>
            <a:chOff x="7963" y="10228"/>
            <a:chExt cx="4535" cy="549"/>
          </a:xfrm>
        </p:grpSpPr>
        <p:pic>
          <p:nvPicPr>
            <p:cNvPr id="277" name="图片 276" descr="QQ图片20171211140114">
              <a:extLst>
                <a:ext uri="{FF2B5EF4-FFF2-40B4-BE49-F238E27FC236}">
                  <a16:creationId xmlns:a16="http://schemas.microsoft.com/office/drawing/2014/main" id="{5A6C1AA8-5D25-651C-E057-B74C184EEB10}"/>
                </a:ext>
              </a:extLst>
            </p:cNvPr>
            <p:cNvPicPr>
              <a:picLocks noChangeAspect="1"/>
            </p:cNvPicPr>
            <p:nvPr userDrawn="1"/>
          </p:nvPicPr>
          <p:blipFill>
            <a:blip r:embed="rId3"/>
            <a:srcRect l="47126" t="30867" b="47449"/>
            <a:stretch>
              <a:fillRect/>
            </a:stretch>
          </p:blipFill>
          <p:spPr>
            <a:xfrm>
              <a:off x="7963" y="10243"/>
              <a:ext cx="2312" cy="534"/>
            </a:xfrm>
            <a:prstGeom prst="rect">
              <a:avLst/>
            </a:prstGeom>
          </p:spPr>
        </p:pic>
        <p:pic>
          <p:nvPicPr>
            <p:cNvPr id="280" name="图片 279" descr="QQ图片20171211140114">
              <a:extLst>
                <a:ext uri="{FF2B5EF4-FFF2-40B4-BE49-F238E27FC236}">
                  <a16:creationId xmlns:a16="http://schemas.microsoft.com/office/drawing/2014/main" id="{8022B2DB-053E-EC82-5907-5DED6FE734D8}"/>
                </a:ext>
              </a:extLst>
            </p:cNvPr>
            <p:cNvPicPr>
              <a:picLocks noChangeAspect="1"/>
            </p:cNvPicPr>
            <p:nvPr userDrawn="1"/>
          </p:nvPicPr>
          <p:blipFill>
            <a:blip r:embed="rId3"/>
            <a:srcRect l="47126" t="56122" b="21429"/>
            <a:stretch>
              <a:fillRect/>
            </a:stretch>
          </p:blipFill>
          <p:spPr>
            <a:xfrm>
              <a:off x="10275" y="10228"/>
              <a:ext cx="2223" cy="532"/>
            </a:xfrm>
            <a:prstGeom prst="rect">
              <a:avLst/>
            </a:prstGeom>
          </p:spPr>
        </p:pic>
      </p:grpSp>
      <p:sp>
        <p:nvSpPr>
          <p:cNvPr id="2" name="文本框 1">
            <a:extLst>
              <a:ext uri="{FF2B5EF4-FFF2-40B4-BE49-F238E27FC236}">
                <a16:creationId xmlns:a16="http://schemas.microsoft.com/office/drawing/2014/main" id="{72DE0BBF-BDAE-F0DB-6AFF-47FADD8884D6}"/>
              </a:ext>
            </a:extLst>
          </p:cNvPr>
          <p:cNvSpPr txBox="1"/>
          <p:nvPr/>
        </p:nvSpPr>
        <p:spPr>
          <a:xfrm>
            <a:off x="519990" y="391589"/>
            <a:ext cx="5734647" cy="523220"/>
          </a:xfrm>
          <a:prstGeom prst="rect">
            <a:avLst/>
          </a:prstGeom>
          <a:noFill/>
        </p:spPr>
        <p:txBody>
          <a:bodyPr wrap="none" rtlCol="0">
            <a:spAutoFit/>
          </a:bodyPr>
          <a:lstStyle/>
          <a:p>
            <a:pPr algn="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rPr>
              <a:t>Wide Area Low Power IoT solution</a:t>
            </a:r>
            <a:endParaRPr lang="zh-CN" altLang="en-US"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endParaRPr>
          </a:p>
        </p:txBody>
      </p:sp>
      <p:sp>
        <p:nvSpPr>
          <p:cNvPr id="6" name="文本框 5">
            <a:extLst>
              <a:ext uri="{FF2B5EF4-FFF2-40B4-BE49-F238E27FC236}">
                <a16:creationId xmlns:a16="http://schemas.microsoft.com/office/drawing/2014/main" id="{200044DD-EAD5-B6D8-70BA-63FB8DC168EB}"/>
              </a:ext>
            </a:extLst>
          </p:cNvPr>
          <p:cNvSpPr txBox="1"/>
          <p:nvPr/>
        </p:nvSpPr>
        <p:spPr>
          <a:xfrm>
            <a:off x="2308757" y="5101305"/>
            <a:ext cx="8083017" cy="707886"/>
          </a:xfrm>
          <a:prstGeom prst="rect">
            <a:avLst/>
          </a:prstGeom>
          <a:noFill/>
        </p:spPr>
        <p:txBody>
          <a:bodyPr wrap="square">
            <a:spAutoFit/>
          </a:bodyPr>
          <a:lstStyle/>
          <a:p>
            <a:r>
              <a:rPr lang="en-US" altLang="zh-CN" sz="2000" b="1" spc="100"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rPr>
              <a:t>Provide a complete set of solutions, including reference design, and networking methods, LoRa, LoRa WAN, Sigfox, W-</a:t>
            </a:r>
            <a:r>
              <a:rPr lang="en-US" altLang="zh-CN" sz="2000" b="1" spc="100" dirty="0" err="1">
                <a:solidFill>
                  <a:srgbClr val="00479D"/>
                </a:solidFill>
                <a:latin typeface="Times New Roman" panose="02020603050405020304" pitchFamily="18" charset="0"/>
                <a:ea typeface="微软雅黑" panose="020B0503020204020204" pitchFamily="34" charset="-122"/>
                <a:cs typeface="Times New Roman" panose="02020603050405020304" pitchFamily="18" charset="0"/>
              </a:rPr>
              <a:t>Mbus</a:t>
            </a:r>
            <a:endParaRPr lang="zh-CN" altLang="en-US" sz="2000" b="1" spc="100"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9" name="组合 18">
            <a:extLst>
              <a:ext uri="{FF2B5EF4-FFF2-40B4-BE49-F238E27FC236}">
                <a16:creationId xmlns:a16="http://schemas.microsoft.com/office/drawing/2014/main" id="{00DE591C-B826-48A3-58E5-055B7E0EA7F4}"/>
              </a:ext>
            </a:extLst>
          </p:cNvPr>
          <p:cNvGrpSpPr/>
          <p:nvPr/>
        </p:nvGrpSpPr>
        <p:grpSpPr>
          <a:xfrm>
            <a:off x="2745284" y="1302174"/>
            <a:ext cx="6160885" cy="3416010"/>
            <a:chOff x="2550412" y="2536764"/>
            <a:chExt cx="6160885" cy="3416010"/>
          </a:xfrm>
        </p:grpSpPr>
        <p:pic>
          <p:nvPicPr>
            <p:cNvPr id="1026" name="Picture 2">
              <a:extLst>
                <a:ext uri="{FF2B5EF4-FFF2-40B4-BE49-F238E27FC236}">
                  <a16:creationId xmlns:a16="http://schemas.microsoft.com/office/drawing/2014/main" id="{5A96FDBF-D6EF-6CB4-818D-94654CED463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12405" y="2536764"/>
              <a:ext cx="1270085" cy="12700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1015167-D911-0744-E843-216A29AC5AA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0412" y="3806849"/>
              <a:ext cx="1337591" cy="1337591"/>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a:extLst>
                <a:ext uri="{FF2B5EF4-FFF2-40B4-BE49-F238E27FC236}">
                  <a16:creationId xmlns:a16="http://schemas.microsoft.com/office/drawing/2014/main" id="{9BC4E7A2-143A-00FA-EEFE-D93C26C9B9E7}"/>
                </a:ext>
              </a:extLst>
            </p:cNvPr>
            <p:cNvPicPr>
              <a:picLocks noChangeAspect="1"/>
            </p:cNvPicPr>
            <p:nvPr/>
          </p:nvPicPr>
          <p:blipFill>
            <a:blip r:embed="rId6"/>
            <a:stretch>
              <a:fillRect/>
            </a:stretch>
          </p:blipFill>
          <p:spPr>
            <a:xfrm>
              <a:off x="5022944" y="3364170"/>
              <a:ext cx="1073056" cy="388788"/>
            </a:xfrm>
            <a:prstGeom prst="rect">
              <a:avLst/>
            </a:prstGeom>
          </p:spPr>
        </p:pic>
        <p:pic>
          <p:nvPicPr>
            <p:cNvPr id="10" name="图片 9">
              <a:extLst>
                <a:ext uri="{FF2B5EF4-FFF2-40B4-BE49-F238E27FC236}">
                  <a16:creationId xmlns:a16="http://schemas.microsoft.com/office/drawing/2014/main" id="{AB09C6B6-7B56-1551-6149-256D79E4CE8B}"/>
                </a:ext>
              </a:extLst>
            </p:cNvPr>
            <p:cNvPicPr>
              <a:picLocks noChangeAspect="1"/>
            </p:cNvPicPr>
            <p:nvPr/>
          </p:nvPicPr>
          <p:blipFill>
            <a:blip r:embed="rId7"/>
            <a:stretch>
              <a:fillRect/>
            </a:stretch>
          </p:blipFill>
          <p:spPr>
            <a:xfrm>
              <a:off x="5058158" y="4014966"/>
              <a:ext cx="939848" cy="444523"/>
            </a:xfrm>
            <a:prstGeom prst="rect">
              <a:avLst/>
            </a:prstGeom>
          </p:spPr>
        </p:pic>
        <p:pic>
          <p:nvPicPr>
            <p:cNvPr id="12" name="图片 11">
              <a:extLst>
                <a:ext uri="{FF2B5EF4-FFF2-40B4-BE49-F238E27FC236}">
                  <a16:creationId xmlns:a16="http://schemas.microsoft.com/office/drawing/2014/main" id="{0D959BC7-AA70-8EAB-B4C4-25DAA06896AA}"/>
                </a:ext>
              </a:extLst>
            </p:cNvPr>
            <p:cNvPicPr>
              <a:picLocks noChangeAspect="1"/>
            </p:cNvPicPr>
            <p:nvPr/>
          </p:nvPicPr>
          <p:blipFill>
            <a:blip r:embed="rId8"/>
            <a:stretch>
              <a:fillRect/>
            </a:stretch>
          </p:blipFill>
          <p:spPr>
            <a:xfrm>
              <a:off x="5147062" y="4633986"/>
              <a:ext cx="762039" cy="330217"/>
            </a:xfrm>
            <a:prstGeom prst="rect">
              <a:avLst/>
            </a:prstGeom>
          </p:spPr>
        </p:pic>
        <p:grpSp>
          <p:nvGrpSpPr>
            <p:cNvPr id="17" name="组合 16">
              <a:extLst>
                <a:ext uri="{FF2B5EF4-FFF2-40B4-BE49-F238E27FC236}">
                  <a16:creationId xmlns:a16="http://schemas.microsoft.com/office/drawing/2014/main" id="{7B61F49D-1777-B2EC-A193-AF45DE941975}"/>
                </a:ext>
              </a:extLst>
            </p:cNvPr>
            <p:cNvGrpSpPr/>
            <p:nvPr/>
          </p:nvGrpSpPr>
          <p:grpSpPr>
            <a:xfrm rot="5400000">
              <a:off x="6535565" y="3842003"/>
              <a:ext cx="532783" cy="558220"/>
              <a:chOff x="6907516" y="4017710"/>
              <a:chExt cx="661944" cy="764912"/>
            </a:xfrm>
          </p:grpSpPr>
          <p:sp>
            <p:nvSpPr>
              <p:cNvPr id="14" name="空心弧 13">
                <a:extLst>
                  <a:ext uri="{FF2B5EF4-FFF2-40B4-BE49-F238E27FC236}">
                    <a16:creationId xmlns:a16="http://schemas.microsoft.com/office/drawing/2014/main" id="{152B7C01-9320-1C2B-73F8-0E79E2371C2C}"/>
                  </a:ext>
                </a:extLst>
              </p:cNvPr>
              <p:cNvSpPr/>
              <p:nvPr/>
            </p:nvSpPr>
            <p:spPr>
              <a:xfrm>
                <a:off x="7100408" y="4240607"/>
                <a:ext cx="276161" cy="319119"/>
              </a:xfrm>
              <a:prstGeom prst="blockArc">
                <a:avLst>
                  <a:gd name="adj1" fmla="val 11537707"/>
                  <a:gd name="adj2" fmla="val 20449889"/>
                  <a:gd name="adj3" fmla="val 12579"/>
                </a:avLst>
              </a:prstGeom>
              <a:solidFill>
                <a:srgbClr val="00A1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空心弧 14">
                <a:extLst>
                  <a:ext uri="{FF2B5EF4-FFF2-40B4-BE49-F238E27FC236}">
                    <a16:creationId xmlns:a16="http://schemas.microsoft.com/office/drawing/2014/main" id="{3063A27E-A5E9-F59E-19B0-7CF1DCC7177C}"/>
                  </a:ext>
                </a:extLst>
              </p:cNvPr>
              <p:cNvSpPr/>
              <p:nvPr/>
            </p:nvSpPr>
            <p:spPr>
              <a:xfrm>
                <a:off x="6907516" y="4017710"/>
                <a:ext cx="661944" cy="764912"/>
              </a:xfrm>
              <a:prstGeom prst="blockArc">
                <a:avLst>
                  <a:gd name="adj1" fmla="val 11493823"/>
                  <a:gd name="adj2" fmla="val 20975482"/>
                  <a:gd name="adj3" fmla="val 4831"/>
                </a:avLst>
              </a:prstGeom>
              <a:solidFill>
                <a:srgbClr val="00A1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空心弧 15">
                <a:extLst>
                  <a:ext uri="{FF2B5EF4-FFF2-40B4-BE49-F238E27FC236}">
                    <a16:creationId xmlns:a16="http://schemas.microsoft.com/office/drawing/2014/main" id="{AE6C88B8-19B9-F891-EED6-9DAA53AE9C0B}"/>
                  </a:ext>
                </a:extLst>
              </p:cNvPr>
              <p:cNvSpPr/>
              <p:nvPr/>
            </p:nvSpPr>
            <p:spPr>
              <a:xfrm>
                <a:off x="6997002" y="4131029"/>
                <a:ext cx="489977" cy="544242"/>
              </a:xfrm>
              <a:prstGeom prst="blockArc">
                <a:avLst>
                  <a:gd name="adj1" fmla="val 11678393"/>
                  <a:gd name="adj2" fmla="val 20825571"/>
                  <a:gd name="adj3" fmla="val 7672"/>
                </a:avLst>
              </a:prstGeom>
              <a:solidFill>
                <a:srgbClr val="00A1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任意多边形: 形状 17">
              <a:extLst>
                <a:ext uri="{FF2B5EF4-FFF2-40B4-BE49-F238E27FC236}">
                  <a16:creationId xmlns:a16="http://schemas.microsoft.com/office/drawing/2014/main" id="{BCDF6AA0-CD55-9ACC-9CCF-A96FFB4733C4}"/>
                </a:ext>
              </a:extLst>
            </p:cNvPr>
            <p:cNvSpPr/>
            <p:nvPr/>
          </p:nvSpPr>
          <p:spPr>
            <a:xfrm>
              <a:off x="8101612" y="3882384"/>
              <a:ext cx="609685" cy="447009"/>
            </a:xfrm>
            <a:custGeom>
              <a:avLst/>
              <a:gdLst>
                <a:gd name="T0" fmla="*/ 10000 w 10000"/>
                <a:gd name="T1" fmla="*/ 5335 h 7333"/>
                <a:gd name="T2" fmla="*/ 9414 w 10000"/>
                <a:gd name="T3" fmla="*/ 6748 h 7333"/>
                <a:gd name="T4" fmla="*/ 8000 w 10000"/>
                <a:gd name="T5" fmla="*/ 7333 h 7333"/>
                <a:gd name="T6" fmla="*/ 2334 w 10000"/>
                <a:gd name="T7" fmla="*/ 7333 h 7333"/>
                <a:gd name="T8" fmla="*/ 685 w 10000"/>
                <a:gd name="T9" fmla="*/ 6648 h 7333"/>
                <a:gd name="T10" fmla="*/ 0 w 10000"/>
                <a:gd name="T11" fmla="*/ 5000 h 7333"/>
                <a:gd name="T12" fmla="*/ 365 w 10000"/>
                <a:gd name="T13" fmla="*/ 3750 h 7333"/>
                <a:gd name="T14" fmla="*/ 1344 w 10000"/>
                <a:gd name="T15" fmla="*/ 2890 h 7333"/>
                <a:gd name="T16" fmla="*/ 1333 w 10000"/>
                <a:gd name="T17" fmla="*/ 2666 h 7333"/>
                <a:gd name="T18" fmla="*/ 2114 w 10000"/>
                <a:gd name="T19" fmla="*/ 781 h 7333"/>
                <a:gd name="T20" fmla="*/ 3999 w 10000"/>
                <a:gd name="T21" fmla="*/ 0 h 7333"/>
                <a:gd name="T22" fmla="*/ 5485 w 10000"/>
                <a:gd name="T23" fmla="*/ 453 h 7333"/>
                <a:gd name="T24" fmla="*/ 6466 w 10000"/>
                <a:gd name="T25" fmla="*/ 1656 h 7333"/>
                <a:gd name="T26" fmla="*/ 7330 w 10000"/>
                <a:gd name="T27" fmla="*/ 1333 h 7333"/>
                <a:gd name="T28" fmla="*/ 8273 w 10000"/>
                <a:gd name="T29" fmla="*/ 1725 h 7333"/>
                <a:gd name="T30" fmla="*/ 8664 w 10000"/>
                <a:gd name="T31" fmla="*/ 2667 h 7333"/>
                <a:gd name="T32" fmla="*/ 8450 w 10000"/>
                <a:gd name="T33" fmla="*/ 3386 h 7333"/>
                <a:gd name="T34" fmla="*/ 9561 w 10000"/>
                <a:gd name="T35" fmla="*/ 4091 h 7333"/>
                <a:gd name="T36" fmla="*/ 10000 w 10000"/>
                <a:gd name="T37" fmla="*/ 5335 h 7333"/>
                <a:gd name="T38" fmla="*/ 6668 w 10000"/>
                <a:gd name="T39" fmla="*/ 3833 h 7333"/>
                <a:gd name="T40" fmla="*/ 6620 w 10000"/>
                <a:gd name="T41" fmla="*/ 3713 h 7333"/>
                <a:gd name="T42" fmla="*/ 4786 w 10000"/>
                <a:gd name="T43" fmla="*/ 1881 h 7333"/>
                <a:gd name="T44" fmla="*/ 4666 w 10000"/>
                <a:gd name="T45" fmla="*/ 1833 h 7333"/>
                <a:gd name="T46" fmla="*/ 4546 w 10000"/>
                <a:gd name="T47" fmla="*/ 1881 h 7333"/>
                <a:gd name="T48" fmla="*/ 2719 w 10000"/>
                <a:gd name="T49" fmla="*/ 3708 h 7333"/>
                <a:gd name="T50" fmla="*/ 2666 w 10000"/>
                <a:gd name="T51" fmla="*/ 3833 h 7333"/>
                <a:gd name="T52" fmla="*/ 2714 w 10000"/>
                <a:gd name="T53" fmla="*/ 3953 h 7333"/>
                <a:gd name="T54" fmla="*/ 2834 w 10000"/>
                <a:gd name="T55" fmla="*/ 4001 h 7333"/>
                <a:gd name="T56" fmla="*/ 4000 w 10000"/>
                <a:gd name="T57" fmla="*/ 4001 h 7333"/>
                <a:gd name="T58" fmla="*/ 4000 w 10000"/>
                <a:gd name="T59" fmla="*/ 5834 h 7333"/>
                <a:gd name="T60" fmla="*/ 4049 w 10000"/>
                <a:gd name="T61" fmla="*/ 5952 h 7333"/>
                <a:gd name="T62" fmla="*/ 4166 w 10000"/>
                <a:gd name="T63" fmla="*/ 6001 h 7333"/>
                <a:gd name="T64" fmla="*/ 5166 w 10000"/>
                <a:gd name="T65" fmla="*/ 6001 h 7333"/>
                <a:gd name="T66" fmla="*/ 5284 w 10000"/>
                <a:gd name="T67" fmla="*/ 5952 h 7333"/>
                <a:gd name="T68" fmla="*/ 5332 w 10000"/>
                <a:gd name="T69" fmla="*/ 5834 h 7333"/>
                <a:gd name="T70" fmla="*/ 5332 w 10000"/>
                <a:gd name="T71" fmla="*/ 4000 h 7333"/>
                <a:gd name="T72" fmla="*/ 6499 w 10000"/>
                <a:gd name="T73" fmla="*/ 4000 h 7333"/>
                <a:gd name="T74" fmla="*/ 6616 w 10000"/>
                <a:gd name="T75" fmla="*/ 3951 h 7333"/>
                <a:gd name="T76" fmla="*/ 6668 w 10000"/>
                <a:gd name="T77" fmla="*/ 3833 h 7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00" h="7333">
                  <a:moveTo>
                    <a:pt x="10000" y="5335"/>
                  </a:moveTo>
                  <a:cubicBezTo>
                    <a:pt x="10000" y="5887"/>
                    <a:pt x="9805" y="6357"/>
                    <a:pt x="9414" y="6748"/>
                  </a:cubicBezTo>
                  <a:cubicBezTo>
                    <a:pt x="9023" y="7140"/>
                    <a:pt x="8551" y="7333"/>
                    <a:pt x="8000" y="7333"/>
                  </a:cubicBezTo>
                  <a:lnTo>
                    <a:pt x="2334" y="7333"/>
                  </a:lnTo>
                  <a:cubicBezTo>
                    <a:pt x="1692" y="7333"/>
                    <a:pt x="1142" y="7106"/>
                    <a:pt x="685" y="6648"/>
                  </a:cubicBezTo>
                  <a:cubicBezTo>
                    <a:pt x="229" y="6192"/>
                    <a:pt x="0" y="5643"/>
                    <a:pt x="0" y="5000"/>
                  </a:cubicBezTo>
                  <a:cubicBezTo>
                    <a:pt x="0" y="4548"/>
                    <a:pt x="121" y="4132"/>
                    <a:pt x="365" y="3750"/>
                  </a:cubicBezTo>
                  <a:cubicBezTo>
                    <a:pt x="609" y="3367"/>
                    <a:pt x="935" y="3081"/>
                    <a:pt x="1344" y="2890"/>
                  </a:cubicBezTo>
                  <a:cubicBezTo>
                    <a:pt x="1338" y="2786"/>
                    <a:pt x="1333" y="2711"/>
                    <a:pt x="1333" y="2666"/>
                  </a:cubicBezTo>
                  <a:cubicBezTo>
                    <a:pt x="1333" y="1930"/>
                    <a:pt x="1594" y="1301"/>
                    <a:pt x="2114" y="781"/>
                  </a:cubicBezTo>
                  <a:cubicBezTo>
                    <a:pt x="2634" y="261"/>
                    <a:pt x="3263" y="0"/>
                    <a:pt x="3999" y="0"/>
                  </a:cubicBezTo>
                  <a:cubicBezTo>
                    <a:pt x="4540" y="0"/>
                    <a:pt x="5036" y="151"/>
                    <a:pt x="5485" y="453"/>
                  </a:cubicBezTo>
                  <a:cubicBezTo>
                    <a:pt x="5934" y="756"/>
                    <a:pt x="6261" y="1157"/>
                    <a:pt x="6466" y="1656"/>
                  </a:cubicBezTo>
                  <a:cubicBezTo>
                    <a:pt x="6713" y="1440"/>
                    <a:pt x="7001" y="1333"/>
                    <a:pt x="7330" y="1333"/>
                  </a:cubicBezTo>
                  <a:cubicBezTo>
                    <a:pt x="7698" y="1333"/>
                    <a:pt x="8013" y="1463"/>
                    <a:pt x="8273" y="1725"/>
                  </a:cubicBezTo>
                  <a:cubicBezTo>
                    <a:pt x="8534" y="1986"/>
                    <a:pt x="8664" y="2300"/>
                    <a:pt x="8664" y="2667"/>
                  </a:cubicBezTo>
                  <a:cubicBezTo>
                    <a:pt x="8664" y="2931"/>
                    <a:pt x="8593" y="3171"/>
                    <a:pt x="8450" y="3386"/>
                  </a:cubicBezTo>
                  <a:cubicBezTo>
                    <a:pt x="8901" y="3493"/>
                    <a:pt x="9271" y="3728"/>
                    <a:pt x="9561" y="4091"/>
                  </a:cubicBezTo>
                  <a:cubicBezTo>
                    <a:pt x="9854" y="4455"/>
                    <a:pt x="10000" y="4868"/>
                    <a:pt x="10000" y="5335"/>
                  </a:cubicBezTo>
                  <a:close/>
                  <a:moveTo>
                    <a:pt x="6668" y="3833"/>
                  </a:moveTo>
                  <a:cubicBezTo>
                    <a:pt x="6668" y="3785"/>
                    <a:pt x="6652" y="3744"/>
                    <a:pt x="6620" y="3713"/>
                  </a:cubicBezTo>
                  <a:lnTo>
                    <a:pt x="4786" y="1881"/>
                  </a:lnTo>
                  <a:cubicBezTo>
                    <a:pt x="4755" y="1850"/>
                    <a:pt x="4715" y="1833"/>
                    <a:pt x="4666" y="1833"/>
                  </a:cubicBezTo>
                  <a:cubicBezTo>
                    <a:pt x="4617" y="1833"/>
                    <a:pt x="4577" y="1848"/>
                    <a:pt x="4546" y="1881"/>
                  </a:cubicBezTo>
                  <a:lnTo>
                    <a:pt x="2719" y="3708"/>
                  </a:lnTo>
                  <a:cubicBezTo>
                    <a:pt x="2684" y="3749"/>
                    <a:pt x="2666" y="3792"/>
                    <a:pt x="2666" y="3833"/>
                  </a:cubicBezTo>
                  <a:cubicBezTo>
                    <a:pt x="2666" y="3882"/>
                    <a:pt x="2681" y="3922"/>
                    <a:pt x="2714" y="3953"/>
                  </a:cubicBezTo>
                  <a:cubicBezTo>
                    <a:pt x="2745" y="3985"/>
                    <a:pt x="2785" y="4001"/>
                    <a:pt x="2834" y="4001"/>
                  </a:cubicBezTo>
                  <a:lnTo>
                    <a:pt x="4000" y="4001"/>
                  </a:lnTo>
                  <a:lnTo>
                    <a:pt x="4000" y="5834"/>
                  </a:lnTo>
                  <a:cubicBezTo>
                    <a:pt x="4000" y="5879"/>
                    <a:pt x="4016" y="5918"/>
                    <a:pt x="4049" y="5952"/>
                  </a:cubicBezTo>
                  <a:cubicBezTo>
                    <a:pt x="4081" y="5984"/>
                    <a:pt x="4121" y="6001"/>
                    <a:pt x="4166" y="6001"/>
                  </a:cubicBezTo>
                  <a:lnTo>
                    <a:pt x="5166" y="6001"/>
                  </a:lnTo>
                  <a:cubicBezTo>
                    <a:pt x="5211" y="6001"/>
                    <a:pt x="5250" y="5984"/>
                    <a:pt x="5284" y="5952"/>
                  </a:cubicBezTo>
                  <a:cubicBezTo>
                    <a:pt x="5316" y="5919"/>
                    <a:pt x="5332" y="5879"/>
                    <a:pt x="5332" y="5834"/>
                  </a:cubicBezTo>
                  <a:lnTo>
                    <a:pt x="5332" y="4000"/>
                  </a:lnTo>
                  <a:lnTo>
                    <a:pt x="6499" y="4000"/>
                  </a:lnTo>
                  <a:cubicBezTo>
                    <a:pt x="6544" y="4000"/>
                    <a:pt x="6582" y="3983"/>
                    <a:pt x="6616" y="3951"/>
                  </a:cubicBezTo>
                  <a:cubicBezTo>
                    <a:pt x="6650" y="3918"/>
                    <a:pt x="6667" y="3878"/>
                    <a:pt x="6668" y="3833"/>
                  </a:cubicBezTo>
                  <a:close/>
                </a:path>
              </a:pathLst>
            </a:custGeom>
            <a:solidFill>
              <a:srgbClr val="00A1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直接连接符 19">
              <a:extLst>
                <a:ext uri="{FF2B5EF4-FFF2-40B4-BE49-F238E27FC236}">
                  <a16:creationId xmlns:a16="http://schemas.microsoft.com/office/drawing/2014/main" id="{1F453439-639B-3795-2B98-75C6044CF8A5}"/>
                </a:ext>
              </a:extLst>
            </p:cNvPr>
            <p:cNvCxnSpPr/>
            <p:nvPr/>
          </p:nvCxnSpPr>
          <p:spPr>
            <a:xfrm>
              <a:off x="4111419" y="3401258"/>
              <a:ext cx="611372" cy="198181"/>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ECC441E2-E965-DD09-FE97-B9543D4CDF25}"/>
                </a:ext>
              </a:extLst>
            </p:cNvPr>
            <p:cNvCxnSpPr>
              <a:cxnSpLocks/>
            </p:cNvCxnSpPr>
            <p:nvPr/>
          </p:nvCxnSpPr>
          <p:spPr>
            <a:xfrm flipV="1">
              <a:off x="4140483" y="4766022"/>
              <a:ext cx="611372" cy="198181"/>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038E4691-CF00-9782-1BE4-77C427EBEFC6}"/>
                </a:ext>
              </a:extLst>
            </p:cNvPr>
            <p:cNvCxnSpPr>
              <a:cxnSpLocks/>
            </p:cNvCxnSpPr>
            <p:nvPr/>
          </p:nvCxnSpPr>
          <p:spPr>
            <a:xfrm>
              <a:off x="7221645" y="4105889"/>
              <a:ext cx="535765" cy="0"/>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DE64E67E-EB05-2AE7-271A-1D51853B8D95}"/>
                </a:ext>
              </a:extLst>
            </p:cNvPr>
            <p:cNvCxnSpPr>
              <a:cxnSpLocks/>
            </p:cNvCxnSpPr>
            <p:nvPr/>
          </p:nvCxnSpPr>
          <p:spPr>
            <a:xfrm flipV="1">
              <a:off x="6264497" y="4134330"/>
              <a:ext cx="356629" cy="11446"/>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pic>
          <p:nvPicPr>
            <p:cNvPr id="3" name="图片 2" descr="YB020-01-1">
              <a:extLst>
                <a:ext uri="{FF2B5EF4-FFF2-40B4-BE49-F238E27FC236}">
                  <a16:creationId xmlns:a16="http://schemas.microsoft.com/office/drawing/2014/main" id="{F521CE1E-6109-D383-B071-9E6AE570FAF6}"/>
                </a:ext>
              </a:extLst>
            </p:cNvPr>
            <p:cNvPicPr>
              <a:picLocks noChangeAspect="1"/>
            </p:cNvPicPr>
            <p:nvPr/>
          </p:nvPicPr>
          <p:blipFill>
            <a:blip r:embed="rId9"/>
            <a:srcRect/>
            <a:stretch>
              <a:fillRect/>
            </a:stretch>
          </p:blipFill>
          <p:spPr>
            <a:xfrm>
              <a:off x="2840360" y="5344832"/>
              <a:ext cx="764775" cy="607942"/>
            </a:xfrm>
            <a:prstGeom prst="rect">
              <a:avLst/>
            </a:prstGeom>
          </p:spPr>
        </p:pic>
        <p:cxnSp>
          <p:nvCxnSpPr>
            <p:cNvPr id="5" name="直接连接符 4">
              <a:extLst>
                <a:ext uri="{FF2B5EF4-FFF2-40B4-BE49-F238E27FC236}">
                  <a16:creationId xmlns:a16="http://schemas.microsoft.com/office/drawing/2014/main" id="{8D47FC63-B8AA-4EB3-6199-8F84E31F7C89}"/>
                </a:ext>
              </a:extLst>
            </p:cNvPr>
            <p:cNvCxnSpPr>
              <a:cxnSpLocks/>
            </p:cNvCxnSpPr>
            <p:nvPr/>
          </p:nvCxnSpPr>
          <p:spPr>
            <a:xfrm flipV="1">
              <a:off x="4004711" y="4170485"/>
              <a:ext cx="763086" cy="24491"/>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grpSp>
      <p:pic>
        <p:nvPicPr>
          <p:cNvPr id="7" name="图片 6">
            <a:extLst>
              <a:ext uri="{FF2B5EF4-FFF2-40B4-BE49-F238E27FC236}">
                <a16:creationId xmlns:a16="http://schemas.microsoft.com/office/drawing/2014/main" id="{2233A6E2-8C04-971E-55AE-3D34EED099B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2440" y="1207290"/>
            <a:ext cx="11247120" cy="5405120"/>
          </a:xfrm>
          <a:prstGeom prst="rect">
            <a:avLst/>
          </a:prstGeom>
        </p:spPr>
      </p:pic>
    </p:spTree>
    <p:extLst>
      <p:ext uri="{BB962C8B-B14F-4D97-AF65-F5344CB8AC3E}">
        <p14:creationId xmlns:p14="http://schemas.microsoft.com/office/powerpoint/2010/main" val="735263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543817" y="408172"/>
            <a:ext cx="107632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charset="-122"/>
                <a:cs typeface="Times New Roman" panose="02020603050405020304" pitchFamily="18" charset="0"/>
                <a:sym typeface="+mn-ea"/>
              </a:rPr>
              <a:t>Fire Protection &amp; Home </a:t>
            </a:r>
            <a:r>
              <a:rPr kumimoji="0" lang="en-US" altLang="zh-CN" sz="2800" b="1" i="0" u="none" strike="noStrike" kern="1200" cap="none" spc="1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Times New Roman" panose="02020603050405020304" pitchFamily="18" charset="0"/>
                <a:ea typeface="微软雅黑" panose="020B0503020204020204" charset="-122"/>
                <a:cs typeface="Times New Roman" panose="02020603050405020304" pitchFamily="18" charset="0"/>
                <a:sym typeface="+mn-ea"/>
              </a:rPr>
              <a:t>MCU Roadmap</a:t>
            </a:r>
          </a:p>
        </p:txBody>
      </p:sp>
      <p:cxnSp>
        <p:nvCxnSpPr>
          <p:cNvPr id="8" name="直接箭头连接符 7"/>
          <p:cNvCxnSpPr/>
          <p:nvPr/>
        </p:nvCxnSpPr>
        <p:spPr>
          <a:xfrm>
            <a:off x="724535" y="5979160"/>
            <a:ext cx="10763250" cy="12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p:nvPr/>
        </p:nvCxnSpPr>
        <p:spPr>
          <a:xfrm flipV="1">
            <a:off x="720725" y="1083945"/>
            <a:ext cx="6350" cy="4892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7" name="文本框 96"/>
          <p:cNvSpPr txBox="1"/>
          <p:nvPr/>
        </p:nvSpPr>
        <p:spPr>
          <a:xfrm>
            <a:off x="11431905" y="5847715"/>
            <a:ext cx="64960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时间</a:t>
            </a:r>
          </a:p>
        </p:txBody>
      </p:sp>
      <p:sp>
        <p:nvSpPr>
          <p:cNvPr id="50" name="文本框 49"/>
          <p:cNvSpPr txBox="1"/>
          <p:nvPr>
            <p:custDataLst>
              <p:tags r:id="rId1"/>
            </p:custDataLst>
          </p:nvPr>
        </p:nvSpPr>
        <p:spPr>
          <a:xfrm>
            <a:off x="6192520" y="6028690"/>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55" name="直接连接符 54"/>
          <p:cNvCxnSpPr/>
          <p:nvPr>
            <p:custDataLst>
              <p:tags r:id="rId2"/>
            </p:custDataLst>
          </p:nvPr>
        </p:nvCxnSpPr>
        <p:spPr>
          <a:xfrm rot="10800000">
            <a:off x="6534230" y="5849360"/>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26" name="圆角矩形 26"/>
          <p:cNvSpPr/>
          <p:nvPr>
            <p:custDataLst>
              <p:tags r:id="rId3"/>
            </p:custDataLst>
          </p:nvPr>
        </p:nvSpPr>
        <p:spPr>
          <a:xfrm>
            <a:off x="785431" y="3244889"/>
            <a:ext cx="1873279" cy="933092"/>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LG0xx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 Grade2</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32/48/64/80Pin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a:t>
            </a:r>
            <a:r>
              <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OPA</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27" name="文本框 26"/>
          <p:cNvSpPr txBox="1"/>
          <p:nvPr>
            <p:custDataLst>
              <p:tags r:id="rId4"/>
            </p:custDataLst>
          </p:nvPr>
        </p:nvSpPr>
        <p:spPr>
          <a:xfrm>
            <a:off x="229750" y="3700350"/>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256</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8" name="文本框 27"/>
          <p:cNvSpPr txBox="1"/>
          <p:nvPr>
            <p:custDataLst>
              <p:tags r:id="rId5"/>
            </p:custDataLst>
          </p:nvPr>
        </p:nvSpPr>
        <p:spPr>
          <a:xfrm>
            <a:off x="233310" y="2644836"/>
            <a:ext cx="6281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512</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29" name="文本框 28"/>
          <p:cNvSpPr txBox="1"/>
          <p:nvPr>
            <p:custDataLst>
              <p:tags r:id="rId6"/>
            </p:custDataLst>
          </p:nvPr>
        </p:nvSpPr>
        <p:spPr>
          <a:xfrm>
            <a:off x="111676" y="1689786"/>
            <a:ext cx="713979"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1024</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44" name="文本框 43"/>
          <p:cNvSpPr txBox="1"/>
          <p:nvPr>
            <p:custDataLst>
              <p:tags r:id="rId7"/>
            </p:custDataLst>
          </p:nvPr>
        </p:nvSpPr>
        <p:spPr>
          <a:xfrm>
            <a:off x="229751" y="4783684"/>
            <a:ext cx="647282"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128</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54" name="文本框 53"/>
          <p:cNvSpPr txBox="1"/>
          <p:nvPr>
            <p:custDataLst>
              <p:tags r:id="rId8"/>
            </p:custDataLst>
          </p:nvPr>
        </p:nvSpPr>
        <p:spPr>
          <a:xfrm>
            <a:off x="717063" y="891615"/>
            <a:ext cx="1070635" cy="4181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Flash(KB)</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58" name="圆角矩形 26"/>
          <p:cNvSpPr/>
          <p:nvPr>
            <p:custDataLst>
              <p:tags r:id="rId9"/>
            </p:custDataLst>
          </p:nvPr>
        </p:nvSpPr>
        <p:spPr>
          <a:xfrm>
            <a:off x="8479168" y="1442032"/>
            <a:ext cx="1867369" cy="1430476"/>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FP5xxA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160MHz, Grade1</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2048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100/144/176Pin</a:t>
            </a:r>
            <a:endPar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Dual SAR ADC,DAC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/LIN/SPI/IIC/USART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HSM</a:t>
            </a:r>
          </a:p>
        </p:txBody>
      </p:sp>
      <p:sp>
        <p:nvSpPr>
          <p:cNvPr id="59" name="圆角矩形 26"/>
          <p:cNvSpPr/>
          <p:nvPr>
            <p:custDataLst>
              <p:tags r:id="rId10"/>
            </p:custDataLst>
          </p:nvPr>
        </p:nvSpPr>
        <p:spPr>
          <a:xfrm>
            <a:off x="10380735" y="1046438"/>
            <a:ext cx="1811266" cy="1655152"/>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H7xxA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7/R5, 240MHz, Grade1</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4096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100/144/176Pin</a:t>
            </a:r>
            <a:endPar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Dual SAR ADC, DAC </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/SPI/IIC/USART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HSM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Ethernet</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t>
            </a: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FlexRay</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2" name="圆角矩形 26"/>
          <p:cNvSpPr/>
          <p:nvPr>
            <p:custDataLst>
              <p:tags r:id="rId11"/>
            </p:custDataLst>
          </p:nvPr>
        </p:nvSpPr>
        <p:spPr>
          <a:xfrm>
            <a:off x="6560185" y="1785620"/>
            <a:ext cx="1889125" cy="126174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FG5xx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120MHz, </a:t>
            </a: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1024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64/100/144Pin</a:t>
            </a:r>
            <a:endPar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Dual SAR ADC,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CANFD/LIN/SPI/IIC/USART</a:t>
            </a:r>
          </a:p>
        </p:txBody>
      </p:sp>
      <p:sp>
        <p:nvSpPr>
          <p:cNvPr id="3" name="圆角矩形 26"/>
          <p:cNvSpPr/>
          <p:nvPr>
            <p:custDataLst>
              <p:tags r:id="rId12"/>
            </p:custDataLst>
          </p:nvPr>
        </p:nvSpPr>
        <p:spPr>
          <a:xfrm>
            <a:off x="1887208" y="1040645"/>
            <a:ext cx="1029256" cy="163165"/>
          </a:xfrm>
          <a:prstGeom prst="roundRect">
            <a:avLst/>
          </a:prstGeom>
          <a:solidFill>
            <a:srgbClr val="A3CF62"/>
          </a:solidFill>
          <a:ln>
            <a:solidFill>
              <a:srgbClr val="A3CF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developing</a:t>
            </a:r>
          </a:p>
        </p:txBody>
      </p:sp>
      <p:sp>
        <p:nvSpPr>
          <p:cNvPr id="4" name="圆角矩形 26"/>
          <p:cNvSpPr/>
          <p:nvPr>
            <p:custDataLst>
              <p:tags r:id="rId13"/>
            </p:custDataLst>
          </p:nvPr>
        </p:nvSpPr>
        <p:spPr>
          <a:xfrm>
            <a:off x="1887208" y="1323065"/>
            <a:ext cx="1029256" cy="214113"/>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mass production</a:t>
            </a:r>
          </a:p>
        </p:txBody>
      </p:sp>
      <p:sp>
        <p:nvSpPr>
          <p:cNvPr id="5" name="圆角矩形 26"/>
          <p:cNvSpPr/>
          <p:nvPr>
            <p:custDataLst>
              <p:tags r:id="rId14"/>
            </p:custDataLst>
          </p:nvPr>
        </p:nvSpPr>
        <p:spPr>
          <a:xfrm>
            <a:off x="2744431" y="5198416"/>
            <a:ext cx="1873279" cy="76217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LF0xx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DAC, OPA</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,COMP</a:t>
            </a:r>
          </a:p>
        </p:txBody>
      </p:sp>
      <p:sp>
        <p:nvSpPr>
          <p:cNvPr id="9" name="圆角矩形 26"/>
          <p:cNvSpPr/>
          <p:nvPr>
            <p:custDataLst>
              <p:tags r:id="rId15"/>
            </p:custDataLst>
          </p:nvPr>
        </p:nvSpPr>
        <p:spPr>
          <a:xfrm>
            <a:off x="2709077" y="3648862"/>
            <a:ext cx="1873279" cy="113575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FR0xx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48MHzUpto 384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32/64/100Pin, 12Bit SAR ADC </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CAN/LIN/SPI/IIC/USART/</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TSI</a:t>
            </a:r>
          </a:p>
        </p:txBody>
      </p:sp>
      <p:sp>
        <p:nvSpPr>
          <p:cNvPr id="10" name="文本框 9"/>
          <p:cNvSpPr txBox="1"/>
          <p:nvPr>
            <p:custDataLst>
              <p:tags r:id="rId16"/>
            </p:custDataLst>
          </p:nvPr>
        </p:nvSpPr>
        <p:spPr>
          <a:xfrm>
            <a:off x="2257444" y="6038477"/>
            <a:ext cx="84243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~2022</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11" name="直接连接符 10"/>
          <p:cNvCxnSpPr/>
          <p:nvPr>
            <p:custDataLst>
              <p:tags r:id="rId17"/>
            </p:custDataLst>
          </p:nvPr>
        </p:nvCxnSpPr>
        <p:spPr>
          <a:xfrm rot="10800000">
            <a:off x="2601187" y="5859147"/>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custDataLst>
              <p:tags r:id="rId18"/>
            </p:custDataLst>
          </p:nvPr>
        </p:nvSpPr>
        <p:spPr>
          <a:xfrm>
            <a:off x="4288980" y="6048264"/>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2023</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cxnSp>
        <p:nvCxnSpPr>
          <p:cNvPr id="13" name="直接连接符 12"/>
          <p:cNvCxnSpPr/>
          <p:nvPr>
            <p:custDataLst>
              <p:tags r:id="rId19"/>
            </p:custDataLst>
          </p:nvPr>
        </p:nvCxnSpPr>
        <p:spPr>
          <a:xfrm rot="10800000">
            <a:off x="4632723" y="5852156"/>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4" name="圆角矩形 26"/>
          <p:cNvSpPr/>
          <p:nvPr>
            <p:custDataLst>
              <p:tags r:id="rId20"/>
            </p:custDataLst>
          </p:nvPr>
        </p:nvSpPr>
        <p:spPr>
          <a:xfrm>
            <a:off x="4632123" y="2958823"/>
            <a:ext cx="1902106" cy="113448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FG0xx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64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48/64/100/144Pin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/LIN/SPI/IIC/USART /SENT</a:t>
            </a:r>
          </a:p>
          <a:p>
            <a:pPr marR="0" lvl="0" algn="l" defTabSz="914400" rtl="0" eaLnBrk="1" fontAlgn="auto" latinLnBrk="0" hangingPunct="1">
              <a:lnSpc>
                <a:spcPct val="100000"/>
              </a:lnSpc>
              <a:spcBef>
                <a:spcPts val="0"/>
              </a:spcBef>
              <a:spcAft>
                <a:spcPts val="0"/>
              </a:spcAft>
              <a:buClrTx/>
              <a:buSzTx/>
              <a:defRPr/>
            </a:pP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cxnSp>
        <p:nvCxnSpPr>
          <p:cNvPr id="16" name="直接连接符 15"/>
          <p:cNvCxnSpPr/>
          <p:nvPr>
            <p:custDataLst>
              <p:tags r:id="rId21"/>
            </p:custDataLst>
          </p:nvPr>
        </p:nvCxnSpPr>
        <p:spPr>
          <a:xfrm rot="10800000">
            <a:off x="8339263" y="5859147"/>
            <a:ext cx="0" cy="259957"/>
          </a:xfrm>
          <a:prstGeom prst="line">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custDataLst>
              <p:tags r:id="rId22"/>
            </p:custDataLst>
          </p:nvPr>
        </p:nvSpPr>
        <p:spPr>
          <a:xfrm>
            <a:off x="7997553" y="6030088"/>
            <a:ext cx="696595"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rPr>
              <a:t>2025</a:t>
            </a:r>
            <a:endParaRPr kumimoji="0" lang="zh-CN" altLang="en-US" sz="1600" b="1" i="0" u="none" strike="noStrike" kern="1200" cap="none" spc="0" normalizeH="0" baseline="0" noProof="0" dirty="0">
              <a:ln>
                <a:noFill/>
              </a:ln>
              <a:solidFill>
                <a:srgbClr val="4472C4"/>
              </a:solidFill>
              <a:effectLst/>
              <a:uLnTx/>
              <a:uFillTx/>
              <a:latin typeface="微软雅黑" panose="020B0503020204020204" charset="-122"/>
              <a:ea typeface="微软雅黑" panose="020B0503020204020204" charset="-122"/>
              <a:cs typeface="+mn-cs"/>
            </a:endParaRPr>
          </a:p>
        </p:txBody>
      </p:sp>
      <p:sp>
        <p:nvSpPr>
          <p:cNvPr id="7" name="圆角矩形 26">
            <a:extLst>
              <a:ext uri="{FF2B5EF4-FFF2-40B4-BE49-F238E27FC236}">
                <a16:creationId xmlns:a16="http://schemas.microsoft.com/office/drawing/2014/main" id="{D2F8F6EB-83F1-2291-99CB-5C91E303010C}"/>
              </a:ext>
            </a:extLst>
          </p:cNvPr>
          <p:cNvSpPr/>
          <p:nvPr>
            <p:custDataLst>
              <p:tags r:id="rId23"/>
            </p:custDataLst>
          </p:nvPr>
        </p:nvSpPr>
        <p:spPr>
          <a:xfrm>
            <a:off x="785431" y="4226224"/>
            <a:ext cx="1873279" cy="933353"/>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LC0xx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24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a:t>
            </a:r>
            <a:r>
              <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OPA</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a:t>
            </a:r>
            <a:r>
              <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USB</a:t>
            </a:r>
            <a:endParaRPr kumimoji="0" lang="zh-CN" altLang="en-US"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endParaRPr>
          </a:p>
        </p:txBody>
      </p:sp>
      <p:sp>
        <p:nvSpPr>
          <p:cNvPr id="22" name="圆角矩形 26">
            <a:extLst>
              <a:ext uri="{FF2B5EF4-FFF2-40B4-BE49-F238E27FC236}">
                <a16:creationId xmlns:a16="http://schemas.microsoft.com/office/drawing/2014/main" id="{ACAF4E2D-16C0-CF10-1C39-53B728C6FE4D}"/>
              </a:ext>
            </a:extLst>
          </p:cNvPr>
          <p:cNvSpPr/>
          <p:nvPr>
            <p:custDataLst>
              <p:tags r:id="rId24"/>
            </p:custDataLst>
          </p:nvPr>
        </p:nvSpPr>
        <p:spPr>
          <a:xfrm>
            <a:off x="775612" y="2402293"/>
            <a:ext cx="1873279" cy="78454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A0xxE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48MHz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512</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80</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48/64/80/100Pin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23" name="圆角矩形 26">
            <a:extLst>
              <a:ext uri="{FF2B5EF4-FFF2-40B4-BE49-F238E27FC236}">
                <a16:creationId xmlns:a16="http://schemas.microsoft.com/office/drawing/2014/main" id="{588D623D-F20D-5DB3-3C8A-8F9476CD67F1}"/>
              </a:ext>
            </a:extLst>
          </p:cNvPr>
          <p:cNvSpPr/>
          <p:nvPr>
            <p:custDataLst>
              <p:tags r:id="rId25"/>
            </p:custDataLst>
          </p:nvPr>
        </p:nvSpPr>
        <p:spPr>
          <a:xfrm>
            <a:off x="785431" y="5217625"/>
            <a:ext cx="1873279" cy="71187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LE0xx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128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32/48/64pin</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24" name="圆角矩形 26">
            <a:extLst>
              <a:ext uri="{FF2B5EF4-FFF2-40B4-BE49-F238E27FC236}">
                <a16:creationId xmlns:a16="http://schemas.microsoft.com/office/drawing/2014/main" id="{4A6B4A2E-2D23-A22D-C24F-35421CD31A97}"/>
              </a:ext>
            </a:extLst>
          </p:cNvPr>
          <p:cNvSpPr/>
          <p:nvPr>
            <p:custDataLst>
              <p:tags r:id="rId26"/>
            </p:custDataLst>
          </p:nvPr>
        </p:nvSpPr>
        <p:spPr>
          <a:xfrm>
            <a:off x="4632123" y="4177981"/>
            <a:ext cx="1902106" cy="113448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FK5xx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ARM-China STAR , 80MHz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256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48</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32/48/64/100</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 COMP, DAC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CANFD</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/LIN/</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QSPI</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/IIC/USART /</a:t>
            </a:r>
            <a:r>
              <a:rPr kumimoji="0" lang="en-US" altLang="zh-CN" sz="900" b="1" i="0" u="none" strike="noStrike" kern="1200" cap="none" spc="0" normalizeH="0" baseline="0" noProof="0" dirty="0">
                <a:ln>
                  <a:noFill/>
                </a:ln>
                <a:solidFill>
                  <a:srgbClr val="FF0000"/>
                </a:solidFill>
                <a:effectLst/>
                <a:uLnTx/>
                <a:uFillTx/>
                <a:latin typeface="Calibri" panose="020F0502020204030204" charset="0"/>
                <a:ea typeface="等线" panose="02010600030101010101" charset="-122"/>
                <a:cs typeface="Calibri" panose="020F0502020204030204" charset="0"/>
              </a:rPr>
              <a:t>USB</a:t>
            </a:r>
          </a:p>
        </p:txBody>
      </p:sp>
      <p:sp>
        <p:nvSpPr>
          <p:cNvPr id="52" name="圆角矩形 26">
            <a:extLst>
              <a:ext uri="{FF2B5EF4-FFF2-40B4-BE49-F238E27FC236}">
                <a16:creationId xmlns:a16="http://schemas.microsoft.com/office/drawing/2014/main" id="{F9D11500-05FE-ED2E-7BDE-65798E0025FB}"/>
              </a:ext>
            </a:extLst>
          </p:cNvPr>
          <p:cNvSpPr/>
          <p:nvPr>
            <p:custDataLst>
              <p:tags r:id="rId27"/>
            </p:custDataLst>
          </p:nvPr>
        </p:nvSpPr>
        <p:spPr>
          <a:xfrm>
            <a:off x="6534229" y="5134090"/>
            <a:ext cx="1873279" cy="829577"/>
          </a:xfrm>
          <a:prstGeom prst="roundRect">
            <a:avLst/>
          </a:prstGeom>
          <a:solidFill>
            <a:schemeClr val="accent4"/>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sym typeface="+mn-ea"/>
              </a:rPr>
              <a:t> </a:t>
            </a:r>
            <a:r>
              <a:rPr kumimoji="0" lang="zh-CN" altLang="en-US"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FM33</a:t>
            </a:r>
            <a:r>
              <a:rPr kumimoji="0" lang="en-US" altLang="zh-CN" sz="9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LR0xx Series</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Cortex-M0</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64MHz</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err="1">
                <a:ln>
                  <a:noFill/>
                </a:ln>
                <a:solidFill>
                  <a:prstClr val="black"/>
                </a:solidFill>
                <a:effectLst/>
                <a:uLnTx/>
                <a:uFillTx/>
                <a:latin typeface="Calibri" panose="020F0502020204030204" charset="0"/>
                <a:ea typeface="等线" panose="02010600030101010101" charset="-122"/>
                <a:cs typeface="Calibri" panose="020F0502020204030204" charset="0"/>
              </a:rPr>
              <a:t>Upto</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64</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 FLASH,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16</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K</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RAM</a:t>
            </a:r>
            <a:endPar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32/44/48Pin</a:t>
            </a:r>
            <a:r>
              <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 </a:t>
            </a: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,12Bit  SAR ADC</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
        <p:nvSpPr>
          <p:cNvPr id="6" name="圆角矩形 26">
            <a:extLst>
              <a:ext uri="{FF2B5EF4-FFF2-40B4-BE49-F238E27FC236}">
                <a16:creationId xmlns:a16="http://schemas.microsoft.com/office/drawing/2014/main" id="{110F7B1D-3F86-8FB1-2BBB-A1ED8DE11BFC}"/>
              </a:ext>
            </a:extLst>
          </p:cNvPr>
          <p:cNvSpPr/>
          <p:nvPr>
            <p:custDataLst>
              <p:tags r:id="rId28"/>
            </p:custDataLst>
          </p:nvPr>
        </p:nvSpPr>
        <p:spPr>
          <a:xfrm>
            <a:off x="1887207" y="1605485"/>
            <a:ext cx="1029256" cy="209033"/>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rPr>
              <a:t>sample</a:t>
            </a:r>
            <a:endParaRPr kumimoji="0" lang="zh-CN" altLang="en-US" sz="900" b="1" i="0" u="none" strike="noStrike" kern="1200" cap="none" spc="0" normalizeH="0" baseline="0" noProof="0" dirty="0">
              <a:ln>
                <a:noFill/>
              </a:ln>
              <a:solidFill>
                <a:prstClr val="black"/>
              </a:solidFill>
              <a:effectLst/>
              <a:uLnTx/>
              <a:uFillTx/>
              <a:latin typeface="Calibri" panose="020F0502020204030204" charset="0"/>
              <a:ea typeface="等线" panose="02010600030101010101" charset="-122"/>
              <a:cs typeface="Calibri" panose="020F050202020403020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538178" y="401069"/>
            <a:ext cx="4177401" cy="523220"/>
          </a:xfrm>
          <a:prstGeom prst="rect">
            <a:avLst/>
          </a:prstGeom>
          <a:noFill/>
        </p:spPr>
        <p:txBody>
          <a:bodyPr wrap="square" rtlCol="0">
            <a:spAutoFit/>
          </a:bodyPr>
          <a:lstStyle/>
          <a:p>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Platform Advantages</a:t>
            </a: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69" name="文本框 68"/>
          <p:cNvSpPr txBox="1"/>
          <p:nvPr/>
        </p:nvSpPr>
        <p:spPr>
          <a:xfrm>
            <a:off x="1440320" y="1436643"/>
            <a:ext cx="2730299" cy="383310"/>
          </a:xfrm>
          <a:prstGeom prst="rect">
            <a:avLst/>
          </a:prstGeom>
          <a:noFill/>
        </p:spPr>
        <p:txBody>
          <a:bodyPr wrap="none" rtlCol="0">
            <a:spAutoFit/>
          </a:bodyPr>
          <a:lstStyle/>
          <a:p>
            <a:pPr>
              <a:lnSpc>
                <a:spcPct val="114000"/>
              </a:lnSpc>
            </a:pPr>
            <a:r>
              <a:rPr lang="en-US" altLang="zh-CN" b="1" spc="50"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rPr>
              <a:t>Competitive Advantages</a:t>
            </a:r>
            <a:endParaRPr lang="zh-CN" altLang="en-US" b="1" spc="50" dirty="0">
              <a:solidFill>
                <a:srgbClr val="00479D"/>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38" name="组合 37"/>
          <p:cNvGrpSpPr/>
          <p:nvPr/>
        </p:nvGrpSpPr>
        <p:grpSpPr>
          <a:xfrm>
            <a:off x="1055688" y="1447323"/>
            <a:ext cx="360363" cy="375285"/>
            <a:chOff x="695325" y="1234440"/>
            <a:chExt cx="360363" cy="375285"/>
          </a:xfrm>
        </p:grpSpPr>
        <p:sp>
          <p:nvSpPr>
            <p:cNvPr id="39" name="矩形 38"/>
            <p:cNvSpPr/>
            <p:nvPr/>
          </p:nvSpPr>
          <p:spPr>
            <a:xfrm>
              <a:off x="695325" y="1234440"/>
              <a:ext cx="278130" cy="278130"/>
            </a:xfrm>
            <a:prstGeom prst="rect">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61378" y="1415415"/>
              <a:ext cx="194310" cy="194310"/>
            </a:xfrm>
            <a:prstGeom prst="rect">
              <a:avLst/>
            </a:prstGeom>
            <a:solidFill>
              <a:srgbClr val="E778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661298" y="4260510"/>
            <a:ext cx="10869403" cy="1329134"/>
            <a:chOff x="-78017" y="4620911"/>
            <a:chExt cx="11775656" cy="1550130"/>
          </a:xfrm>
        </p:grpSpPr>
        <p:sp>
          <p:nvSpPr>
            <p:cNvPr id="42" name="梯形 41"/>
            <p:cNvSpPr/>
            <p:nvPr/>
          </p:nvSpPr>
          <p:spPr>
            <a:xfrm>
              <a:off x="-78017" y="4620911"/>
              <a:ext cx="11775656" cy="1242741"/>
            </a:xfrm>
            <a:prstGeom prst="trapezoid">
              <a:avLst>
                <a:gd name="adj" fmla="val 191747"/>
              </a:avLst>
            </a:prstGeom>
            <a:gradFill>
              <a:gsLst>
                <a:gs pos="100000">
                  <a:srgbClr val="99D0F9"/>
                </a:gs>
                <a:gs pos="0">
                  <a:srgbClr val="00479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3" name="矩形 42"/>
            <p:cNvSpPr/>
            <p:nvPr/>
          </p:nvSpPr>
          <p:spPr>
            <a:xfrm>
              <a:off x="-78017" y="5863074"/>
              <a:ext cx="11775656" cy="307967"/>
            </a:xfrm>
            <a:prstGeom prst="rect">
              <a:avLst/>
            </a:prstGeom>
            <a:gradFill>
              <a:gsLst>
                <a:gs pos="100000">
                  <a:srgbClr val="99D0F9"/>
                </a:gs>
                <a:gs pos="0">
                  <a:srgbClr val="00479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7" name="组合 6"/>
          <p:cNvGrpSpPr/>
          <p:nvPr/>
        </p:nvGrpSpPr>
        <p:grpSpPr>
          <a:xfrm>
            <a:off x="1422764" y="2489523"/>
            <a:ext cx="2087029" cy="2196000"/>
            <a:chOff x="1422764" y="2127800"/>
            <a:chExt cx="2087029" cy="2196000"/>
          </a:xfrm>
        </p:grpSpPr>
        <p:sp>
          <p:nvSpPr>
            <p:cNvPr id="20" name="矩形: 圆角 19"/>
            <p:cNvSpPr/>
            <p:nvPr/>
          </p:nvSpPr>
          <p:spPr>
            <a:xfrm>
              <a:off x="1482884" y="2127800"/>
              <a:ext cx="1931352" cy="2196000"/>
            </a:xfrm>
            <a:prstGeom prst="roundRect">
              <a:avLst>
                <a:gd name="adj" fmla="val 4100"/>
              </a:avLst>
            </a:prstGeom>
            <a:solidFill>
              <a:schemeClr val="bg1"/>
            </a:solidFill>
            <a:ln>
              <a:no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422764" y="2868158"/>
              <a:ext cx="2087029" cy="887166"/>
            </a:xfrm>
            <a:prstGeom prst="rect">
              <a:avLst/>
            </a:prstGeom>
            <a:noFill/>
          </p:spPr>
          <p:txBody>
            <a:bodyPr wrap="square" rtlCol="0">
              <a:spAutoFit/>
            </a:bodyPr>
            <a:lstStyle>
              <a:defPPr>
                <a:defRPr lang="zh-CN"/>
              </a:defPPr>
              <a:lvl1pPr algn="just">
                <a:lnSpc>
                  <a:spcPct val="150000"/>
                </a:lnSpc>
                <a:defRPr sz="1200" spc="5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ctr">
                <a:lnSpc>
                  <a:spcPct val="120000"/>
                </a:lnSpc>
              </a:pPr>
              <a:r>
                <a:rPr lang="en-US" altLang="zh-CN" sz="1100" dirty="0">
                  <a:latin typeface="Times New Roman" panose="02020603050405020304" pitchFamily="18" charset="0"/>
                  <a:cs typeface="Times New Roman" panose="02020603050405020304" pitchFamily="18" charset="0"/>
                </a:rPr>
                <a:t>Low power performance</a:t>
              </a:r>
            </a:p>
            <a:p>
              <a:pPr algn="ctr">
                <a:lnSpc>
                  <a:spcPct val="120000"/>
                </a:lnSpc>
              </a:pPr>
              <a:r>
                <a:rPr lang="en-US" altLang="zh-CN" sz="1100" dirty="0">
                  <a:latin typeface="Times New Roman" panose="02020603050405020304" pitchFamily="18" charset="0"/>
                  <a:cs typeface="Times New Roman" panose="02020603050405020304" pitchFamily="18" charset="0"/>
                </a:rPr>
                <a:t>Reliability accumulation</a:t>
              </a:r>
            </a:p>
            <a:p>
              <a:pPr algn="ctr">
                <a:lnSpc>
                  <a:spcPct val="120000"/>
                </a:lnSpc>
              </a:pPr>
              <a:r>
                <a:rPr lang="en-US" altLang="zh-CN" sz="1100" dirty="0">
                  <a:latin typeface="Times New Roman" panose="02020603050405020304" pitchFamily="18" charset="0"/>
                  <a:cs typeface="Times New Roman" panose="02020603050405020304" pitchFamily="18" charset="0"/>
                </a:rPr>
                <a:t>Superior equivalent kernel performance</a:t>
              </a:r>
            </a:p>
          </p:txBody>
        </p:sp>
        <p:sp>
          <p:nvSpPr>
            <p:cNvPr id="24" name="文本框 23"/>
            <p:cNvSpPr txBox="1"/>
            <p:nvPr/>
          </p:nvSpPr>
          <p:spPr>
            <a:xfrm>
              <a:off x="1721835" y="2154866"/>
              <a:ext cx="1473933" cy="532325"/>
            </a:xfrm>
            <a:prstGeom prst="rect">
              <a:avLst/>
            </a:prstGeom>
            <a:noFill/>
          </p:spPr>
          <p:txBody>
            <a:bodyPr wrap="square" rtlCol="0">
              <a:spAutoFit/>
            </a:bodyPr>
            <a:lstStyle>
              <a:defPPr>
                <a:defRPr lang="zh-CN"/>
              </a:defPPr>
              <a:lvl1pPr algn="just">
                <a:lnSpc>
                  <a:spcPct val="150000"/>
                </a:lnSpc>
                <a:defRPr sz="1200" spc="5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ctr">
                <a:lnSpc>
                  <a:spcPct val="125000"/>
                </a:lnSpc>
              </a:pPr>
              <a:r>
                <a:rPr lang="en-US" altLang="zh-CN" b="1" dirty="0">
                  <a:solidFill>
                    <a:srgbClr val="00489D"/>
                  </a:solidFill>
                  <a:latin typeface="Times New Roman" panose="02020603050405020304" pitchFamily="18" charset="0"/>
                  <a:cs typeface="Times New Roman" panose="02020603050405020304" pitchFamily="18" charset="0"/>
                </a:rPr>
                <a:t>Technology leadership</a:t>
              </a:r>
            </a:p>
          </p:txBody>
        </p:sp>
        <p:cxnSp>
          <p:nvCxnSpPr>
            <p:cNvPr id="25" name="直接连接符 24"/>
            <p:cNvCxnSpPr/>
            <p:nvPr/>
          </p:nvCxnSpPr>
          <p:spPr>
            <a:xfrm>
              <a:off x="1751244" y="2640098"/>
              <a:ext cx="1394633" cy="0"/>
            </a:xfrm>
            <a:prstGeom prst="line">
              <a:avLst/>
            </a:prstGeom>
            <a:ln w="15875">
              <a:solidFill>
                <a:srgbClr val="00489D"/>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3778145" y="2496827"/>
            <a:ext cx="2261945" cy="2196000"/>
            <a:chOff x="3859893" y="2127800"/>
            <a:chExt cx="2057156" cy="2196000"/>
          </a:xfrm>
        </p:grpSpPr>
        <p:sp>
          <p:nvSpPr>
            <p:cNvPr id="32" name="矩形: 圆角 31"/>
            <p:cNvSpPr/>
            <p:nvPr/>
          </p:nvSpPr>
          <p:spPr>
            <a:xfrm>
              <a:off x="3914511" y="2127800"/>
              <a:ext cx="1931352" cy="2196000"/>
            </a:xfrm>
            <a:prstGeom prst="roundRect">
              <a:avLst>
                <a:gd name="adj" fmla="val 4100"/>
              </a:avLst>
            </a:prstGeom>
            <a:solidFill>
              <a:schemeClr val="bg1"/>
            </a:solidFill>
            <a:ln>
              <a:no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3859893" y="2725461"/>
              <a:ext cx="2057156" cy="1496564"/>
            </a:xfrm>
            <a:prstGeom prst="rect">
              <a:avLst/>
            </a:prstGeom>
            <a:noFill/>
          </p:spPr>
          <p:txBody>
            <a:bodyPr wrap="square" rtlCol="0">
              <a:spAutoFit/>
            </a:bodyPr>
            <a:lstStyle>
              <a:defPPr>
                <a:defRPr lang="zh-CN"/>
              </a:defPPr>
              <a:lvl1pPr algn="just">
                <a:lnSpc>
                  <a:spcPct val="150000"/>
                </a:lnSpc>
                <a:defRPr sz="1200" spc="5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ctr">
                <a:lnSpc>
                  <a:spcPct val="120000"/>
                </a:lnSpc>
              </a:pPr>
              <a:r>
                <a:rPr lang="en-US" altLang="zh-CN" sz="1100" dirty="0">
                  <a:latin typeface="Times New Roman" panose="02020603050405020304" pitchFamily="18" charset="0"/>
                  <a:cs typeface="Times New Roman" panose="02020603050405020304" pitchFamily="18" charset="0"/>
                </a:rPr>
                <a:t>64KB~1MB FLASH</a:t>
              </a:r>
            </a:p>
            <a:p>
              <a:pPr algn="ctr">
                <a:lnSpc>
                  <a:spcPct val="120000"/>
                </a:lnSpc>
              </a:pPr>
              <a:r>
                <a:rPr lang="en-US" altLang="zh-CN" sz="1100" dirty="0">
                  <a:latin typeface="Times New Roman" panose="02020603050405020304" pitchFamily="18" charset="0"/>
                  <a:cs typeface="Times New Roman" panose="02020603050405020304" pitchFamily="18" charset="0"/>
                </a:rPr>
                <a:t>Package covers 24 to 144 pins</a:t>
              </a:r>
            </a:p>
            <a:p>
              <a:pPr algn="ctr">
                <a:lnSpc>
                  <a:spcPct val="120000"/>
                </a:lnSpc>
              </a:pPr>
              <a:r>
                <a:rPr lang="en-US" altLang="zh-CN" sz="1100" dirty="0">
                  <a:latin typeface="Times New Roman" panose="02020603050405020304" pitchFamily="18" charset="0"/>
                  <a:cs typeface="Times New Roman" panose="02020603050405020304" pitchFamily="18" charset="0"/>
                </a:rPr>
                <a:t>Rich peripheral interface resources such as USB, CAN, </a:t>
              </a:r>
              <a:r>
                <a:rPr lang="en-US" altLang="zh-CN" sz="1100" dirty="0" err="1">
                  <a:latin typeface="Times New Roman" panose="02020603050405020304" pitchFamily="18" charset="0"/>
                  <a:cs typeface="Times New Roman" panose="02020603050405020304" pitchFamily="18" charset="0"/>
                </a:rPr>
                <a:t>etc</a:t>
              </a:r>
              <a:endParaRPr lang="en-US" altLang="zh-CN" sz="1100" dirty="0">
                <a:latin typeface="Times New Roman" panose="02020603050405020304" pitchFamily="18" charset="0"/>
                <a:cs typeface="Times New Roman" panose="02020603050405020304" pitchFamily="18" charset="0"/>
              </a:endParaRPr>
            </a:p>
            <a:p>
              <a:pPr algn="ctr">
                <a:lnSpc>
                  <a:spcPct val="120000"/>
                </a:lnSpc>
              </a:pPr>
              <a:r>
                <a:rPr lang="en-US" altLang="zh-CN" sz="1100" dirty="0">
                  <a:latin typeface="Times New Roman" panose="02020603050405020304" pitchFamily="18" charset="0"/>
                  <a:cs typeface="Times New Roman" panose="02020603050405020304" pitchFamily="18" charset="0"/>
                </a:rPr>
                <a:t>Support for multiple security encryption and decryption engines</a:t>
              </a:r>
            </a:p>
          </p:txBody>
        </p:sp>
        <p:sp>
          <p:nvSpPr>
            <p:cNvPr id="30" name="文本框 29"/>
            <p:cNvSpPr txBox="1"/>
            <p:nvPr/>
          </p:nvSpPr>
          <p:spPr>
            <a:xfrm>
              <a:off x="4139449" y="2286528"/>
              <a:ext cx="1473933" cy="301493"/>
            </a:xfrm>
            <a:prstGeom prst="rect">
              <a:avLst/>
            </a:prstGeom>
            <a:noFill/>
          </p:spPr>
          <p:txBody>
            <a:bodyPr wrap="square" rtlCol="0">
              <a:spAutoFit/>
            </a:bodyPr>
            <a:lstStyle>
              <a:defPPr>
                <a:defRPr lang="zh-CN"/>
              </a:defPPr>
              <a:lvl1pPr algn="just">
                <a:lnSpc>
                  <a:spcPct val="150000"/>
                </a:lnSpc>
                <a:defRPr sz="1200" spc="5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ctr">
                <a:lnSpc>
                  <a:spcPct val="125000"/>
                </a:lnSpc>
              </a:pPr>
              <a:r>
                <a:rPr lang="en-US" altLang="zh-CN" b="1" dirty="0">
                  <a:solidFill>
                    <a:srgbClr val="00489D"/>
                  </a:solidFill>
                  <a:latin typeface="Times New Roman" panose="02020603050405020304" pitchFamily="18" charset="0"/>
                  <a:cs typeface="Times New Roman" panose="02020603050405020304" pitchFamily="18" charset="0"/>
                </a:rPr>
                <a:t>Complete layout</a:t>
              </a:r>
            </a:p>
          </p:txBody>
        </p:sp>
      </p:grpSp>
      <p:cxnSp>
        <p:nvCxnSpPr>
          <p:cNvPr id="31" name="直接连接符 30"/>
          <p:cNvCxnSpPr/>
          <p:nvPr/>
        </p:nvCxnSpPr>
        <p:spPr>
          <a:xfrm>
            <a:off x="4182871" y="3001821"/>
            <a:ext cx="1394633" cy="0"/>
          </a:xfrm>
          <a:prstGeom prst="line">
            <a:avLst/>
          </a:prstGeom>
          <a:ln w="15875">
            <a:solidFill>
              <a:srgbClr val="00489D"/>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6290227" y="2489523"/>
            <a:ext cx="2045784" cy="2196000"/>
            <a:chOff x="6290227" y="2127800"/>
            <a:chExt cx="2045784" cy="2196000"/>
          </a:xfrm>
        </p:grpSpPr>
        <p:sp>
          <p:nvSpPr>
            <p:cNvPr id="37" name="矩形: 圆角 36"/>
            <p:cNvSpPr/>
            <p:nvPr/>
          </p:nvSpPr>
          <p:spPr>
            <a:xfrm>
              <a:off x="6346138" y="2127800"/>
              <a:ext cx="1931352" cy="2196000"/>
            </a:xfrm>
            <a:prstGeom prst="roundRect">
              <a:avLst>
                <a:gd name="adj" fmla="val 4100"/>
              </a:avLst>
            </a:prstGeom>
            <a:solidFill>
              <a:schemeClr val="bg1"/>
            </a:solidFill>
            <a:ln>
              <a:no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6290227" y="2949721"/>
              <a:ext cx="2045784" cy="887166"/>
            </a:xfrm>
            <a:prstGeom prst="rect">
              <a:avLst/>
            </a:prstGeom>
            <a:noFill/>
          </p:spPr>
          <p:txBody>
            <a:bodyPr wrap="square" rtlCol="0">
              <a:spAutoFit/>
            </a:bodyPr>
            <a:lstStyle>
              <a:defPPr>
                <a:defRPr lang="zh-CN"/>
              </a:defPPr>
              <a:lvl1pPr algn="just">
                <a:lnSpc>
                  <a:spcPct val="150000"/>
                </a:lnSpc>
                <a:defRPr sz="1200" spc="5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ctr">
                <a:lnSpc>
                  <a:spcPct val="120000"/>
                </a:lnSpc>
              </a:pPr>
              <a:r>
                <a:rPr lang="en-US" altLang="zh-CN" sz="1100" dirty="0">
                  <a:latin typeface="Times New Roman" panose="02020603050405020304" pitchFamily="18" charset="0"/>
                  <a:cs typeface="Times New Roman" panose="02020603050405020304" pitchFamily="18" charset="0"/>
                </a:rPr>
                <a:t>Domestic + International Dual-supply Guarantee</a:t>
              </a:r>
            </a:p>
            <a:p>
              <a:pPr algn="ctr">
                <a:lnSpc>
                  <a:spcPct val="120000"/>
                </a:lnSpc>
              </a:pPr>
              <a:r>
                <a:rPr lang="en-US" altLang="zh-CN" sz="1100" dirty="0">
                  <a:latin typeface="Times New Roman" panose="02020603050405020304" pitchFamily="18" charset="0"/>
                  <a:cs typeface="Times New Roman" panose="02020603050405020304" pitchFamily="18" charset="0"/>
                </a:rPr>
                <a:t>Long-term cooperation basis</a:t>
              </a:r>
            </a:p>
            <a:p>
              <a:pPr algn="ctr">
                <a:lnSpc>
                  <a:spcPct val="120000"/>
                </a:lnSpc>
              </a:pPr>
              <a:r>
                <a:rPr lang="en-US" altLang="zh-CN" sz="1100" dirty="0">
                  <a:latin typeface="Times New Roman" panose="02020603050405020304" pitchFamily="18" charset="0"/>
                  <a:cs typeface="Times New Roman" panose="02020603050405020304" pitchFamily="18" charset="0"/>
                </a:rPr>
                <a:t>Grasp the industry dynamics</a:t>
              </a:r>
            </a:p>
          </p:txBody>
        </p:sp>
        <p:sp>
          <p:nvSpPr>
            <p:cNvPr id="35" name="文本框 34"/>
            <p:cNvSpPr txBox="1"/>
            <p:nvPr/>
          </p:nvSpPr>
          <p:spPr>
            <a:xfrm>
              <a:off x="6574847" y="2293832"/>
              <a:ext cx="1473933" cy="301493"/>
            </a:xfrm>
            <a:prstGeom prst="rect">
              <a:avLst/>
            </a:prstGeom>
            <a:noFill/>
          </p:spPr>
          <p:txBody>
            <a:bodyPr wrap="square" rtlCol="0">
              <a:spAutoFit/>
            </a:bodyPr>
            <a:lstStyle>
              <a:defPPr>
                <a:defRPr lang="zh-CN"/>
              </a:defPPr>
              <a:lvl1pPr algn="just">
                <a:lnSpc>
                  <a:spcPct val="150000"/>
                </a:lnSpc>
                <a:defRPr sz="1200" spc="5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ctr">
                <a:lnSpc>
                  <a:spcPct val="125000"/>
                </a:lnSpc>
              </a:pPr>
              <a:r>
                <a:rPr lang="en-US" altLang="zh-CN" b="1" dirty="0">
                  <a:solidFill>
                    <a:srgbClr val="00489D"/>
                  </a:solidFill>
                  <a:latin typeface="Times New Roman" panose="02020603050405020304" pitchFamily="18" charset="0"/>
                  <a:cs typeface="Times New Roman" panose="02020603050405020304" pitchFamily="18" charset="0"/>
                </a:rPr>
                <a:t>Stable supply</a:t>
              </a:r>
            </a:p>
          </p:txBody>
        </p:sp>
      </p:grpSp>
      <p:cxnSp>
        <p:nvCxnSpPr>
          <p:cNvPr id="36" name="直接连接符 35"/>
          <p:cNvCxnSpPr/>
          <p:nvPr/>
        </p:nvCxnSpPr>
        <p:spPr>
          <a:xfrm>
            <a:off x="6614498" y="3001821"/>
            <a:ext cx="1394633" cy="0"/>
          </a:xfrm>
          <a:prstGeom prst="line">
            <a:avLst/>
          </a:prstGeom>
          <a:ln w="15875">
            <a:solidFill>
              <a:srgbClr val="00489D"/>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8724667" y="2489523"/>
            <a:ext cx="2106400" cy="2196000"/>
            <a:chOff x="8724667" y="2127800"/>
            <a:chExt cx="2106400" cy="2196000"/>
          </a:xfrm>
        </p:grpSpPr>
        <p:sp>
          <p:nvSpPr>
            <p:cNvPr id="48" name="矩形: 圆角 47"/>
            <p:cNvSpPr/>
            <p:nvPr/>
          </p:nvSpPr>
          <p:spPr>
            <a:xfrm>
              <a:off x="8777764" y="2127800"/>
              <a:ext cx="1931352" cy="2196000"/>
            </a:xfrm>
            <a:prstGeom prst="roundRect">
              <a:avLst>
                <a:gd name="adj" fmla="val 4100"/>
              </a:avLst>
            </a:prstGeom>
            <a:solidFill>
              <a:schemeClr val="bg1"/>
            </a:solidFill>
            <a:ln>
              <a:no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8724667" y="2938700"/>
              <a:ext cx="2106400" cy="684033"/>
            </a:xfrm>
            <a:prstGeom prst="rect">
              <a:avLst/>
            </a:prstGeom>
            <a:noFill/>
          </p:spPr>
          <p:txBody>
            <a:bodyPr wrap="square" rtlCol="0">
              <a:spAutoFit/>
            </a:bodyPr>
            <a:lstStyle>
              <a:defPPr>
                <a:defRPr lang="zh-CN"/>
              </a:defPPr>
              <a:lvl1pPr algn="just">
                <a:lnSpc>
                  <a:spcPct val="150000"/>
                </a:lnSpc>
                <a:defRPr sz="1200" spc="5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ctr">
                <a:lnSpc>
                  <a:spcPct val="120000"/>
                </a:lnSpc>
              </a:pPr>
              <a:r>
                <a:rPr lang="en-US" altLang="zh-CN" sz="1100" dirty="0">
                  <a:latin typeface="Times New Roman" panose="02020603050405020304" pitchFamily="18" charset="0"/>
                  <a:cs typeface="Times New Roman" panose="02020603050405020304" pitchFamily="18" charset="0"/>
                </a:rPr>
                <a:t>Excellent quality control</a:t>
              </a:r>
            </a:p>
            <a:p>
              <a:pPr algn="ctr">
                <a:lnSpc>
                  <a:spcPct val="120000"/>
                </a:lnSpc>
              </a:pPr>
              <a:r>
                <a:rPr lang="en-US" altLang="zh-CN" sz="1100" dirty="0">
                  <a:latin typeface="Times New Roman" panose="02020603050405020304" pitchFamily="18" charset="0"/>
                  <a:cs typeface="Times New Roman" panose="02020603050405020304" pitchFamily="18" charset="0"/>
                </a:rPr>
                <a:t>One to one technical service</a:t>
              </a:r>
            </a:p>
            <a:p>
              <a:pPr algn="ctr">
                <a:lnSpc>
                  <a:spcPct val="120000"/>
                </a:lnSpc>
              </a:pPr>
              <a:r>
                <a:rPr lang="en-US" altLang="zh-CN" sz="1100" dirty="0">
                  <a:latin typeface="Times New Roman" panose="02020603050405020304" pitchFamily="18" charset="0"/>
                  <a:cs typeface="Times New Roman" panose="02020603050405020304" pitchFamily="18" charset="0"/>
                </a:rPr>
                <a:t>Responsive</a:t>
              </a:r>
            </a:p>
          </p:txBody>
        </p:sp>
        <p:sp>
          <p:nvSpPr>
            <p:cNvPr id="46" name="文本框 45"/>
            <p:cNvSpPr txBox="1"/>
            <p:nvPr/>
          </p:nvSpPr>
          <p:spPr>
            <a:xfrm>
              <a:off x="9006473" y="2141342"/>
              <a:ext cx="1473933" cy="532325"/>
            </a:xfrm>
            <a:prstGeom prst="rect">
              <a:avLst/>
            </a:prstGeom>
            <a:noFill/>
          </p:spPr>
          <p:txBody>
            <a:bodyPr wrap="square" rtlCol="0">
              <a:spAutoFit/>
            </a:bodyPr>
            <a:lstStyle>
              <a:defPPr>
                <a:defRPr lang="zh-CN"/>
              </a:defPPr>
              <a:lvl1pPr algn="just">
                <a:lnSpc>
                  <a:spcPct val="150000"/>
                </a:lnSpc>
                <a:defRPr sz="1200" spc="5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ctr">
                <a:lnSpc>
                  <a:spcPct val="125000"/>
                </a:lnSpc>
              </a:pPr>
              <a:r>
                <a:rPr lang="en-US" altLang="zh-CN" b="1" dirty="0">
                  <a:solidFill>
                    <a:srgbClr val="00489D"/>
                  </a:solidFill>
                  <a:latin typeface="Times New Roman" panose="02020603050405020304" pitchFamily="18" charset="0"/>
                  <a:cs typeface="Times New Roman" panose="02020603050405020304" pitchFamily="18" charset="0"/>
                </a:rPr>
                <a:t>Considerate services</a:t>
              </a:r>
            </a:p>
          </p:txBody>
        </p:sp>
        <p:cxnSp>
          <p:nvCxnSpPr>
            <p:cNvPr id="47" name="直接连接符 46"/>
            <p:cNvCxnSpPr/>
            <p:nvPr/>
          </p:nvCxnSpPr>
          <p:spPr>
            <a:xfrm>
              <a:off x="9046124" y="2640098"/>
              <a:ext cx="1394633" cy="0"/>
            </a:xfrm>
            <a:prstGeom prst="line">
              <a:avLst/>
            </a:prstGeom>
            <a:ln w="15875">
              <a:solidFill>
                <a:srgbClr val="00489D"/>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a:grpSpLocks noChangeAspect="1"/>
          </p:cNvGrpSpPr>
          <p:nvPr/>
        </p:nvGrpSpPr>
        <p:grpSpPr>
          <a:xfrm>
            <a:off x="4942205" y="6506210"/>
            <a:ext cx="2324100" cy="280670"/>
            <a:chOff x="7963" y="10228"/>
            <a:chExt cx="4535" cy="549"/>
          </a:xfrm>
        </p:grpSpPr>
        <p:pic>
          <p:nvPicPr>
            <p:cNvPr id="44" name="图片 43" descr="QQ图片20171211140114"/>
            <p:cNvPicPr>
              <a:picLocks noChangeAspect="1"/>
            </p:cNvPicPr>
            <p:nvPr userDrawn="1"/>
          </p:nvPicPr>
          <p:blipFill>
            <a:blip r:embed="rId4"/>
            <a:srcRect l="47126" t="30867" b="47449"/>
            <a:stretch>
              <a:fillRect/>
            </a:stretch>
          </p:blipFill>
          <p:spPr>
            <a:xfrm>
              <a:off x="7963" y="10243"/>
              <a:ext cx="2312" cy="534"/>
            </a:xfrm>
            <a:prstGeom prst="rect">
              <a:avLst/>
            </a:prstGeom>
          </p:spPr>
        </p:pic>
        <p:pic>
          <p:nvPicPr>
            <p:cNvPr id="49" name="图片 48" descr="QQ图片20171211140114"/>
            <p:cNvPicPr>
              <a:picLocks noChangeAspect="1"/>
            </p:cNvPicPr>
            <p:nvPr userDrawn="1"/>
          </p:nvPicPr>
          <p:blipFill>
            <a:blip r:embed="rId4"/>
            <a:srcRect l="47126" t="56122" b="21429"/>
            <a:stretch>
              <a:fillRect/>
            </a:stretch>
          </p:blipFill>
          <p:spPr>
            <a:xfrm>
              <a:off x="10275" y="10228"/>
              <a:ext cx="2223" cy="532"/>
            </a:xfrm>
            <a:prstGeom prst="rect">
              <a:avLst/>
            </a:prstGeom>
          </p:spPr>
        </p:pic>
      </p:grpSp>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095" y="5748139"/>
            <a:ext cx="11247120" cy="540512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图片 9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965" y="1043989"/>
            <a:ext cx="11247120" cy="540512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536017" y="404544"/>
            <a:ext cx="2871876" cy="523220"/>
          </a:xfrm>
          <a:prstGeom prst="rect">
            <a:avLst/>
          </a:prstGeom>
          <a:noFill/>
        </p:spPr>
        <p:txBody>
          <a:bodyPr wrap="none" rtlCol="0">
            <a:spAutoFit/>
          </a:bodyPr>
          <a:lstStyle/>
          <a:p>
            <a:pPr algn="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MCU Eco-System</a:t>
            </a:r>
            <a:endPar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grpSp>
        <p:nvGrpSpPr>
          <p:cNvPr id="37" name="组合 36"/>
          <p:cNvGrpSpPr>
            <a:grpSpLocks noChangeAspect="1"/>
          </p:cNvGrpSpPr>
          <p:nvPr/>
        </p:nvGrpSpPr>
        <p:grpSpPr>
          <a:xfrm>
            <a:off x="4942205" y="6506210"/>
            <a:ext cx="2324100" cy="280670"/>
            <a:chOff x="7963" y="10228"/>
            <a:chExt cx="4535" cy="549"/>
          </a:xfrm>
        </p:grpSpPr>
        <p:pic>
          <p:nvPicPr>
            <p:cNvPr id="39" name="图片 38" descr="QQ图片20171211140114"/>
            <p:cNvPicPr>
              <a:picLocks noChangeAspect="1"/>
            </p:cNvPicPr>
            <p:nvPr userDrawn="1"/>
          </p:nvPicPr>
          <p:blipFill>
            <a:blip r:embed="rId4"/>
            <a:srcRect l="47126" t="30867" b="47449"/>
            <a:stretch>
              <a:fillRect/>
            </a:stretch>
          </p:blipFill>
          <p:spPr>
            <a:xfrm>
              <a:off x="7963" y="10243"/>
              <a:ext cx="2312" cy="534"/>
            </a:xfrm>
            <a:prstGeom prst="rect">
              <a:avLst/>
            </a:prstGeom>
          </p:spPr>
        </p:pic>
        <p:pic>
          <p:nvPicPr>
            <p:cNvPr id="40" name="图片 39" descr="QQ图片20171211140114"/>
            <p:cNvPicPr>
              <a:picLocks noChangeAspect="1"/>
            </p:cNvPicPr>
            <p:nvPr userDrawn="1"/>
          </p:nvPicPr>
          <p:blipFill>
            <a:blip r:embed="rId4"/>
            <a:srcRect l="47126" t="56122" b="21429"/>
            <a:stretch>
              <a:fillRect/>
            </a:stretch>
          </p:blipFill>
          <p:spPr>
            <a:xfrm>
              <a:off x="10275" y="10228"/>
              <a:ext cx="2223" cy="532"/>
            </a:xfrm>
            <a:prstGeom prst="rect">
              <a:avLst/>
            </a:prstGeom>
          </p:spPr>
        </p:pic>
      </p:grpSp>
      <p:cxnSp>
        <p:nvCxnSpPr>
          <p:cNvPr id="41" name="直接连接符 40"/>
          <p:cNvCxnSpPr/>
          <p:nvPr/>
        </p:nvCxnSpPr>
        <p:spPr>
          <a:xfrm>
            <a:off x="536017" y="4612343"/>
            <a:ext cx="10837932" cy="0"/>
          </a:xfrm>
          <a:prstGeom prst="line">
            <a:avLst/>
          </a:prstGeom>
          <a:ln w="15875">
            <a:gradFill>
              <a:gsLst>
                <a:gs pos="6700">
                  <a:srgbClr val="00E29B"/>
                </a:gs>
                <a:gs pos="100000">
                  <a:srgbClr val="13C7EC"/>
                </a:gs>
              </a:gsLst>
              <a:lin ang="5400000" scaled="1"/>
            </a:gradFil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6406895" y="4238171"/>
            <a:ext cx="2000885" cy="658887"/>
          </a:xfrm>
          <a:prstGeom prst="rect">
            <a:avLst/>
          </a:prstGeom>
          <a:solidFill>
            <a:schemeClr val="accent6">
              <a:lumMod val="60000"/>
              <a:lumOff val="40000"/>
            </a:schemeClr>
          </a:solidFill>
          <a:ln w="158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644940" y="1325992"/>
            <a:ext cx="5303878" cy="2274114"/>
            <a:chOff x="2180886" y="1419721"/>
            <a:chExt cx="7007095" cy="3004394"/>
          </a:xfrm>
        </p:grpSpPr>
        <p:sp>
          <p:nvSpPr>
            <p:cNvPr id="44" name="矩形 43"/>
            <p:cNvSpPr/>
            <p:nvPr/>
          </p:nvSpPr>
          <p:spPr>
            <a:xfrm>
              <a:off x="2182953" y="1419721"/>
              <a:ext cx="2214511" cy="762389"/>
            </a:xfrm>
            <a:prstGeom prst="rect">
              <a:avLst/>
            </a:prstGeom>
            <a:solidFill>
              <a:srgbClr val="2E4C6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45" name="矩形 44"/>
            <p:cNvSpPr/>
            <p:nvPr/>
          </p:nvSpPr>
          <p:spPr>
            <a:xfrm>
              <a:off x="2182953" y="2244621"/>
              <a:ext cx="1018954" cy="2179494"/>
            </a:xfrm>
            <a:prstGeom prst="rect">
              <a:avLst/>
            </a:prstGeom>
            <a:solidFill>
              <a:srgbClr val="2E4C6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46" name="矩形 45"/>
            <p:cNvSpPr/>
            <p:nvPr/>
          </p:nvSpPr>
          <p:spPr>
            <a:xfrm>
              <a:off x="3376443" y="2244621"/>
              <a:ext cx="1018954" cy="2179494"/>
            </a:xfrm>
            <a:prstGeom prst="rect">
              <a:avLst/>
            </a:prstGeom>
            <a:solidFill>
              <a:srgbClr val="2E4C6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47" name="矩形 46"/>
            <p:cNvSpPr/>
            <p:nvPr/>
          </p:nvSpPr>
          <p:spPr>
            <a:xfrm>
              <a:off x="6961046" y="3661726"/>
              <a:ext cx="2214511" cy="762389"/>
            </a:xfrm>
            <a:prstGeom prst="rect">
              <a:avLst/>
            </a:prstGeom>
            <a:solidFill>
              <a:srgbClr val="2E4C6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48" name="矩形 47"/>
            <p:cNvSpPr/>
            <p:nvPr/>
          </p:nvSpPr>
          <p:spPr>
            <a:xfrm>
              <a:off x="6963113" y="1430573"/>
              <a:ext cx="1018954" cy="2179494"/>
            </a:xfrm>
            <a:prstGeom prst="rect">
              <a:avLst/>
            </a:prstGeom>
            <a:solidFill>
              <a:srgbClr val="2E4C6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49" name="矩形 48"/>
            <p:cNvSpPr/>
            <p:nvPr/>
          </p:nvSpPr>
          <p:spPr>
            <a:xfrm>
              <a:off x="8156603" y="1430573"/>
              <a:ext cx="1018954" cy="2179494"/>
            </a:xfrm>
            <a:prstGeom prst="rect">
              <a:avLst/>
            </a:prstGeom>
            <a:solidFill>
              <a:srgbClr val="2E4C6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50" name="矩形 49"/>
            <p:cNvSpPr/>
            <p:nvPr/>
          </p:nvSpPr>
          <p:spPr>
            <a:xfrm>
              <a:off x="4623185" y="2410454"/>
              <a:ext cx="2133611" cy="1111361"/>
            </a:xfrm>
            <a:prstGeom prst="rect">
              <a:avLst/>
            </a:prstGeom>
            <a:noFill/>
            <a:ln w="98425" cmpd="sng">
              <a:solidFill>
                <a:srgbClr val="2046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51" name="矩形 50"/>
            <p:cNvSpPr/>
            <p:nvPr/>
          </p:nvSpPr>
          <p:spPr>
            <a:xfrm>
              <a:off x="4572000" y="1425880"/>
              <a:ext cx="2214511" cy="762389"/>
            </a:xfrm>
            <a:prstGeom prst="rect">
              <a:avLst/>
            </a:prstGeom>
            <a:solidFill>
              <a:srgbClr val="2E4C6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52" name="矩形 51"/>
            <p:cNvSpPr/>
            <p:nvPr/>
          </p:nvSpPr>
          <p:spPr>
            <a:xfrm>
              <a:off x="4582736" y="3655566"/>
              <a:ext cx="2214511" cy="762389"/>
            </a:xfrm>
            <a:prstGeom prst="rect">
              <a:avLst/>
            </a:prstGeom>
            <a:solidFill>
              <a:srgbClr val="2E4C6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pic>
          <p:nvPicPr>
            <p:cNvPr id="53" name="图片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86506" y="2686641"/>
              <a:ext cx="1332336" cy="558836"/>
            </a:xfrm>
            <a:prstGeom prst="rect">
              <a:avLst/>
            </a:prstGeom>
          </p:spPr>
        </p:pic>
        <p:sp>
          <p:nvSpPr>
            <p:cNvPr id="56" name="文本框 55"/>
            <p:cNvSpPr txBox="1"/>
            <p:nvPr/>
          </p:nvSpPr>
          <p:spPr>
            <a:xfrm>
              <a:off x="4774489" y="1653763"/>
              <a:ext cx="1826921" cy="325289"/>
            </a:xfrm>
            <a:prstGeom prst="rect">
              <a:avLst/>
            </a:prstGeom>
            <a:noFill/>
          </p:spPr>
          <p:txBody>
            <a:bodyPr wrap="square" rtlCol="0">
              <a:spAutoFit/>
            </a:bodyPr>
            <a:lstStyle/>
            <a:p>
              <a:pPr algn="ctr"/>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Drivers and routines</a:t>
              </a:r>
            </a:p>
          </p:txBody>
        </p:sp>
        <p:sp>
          <p:nvSpPr>
            <p:cNvPr id="57" name="文本框 56"/>
            <p:cNvSpPr txBox="1"/>
            <p:nvPr/>
          </p:nvSpPr>
          <p:spPr>
            <a:xfrm>
              <a:off x="4608101" y="3766503"/>
              <a:ext cx="2189147" cy="528596"/>
            </a:xfrm>
            <a:prstGeom prst="rect">
              <a:avLst/>
            </a:prstGeom>
            <a:noFill/>
          </p:spPr>
          <p:txBody>
            <a:bodyPr wrap="square" rtlCol="0">
              <a:spAutoFit/>
            </a:bodyPr>
            <a:lstStyle/>
            <a:p>
              <a:pPr algn="ctr"/>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Integrated development environment</a:t>
              </a:r>
            </a:p>
          </p:txBody>
        </p:sp>
        <p:sp>
          <p:nvSpPr>
            <p:cNvPr id="58" name="文本框 57"/>
            <p:cNvSpPr txBox="1"/>
            <p:nvPr/>
          </p:nvSpPr>
          <p:spPr>
            <a:xfrm>
              <a:off x="7404753" y="3867483"/>
              <a:ext cx="1327096" cy="325289"/>
            </a:xfrm>
            <a:prstGeom prst="rect">
              <a:avLst/>
            </a:prstGeom>
            <a:noFill/>
          </p:spPr>
          <p:txBody>
            <a:bodyPr wrap="square" rtlCol="0">
              <a:spAutoFit/>
            </a:bodyPr>
            <a:lstStyle/>
            <a:p>
              <a:pPr algn="ctr"/>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Software tools</a:t>
              </a:r>
            </a:p>
          </p:txBody>
        </p:sp>
        <p:sp>
          <p:nvSpPr>
            <p:cNvPr id="59" name="文本框 58"/>
            <p:cNvSpPr txBox="1"/>
            <p:nvPr/>
          </p:nvSpPr>
          <p:spPr>
            <a:xfrm>
              <a:off x="2612050" y="1536617"/>
              <a:ext cx="1327096" cy="528596"/>
            </a:xfrm>
            <a:prstGeom prst="rect">
              <a:avLst/>
            </a:prstGeom>
            <a:noFill/>
          </p:spPr>
          <p:txBody>
            <a:bodyPr wrap="square" rtlCol="0">
              <a:spAutoFit/>
            </a:bodyPr>
            <a:lstStyle/>
            <a:p>
              <a:pPr algn="ctr"/>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Application documentation</a:t>
              </a:r>
            </a:p>
          </p:txBody>
        </p:sp>
        <p:sp>
          <p:nvSpPr>
            <p:cNvPr id="60" name="文本框 59"/>
            <p:cNvSpPr txBox="1"/>
            <p:nvPr/>
          </p:nvSpPr>
          <p:spPr>
            <a:xfrm>
              <a:off x="2180886" y="3067941"/>
              <a:ext cx="1018955" cy="325289"/>
            </a:xfrm>
            <a:prstGeom prst="rect">
              <a:avLst/>
            </a:prstGeom>
            <a:noFill/>
          </p:spPr>
          <p:txBody>
            <a:bodyPr wrap="square" rtlCol="0">
              <a:spAutoFit/>
            </a:bodyPr>
            <a:lstStyle/>
            <a:p>
              <a:pPr algn="ctr"/>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Solutions</a:t>
              </a:r>
            </a:p>
          </p:txBody>
        </p:sp>
        <p:sp>
          <p:nvSpPr>
            <p:cNvPr id="61" name="文本框 60"/>
            <p:cNvSpPr txBox="1"/>
            <p:nvPr/>
          </p:nvSpPr>
          <p:spPr>
            <a:xfrm>
              <a:off x="3229990" y="3067941"/>
              <a:ext cx="1332336" cy="528596"/>
            </a:xfrm>
            <a:prstGeom prst="rect">
              <a:avLst/>
            </a:prstGeom>
            <a:noFill/>
          </p:spPr>
          <p:txBody>
            <a:bodyPr wrap="square" rtlCol="0">
              <a:spAutoFit/>
            </a:bodyPr>
            <a:lstStyle/>
            <a:p>
              <a:pPr algn="ctr"/>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Programming tool</a:t>
              </a:r>
            </a:p>
          </p:txBody>
        </p:sp>
        <p:sp>
          <p:nvSpPr>
            <p:cNvPr id="62" name="文本框 61"/>
            <p:cNvSpPr txBox="1"/>
            <p:nvPr/>
          </p:nvSpPr>
          <p:spPr>
            <a:xfrm>
              <a:off x="6914978" y="2306418"/>
              <a:ext cx="1165976" cy="528596"/>
            </a:xfrm>
            <a:prstGeom prst="rect">
              <a:avLst/>
            </a:prstGeom>
            <a:noFill/>
          </p:spPr>
          <p:txBody>
            <a:bodyPr wrap="square" rtlCol="0">
              <a:spAutoFit/>
            </a:bodyPr>
            <a:lstStyle/>
            <a:p>
              <a:pPr algn="ctr"/>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Evaluation board</a:t>
              </a:r>
            </a:p>
          </p:txBody>
        </p:sp>
        <p:sp>
          <p:nvSpPr>
            <p:cNvPr id="63" name="文本框 62"/>
            <p:cNvSpPr txBox="1"/>
            <p:nvPr/>
          </p:nvSpPr>
          <p:spPr>
            <a:xfrm>
              <a:off x="8169026" y="2328502"/>
              <a:ext cx="1018955" cy="528596"/>
            </a:xfrm>
            <a:prstGeom prst="rect">
              <a:avLst/>
            </a:prstGeom>
            <a:noFill/>
          </p:spPr>
          <p:txBody>
            <a:bodyPr wrap="square" rtlCol="0">
              <a:spAutoFit/>
            </a:bodyPr>
            <a:lstStyle/>
            <a:p>
              <a:pPr algn="ctr"/>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Technical support</a:t>
              </a:r>
            </a:p>
          </p:txBody>
        </p:sp>
      </p:grpSp>
      <p:pic>
        <p:nvPicPr>
          <p:cNvPr id="64" name="图片 63" descr="8"/>
          <p:cNvPicPr>
            <a:picLocks noChangeAspect="1"/>
          </p:cNvPicPr>
          <p:nvPr/>
        </p:nvPicPr>
        <p:blipFill>
          <a:blip r:embed="rId6"/>
          <a:stretch>
            <a:fillRect/>
          </a:stretch>
        </p:blipFill>
        <p:spPr>
          <a:xfrm>
            <a:off x="8397336" y="2970455"/>
            <a:ext cx="1336763" cy="632435"/>
          </a:xfrm>
          <a:prstGeom prst="rect">
            <a:avLst/>
          </a:prstGeom>
        </p:spPr>
      </p:pic>
      <p:pic>
        <p:nvPicPr>
          <p:cNvPr id="73" name="图片 72"/>
          <p:cNvPicPr>
            <a:picLocks noChangeAspect="1"/>
          </p:cNvPicPr>
          <p:nvPr/>
        </p:nvPicPr>
        <p:blipFill>
          <a:blip r:embed="rId7"/>
          <a:stretch>
            <a:fillRect/>
          </a:stretch>
        </p:blipFill>
        <p:spPr>
          <a:xfrm>
            <a:off x="6542561" y="1749366"/>
            <a:ext cx="323169" cy="328555"/>
          </a:xfrm>
          <a:prstGeom prst="rect">
            <a:avLst/>
          </a:prstGeom>
        </p:spPr>
      </p:pic>
      <p:pic>
        <p:nvPicPr>
          <p:cNvPr id="74" name="图片 73"/>
          <p:cNvPicPr>
            <a:picLocks noChangeAspect="1"/>
          </p:cNvPicPr>
          <p:nvPr/>
        </p:nvPicPr>
        <p:blipFill>
          <a:blip r:embed="rId8"/>
          <a:stretch>
            <a:fillRect/>
          </a:stretch>
        </p:blipFill>
        <p:spPr>
          <a:xfrm>
            <a:off x="6870030" y="1682293"/>
            <a:ext cx="614133" cy="417812"/>
          </a:xfrm>
          <a:prstGeom prst="rect">
            <a:avLst/>
          </a:prstGeom>
        </p:spPr>
      </p:pic>
      <p:sp>
        <p:nvSpPr>
          <p:cNvPr id="75" name="文本框 74"/>
          <p:cNvSpPr txBox="1"/>
          <p:nvPr/>
        </p:nvSpPr>
        <p:spPr>
          <a:xfrm>
            <a:off x="6474684" y="1331425"/>
            <a:ext cx="1781578" cy="400110"/>
          </a:xfrm>
          <a:prstGeom prst="rect">
            <a:avLst/>
          </a:prstGeom>
          <a:noFill/>
        </p:spPr>
        <p:txBody>
          <a:bodyPr wrap="square" rtlCol="0">
            <a:spAutoFit/>
          </a:bodyPr>
          <a:lstStyle/>
          <a:p>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Support common development environment</a:t>
            </a:r>
          </a:p>
        </p:txBody>
      </p:sp>
      <p:pic>
        <p:nvPicPr>
          <p:cNvPr id="76" name="图片 75"/>
          <p:cNvPicPr>
            <a:picLocks noChangeAspect="1"/>
          </p:cNvPicPr>
          <p:nvPr/>
        </p:nvPicPr>
        <p:blipFill>
          <a:blip r:embed="rId9"/>
          <a:stretch>
            <a:fillRect/>
          </a:stretch>
        </p:blipFill>
        <p:spPr>
          <a:xfrm>
            <a:off x="6848500" y="2957434"/>
            <a:ext cx="739609" cy="807434"/>
          </a:xfrm>
          <a:prstGeom prst="rect">
            <a:avLst/>
          </a:prstGeom>
        </p:spPr>
      </p:pic>
      <p:sp>
        <p:nvSpPr>
          <p:cNvPr id="77" name="文本框 76"/>
          <p:cNvSpPr txBox="1"/>
          <p:nvPr/>
        </p:nvSpPr>
        <p:spPr>
          <a:xfrm>
            <a:off x="6470002" y="2441566"/>
            <a:ext cx="1586248" cy="553998"/>
          </a:xfrm>
          <a:prstGeom prst="rect">
            <a:avLst/>
          </a:prstGeom>
          <a:noFill/>
        </p:spPr>
        <p:txBody>
          <a:bodyPr wrap="square" rtlCol="0">
            <a:spAutoFit/>
          </a:bodyPr>
          <a:lstStyle/>
          <a:p>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Support for third-party ARM emulators</a:t>
            </a:r>
          </a:p>
          <a:p>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J-Link / U-Link</a:t>
            </a:r>
          </a:p>
        </p:txBody>
      </p:sp>
      <p:pic>
        <p:nvPicPr>
          <p:cNvPr id="78" name="图片 77"/>
          <p:cNvPicPr>
            <a:picLocks noChangeAspect="1"/>
          </p:cNvPicPr>
          <p:nvPr/>
        </p:nvPicPr>
        <p:blipFill>
          <a:blip r:embed="rId10"/>
          <a:stretch>
            <a:fillRect/>
          </a:stretch>
        </p:blipFill>
        <p:spPr>
          <a:xfrm>
            <a:off x="8427664" y="1805581"/>
            <a:ext cx="1128534" cy="394307"/>
          </a:xfrm>
          <a:prstGeom prst="rect">
            <a:avLst/>
          </a:prstGeom>
        </p:spPr>
      </p:pic>
      <p:sp>
        <p:nvSpPr>
          <p:cNvPr id="79" name="文本框 78"/>
          <p:cNvSpPr txBox="1"/>
          <p:nvPr/>
        </p:nvSpPr>
        <p:spPr>
          <a:xfrm>
            <a:off x="8397336" y="1364166"/>
            <a:ext cx="1441451" cy="415498"/>
          </a:xfrm>
          <a:prstGeom prst="rect">
            <a:avLst/>
          </a:prstGeom>
          <a:noFill/>
        </p:spPr>
        <p:txBody>
          <a:bodyPr wrap="square" rtlCol="0">
            <a:spAutoFit/>
          </a:bodyPr>
          <a:lstStyle/>
          <a:p>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MFANG Graphical code generator</a:t>
            </a:r>
          </a:p>
        </p:txBody>
      </p:sp>
      <p:sp>
        <p:nvSpPr>
          <p:cNvPr id="97" name="文本框 96"/>
          <p:cNvSpPr txBox="1"/>
          <p:nvPr/>
        </p:nvSpPr>
        <p:spPr>
          <a:xfrm>
            <a:off x="8464143" y="2467215"/>
            <a:ext cx="1336485" cy="400110"/>
          </a:xfrm>
          <a:prstGeom prst="rect">
            <a:avLst/>
          </a:prstGeom>
          <a:noFill/>
        </p:spPr>
        <p:txBody>
          <a:bodyPr wrap="square" rtlCol="0">
            <a:spAutoFit/>
          </a:bodyPr>
          <a:lstStyle/>
          <a:p>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MCU Development Board</a:t>
            </a:r>
          </a:p>
        </p:txBody>
      </p:sp>
      <p:sp>
        <p:nvSpPr>
          <p:cNvPr id="98" name="文本框 97"/>
          <p:cNvSpPr txBox="1"/>
          <p:nvPr/>
        </p:nvSpPr>
        <p:spPr>
          <a:xfrm>
            <a:off x="10122287" y="1334206"/>
            <a:ext cx="1829810" cy="400110"/>
          </a:xfrm>
          <a:prstGeom prst="rect">
            <a:avLst/>
          </a:prstGeom>
          <a:noFill/>
        </p:spPr>
        <p:txBody>
          <a:bodyPr wrap="square" rtlCol="0">
            <a:spAutoFit/>
          </a:bodyPr>
          <a:lstStyle/>
          <a:p>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Original factory supporting programmer</a:t>
            </a:r>
          </a:p>
        </p:txBody>
      </p:sp>
      <p:pic>
        <p:nvPicPr>
          <p:cNvPr id="99" name="图片 98"/>
          <p:cNvPicPr>
            <a:picLocks noChangeAspect="1"/>
          </p:cNvPicPr>
          <p:nvPr/>
        </p:nvPicPr>
        <p:blipFill>
          <a:blip r:embed="rId11"/>
          <a:stretch>
            <a:fillRect/>
          </a:stretch>
        </p:blipFill>
        <p:spPr>
          <a:xfrm>
            <a:off x="10065523" y="1698108"/>
            <a:ext cx="769585" cy="541088"/>
          </a:xfrm>
          <a:prstGeom prst="rect">
            <a:avLst/>
          </a:prstGeom>
        </p:spPr>
      </p:pic>
      <p:pic>
        <p:nvPicPr>
          <p:cNvPr id="100" name="图片 99" descr="编程器"/>
          <p:cNvPicPr>
            <a:picLocks noChangeAspect="1"/>
          </p:cNvPicPr>
          <p:nvPr/>
        </p:nvPicPr>
        <p:blipFill>
          <a:blip r:embed="rId12"/>
          <a:srcRect/>
          <a:stretch>
            <a:fillRect/>
          </a:stretch>
        </p:blipFill>
        <p:spPr>
          <a:xfrm>
            <a:off x="10853916" y="1701261"/>
            <a:ext cx="719328" cy="537935"/>
          </a:xfrm>
          <a:prstGeom prst="rect">
            <a:avLst/>
          </a:prstGeom>
        </p:spPr>
      </p:pic>
      <p:sp>
        <p:nvSpPr>
          <p:cNvPr id="101" name="文本框 100"/>
          <p:cNvSpPr txBox="1"/>
          <p:nvPr/>
        </p:nvSpPr>
        <p:spPr>
          <a:xfrm>
            <a:off x="10185631" y="2467215"/>
            <a:ext cx="1007873" cy="415498"/>
          </a:xfrm>
          <a:prstGeom prst="rect">
            <a:avLst/>
          </a:prstGeom>
          <a:noFill/>
        </p:spPr>
        <p:txBody>
          <a:bodyPr wrap="square" rtlCol="0">
            <a:spAutoFit/>
          </a:bodyPr>
          <a:lstStyle/>
          <a:p>
            <a:r>
              <a:rPr lang="en-US" altLang="zh-CN" sz="1000" b="1" dirty="0">
                <a:solidFill>
                  <a:srgbClr val="204663"/>
                </a:solidFill>
                <a:latin typeface="Times New Roman" panose="02020603050405020304" pitchFamily="18" charset="0"/>
                <a:ea typeface="微软雅黑" panose="020B0503020204020204" pitchFamily="34" charset="-122"/>
                <a:cs typeface="Times New Roman" panose="02020603050405020304" pitchFamily="18" charset="0"/>
              </a:rPr>
              <a:t>Developer Forum</a:t>
            </a:r>
          </a:p>
        </p:txBody>
      </p:sp>
      <p:pic>
        <p:nvPicPr>
          <p:cNvPr id="102" name="图片 101"/>
          <p:cNvPicPr>
            <a:picLocks noChangeAspect="1"/>
          </p:cNvPicPr>
          <p:nvPr/>
        </p:nvPicPr>
        <p:blipFill>
          <a:blip r:embed="rId13"/>
          <a:stretch>
            <a:fillRect/>
          </a:stretch>
        </p:blipFill>
        <p:spPr>
          <a:xfrm>
            <a:off x="10273347" y="2905898"/>
            <a:ext cx="1090348" cy="648802"/>
          </a:xfrm>
          <a:prstGeom prst="rect">
            <a:avLst/>
          </a:prstGeom>
        </p:spPr>
      </p:pic>
      <p:sp>
        <p:nvSpPr>
          <p:cNvPr id="103" name="矩形 102"/>
          <p:cNvSpPr/>
          <p:nvPr/>
        </p:nvSpPr>
        <p:spPr>
          <a:xfrm>
            <a:off x="6360508" y="1452347"/>
            <a:ext cx="82351" cy="82351"/>
          </a:xfrm>
          <a:prstGeom prst="rect">
            <a:avLst/>
          </a:prstGeom>
          <a:solidFill>
            <a:srgbClr val="2E4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04" name="矩形 103"/>
          <p:cNvSpPr/>
          <p:nvPr/>
        </p:nvSpPr>
        <p:spPr>
          <a:xfrm>
            <a:off x="8256519" y="1452347"/>
            <a:ext cx="82351" cy="82351"/>
          </a:xfrm>
          <a:prstGeom prst="rect">
            <a:avLst/>
          </a:prstGeom>
          <a:solidFill>
            <a:srgbClr val="2E4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05" name="矩形 104"/>
          <p:cNvSpPr/>
          <p:nvPr/>
        </p:nvSpPr>
        <p:spPr>
          <a:xfrm>
            <a:off x="10036750" y="1452347"/>
            <a:ext cx="82351" cy="82351"/>
          </a:xfrm>
          <a:prstGeom prst="rect">
            <a:avLst/>
          </a:prstGeom>
          <a:solidFill>
            <a:srgbClr val="2E4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06" name="矩形 105"/>
          <p:cNvSpPr/>
          <p:nvPr/>
        </p:nvSpPr>
        <p:spPr>
          <a:xfrm>
            <a:off x="6360508" y="2543380"/>
            <a:ext cx="82351" cy="82351"/>
          </a:xfrm>
          <a:prstGeom prst="rect">
            <a:avLst/>
          </a:prstGeom>
          <a:solidFill>
            <a:srgbClr val="2E4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07" name="矩形 106"/>
          <p:cNvSpPr/>
          <p:nvPr/>
        </p:nvSpPr>
        <p:spPr>
          <a:xfrm>
            <a:off x="8256519" y="2502205"/>
            <a:ext cx="82351" cy="82351"/>
          </a:xfrm>
          <a:prstGeom prst="rect">
            <a:avLst/>
          </a:prstGeom>
          <a:solidFill>
            <a:srgbClr val="2E4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08" name="矩形 107"/>
          <p:cNvSpPr/>
          <p:nvPr/>
        </p:nvSpPr>
        <p:spPr>
          <a:xfrm>
            <a:off x="10036750" y="2502205"/>
            <a:ext cx="82351" cy="82351"/>
          </a:xfrm>
          <a:prstGeom prst="rect">
            <a:avLst/>
          </a:prstGeom>
          <a:solidFill>
            <a:srgbClr val="2E4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nvGrpSpPr>
          <p:cNvPr id="109" name="组合 108"/>
          <p:cNvGrpSpPr/>
          <p:nvPr/>
        </p:nvGrpSpPr>
        <p:grpSpPr>
          <a:xfrm>
            <a:off x="1298821" y="4031299"/>
            <a:ext cx="985429" cy="1196593"/>
            <a:chOff x="1487488" y="2060848"/>
            <a:chExt cx="2016224" cy="2448272"/>
          </a:xfrm>
        </p:grpSpPr>
        <p:sp>
          <p:nvSpPr>
            <p:cNvPr id="110" name="矩形 109"/>
            <p:cNvSpPr/>
            <p:nvPr/>
          </p:nvSpPr>
          <p:spPr>
            <a:xfrm>
              <a:off x="1487488" y="2060848"/>
              <a:ext cx="2016224" cy="24482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1" name="图片 110"/>
            <p:cNvPicPr>
              <a:picLocks noChangeAspect="1"/>
            </p:cNvPicPr>
            <p:nvPr/>
          </p:nvPicPr>
          <p:blipFill>
            <a:blip r:embed="rId14">
              <a:extLst>
                <a:ext uri="{BEBA8EAE-BF5A-486C-A8C5-ECC9F3942E4B}">
                  <a14:imgProps xmlns:a14="http://schemas.microsoft.com/office/drawing/2010/main">
                    <a14:imgLayer r:embed="rId15">
                      <a14:imgEffect>
                        <a14:backgroundRemoval t="3650" b="99757" l="159" r="96984">
                          <a14:foregroundMark x1="1763" y1="30170" x2="1755" y2="30299"/>
                          <a14:foregroundMark x1="3333" y1="4015" x2="1763" y2="30170"/>
                          <a14:foregroundMark x1="15556" y1="7908" x2="90952" y2="17518"/>
                          <a14:foregroundMark x1="52540" y1="487" x2="75079" y2="1582"/>
                          <a14:foregroundMark x1="75079" y1="1582" x2="89206" y2="19221"/>
                          <a14:foregroundMark x1="89206" y1="19221" x2="89206" y2="93066"/>
                          <a14:foregroundMark x1="89206" y1="93066" x2="57937" y2="98175"/>
                          <a14:foregroundMark x1="57937" y1="98175" x2="5079" y2="92579"/>
                          <a14:foregroundMark x1="5079" y1="92579" x2="6349" y2="76764"/>
                          <a14:foregroundMark x1="6349" y1="76764" x2="9365" y2="70195"/>
                          <a14:foregroundMark x1="13810" y1="78832" x2="76349" y2="80049"/>
                          <a14:foregroundMark x1="76349" y1="80049" x2="77143" y2="80535"/>
                          <a14:foregroundMark x1="31270" y1="82360" x2="76825" y2="89416"/>
                          <a14:foregroundMark x1="11270" y1="92336" x2="25079" y2="84915"/>
                          <a14:foregroundMark x1="25079" y1="84915" x2="25079" y2="84793"/>
                          <a14:foregroundMark x1="2222" y1="96594" x2="28730" y2="95012"/>
                          <a14:foregroundMark x1="28730" y1="95012" x2="28730" y2="95012"/>
                          <a14:foregroundMark x1="7302" y1="97932" x2="40000" y2="99878"/>
                          <a14:foregroundMark x1="91746" y1="93309" x2="92381" y2="8516"/>
                          <a14:foregroundMark x1="92222" y1="4015" x2="78413" y2="3771"/>
                          <a14:foregroundMark x1="95238" y1="31265" x2="96984" y2="46229"/>
                          <a14:foregroundMark x1="96984" y1="46229" x2="95079" y2="52311"/>
                          <a14:foregroundMark x1="83651" y1="45499" x2="73968" y2="77859"/>
                          <a14:foregroundMark x1="78889" y1="45134" x2="68889" y2="77737"/>
                          <a14:foregroundMark x1="62222" y1="47689" x2="53492" y2="83455"/>
                          <a14:backgroundMark x1="476" y1="3771" x2="476" y2="3771"/>
                          <a14:backgroundMark x1="635" y1="30170" x2="635" y2="30170"/>
                          <a14:backgroundMark x1="635" y1="30292" x2="159" y2="74331"/>
                          <a14:backgroundMark x1="98571" y1="4015" x2="99206" y2="11436"/>
                          <a14:backgroundMark x1="98571" y1="13139" x2="98571" y2="15815"/>
                        </a14:backgroundRemoval>
                      </a14:imgEffect>
                    </a14:imgLayer>
                  </a14:imgProps>
                </a:ext>
              </a:extLst>
            </a:blip>
            <a:stretch>
              <a:fillRect/>
            </a:stretch>
          </p:blipFill>
          <p:spPr>
            <a:xfrm rot="10800000" flipH="1" flipV="1">
              <a:off x="1703512" y="2301712"/>
              <a:ext cx="1584176" cy="2066932"/>
            </a:xfrm>
            <a:prstGeom prst="rect">
              <a:avLst/>
            </a:prstGeom>
          </p:spPr>
        </p:pic>
      </p:grpSp>
      <p:pic>
        <p:nvPicPr>
          <p:cNvPr id="112" name="Picture 2" descr="Eclips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19662" y="4243956"/>
            <a:ext cx="771278" cy="771278"/>
          </a:xfrm>
          <a:prstGeom prst="rect">
            <a:avLst/>
          </a:prstGeom>
          <a:noFill/>
          <a:extLst>
            <a:ext uri="{909E8E84-426E-40DD-AFC4-6F175D3DCCD1}">
              <a14:hiddenFill xmlns:a14="http://schemas.microsoft.com/office/drawing/2010/main">
                <a:solidFill>
                  <a:srgbClr val="FFFFFF"/>
                </a:solidFill>
              </a14:hiddenFill>
            </a:ext>
          </a:extLst>
        </p:spPr>
      </p:pic>
      <p:sp>
        <p:nvSpPr>
          <p:cNvPr id="113" name="矩形 112"/>
          <p:cNvSpPr/>
          <p:nvPr/>
        </p:nvSpPr>
        <p:spPr>
          <a:xfrm>
            <a:off x="470119" y="1154162"/>
            <a:ext cx="5644116" cy="2766792"/>
          </a:xfrm>
          <a:prstGeom prst="rect">
            <a:avLst/>
          </a:prstGeom>
          <a:noFill/>
          <a:ln w="15875">
            <a:gradFill>
              <a:gsLst>
                <a:gs pos="0">
                  <a:srgbClr val="00E29B"/>
                </a:gs>
                <a:gs pos="100000">
                  <a:srgbClr val="13C7E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Picture 4" descr="im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449255" y="3911308"/>
            <a:ext cx="1334960" cy="1372784"/>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6" descr="上海睿赛德电子科技有限公司"/>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555382" y="4243011"/>
            <a:ext cx="1809750" cy="714375"/>
          </a:xfrm>
          <a:prstGeom prst="rect">
            <a:avLst/>
          </a:prstGeom>
          <a:noFill/>
          <a:extLst>
            <a:ext uri="{909E8E84-426E-40DD-AFC4-6F175D3DCCD1}">
              <a14:hiddenFill xmlns:a14="http://schemas.microsoft.com/office/drawing/2010/main">
                <a:solidFill>
                  <a:srgbClr val="FFFFFF"/>
                </a:solidFill>
              </a14:hiddenFill>
            </a:ext>
          </a:extLst>
        </p:spPr>
      </p:pic>
      <p:sp>
        <p:nvSpPr>
          <p:cNvPr id="116" name="矩形 115"/>
          <p:cNvSpPr/>
          <p:nvPr/>
        </p:nvSpPr>
        <p:spPr>
          <a:xfrm>
            <a:off x="9036307" y="4238170"/>
            <a:ext cx="2000885" cy="658887"/>
          </a:xfrm>
          <a:prstGeom prst="rect">
            <a:avLst/>
          </a:prstGeom>
          <a:solidFill>
            <a:schemeClr val="accent6">
              <a:lumMod val="60000"/>
              <a:lumOff val="40000"/>
            </a:schemeClr>
          </a:solidFill>
          <a:ln w="158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Rich routine library</a:t>
            </a:r>
          </a:p>
        </p:txBody>
      </p:sp>
      <p:sp>
        <p:nvSpPr>
          <p:cNvPr id="117" name="矩形: 对角圆角 116"/>
          <p:cNvSpPr/>
          <p:nvPr/>
        </p:nvSpPr>
        <p:spPr>
          <a:xfrm>
            <a:off x="775926" y="4546716"/>
            <a:ext cx="158410" cy="101968"/>
          </a:xfrm>
          <a:prstGeom prst="round2DiagRect">
            <a:avLst>
              <a:gd name="adj1" fmla="val 50000"/>
              <a:gd name="adj2" fmla="val 0"/>
            </a:avLst>
          </a:prstGeom>
          <a:gradFill>
            <a:gsLst>
              <a:gs pos="6700">
                <a:srgbClr val="00E29B"/>
              </a:gs>
              <a:gs pos="100000">
                <a:srgbClr val="13C7E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矩形: 对角圆角 117"/>
          <p:cNvSpPr/>
          <p:nvPr/>
        </p:nvSpPr>
        <p:spPr>
          <a:xfrm>
            <a:off x="2532505" y="4546716"/>
            <a:ext cx="158410" cy="101968"/>
          </a:xfrm>
          <a:prstGeom prst="round2DiagRect">
            <a:avLst>
              <a:gd name="adj1" fmla="val 50000"/>
              <a:gd name="adj2" fmla="val 0"/>
            </a:avLst>
          </a:prstGeom>
          <a:gradFill>
            <a:gsLst>
              <a:gs pos="6700">
                <a:srgbClr val="00E29B"/>
              </a:gs>
              <a:gs pos="100000">
                <a:srgbClr val="13C7E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对角圆角 118"/>
          <p:cNvSpPr/>
          <p:nvPr/>
        </p:nvSpPr>
        <p:spPr>
          <a:xfrm>
            <a:off x="4047322" y="4546716"/>
            <a:ext cx="158410" cy="101968"/>
          </a:xfrm>
          <a:prstGeom prst="round2DiagRect">
            <a:avLst>
              <a:gd name="adj1" fmla="val 50000"/>
              <a:gd name="adj2" fmla="val 0"/>
            </a:avLst>
          </a:prstGeom>
          <a:gradFill>
            <a:gsLst>
              <a:gs pos="6700">
                <a:srgbClr val="00E29B"/>
              </a:gs>
              <a:gs pos="100000">
                <a:srgbClr val="13C7E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对角圆角 119"/>
          <p:cNvSpPr/>
          <p:nvPr/>
        </p:nvSpPr>
        <p:spPr>
          <a:xfrm>
            <a:off x="5934222" y="4546716"/>
            <a:ext cx="158410" cy="101968"/>
          </a:xfrm>
          <a:prstGeom prst="round2DiagRect">
            <a:avLst>
              <a:gd name="adj1" fmla="val 50000"/>
              <a:gd name="adj2" fmla="val 0"/>
            </a:avLst>
          </a:prstGeom>
          <a:gradFill>
            <a:gsLst>
              <a:gs pos="6700">
                <a:srgbClr val="00E29B"/>
              </a:gs>
              <a:gs pos="100000">
                <a:srgbClr val="13C7E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对角圆角 120"/>
          <p:cNvSpPr/>
          <p:nvPr/>
        </p:nvSpPr>
        <p:spPr>
          <a:xfrm>
            <a:off x="8620204" y="4546716"/>
            <a:ext cx="158410" cy="101968"/>
          </a:xfrm>
          <a:prstGeom prst="round2DiagRect">
            <a:avLst>
              <a:gd name="adj1" fmla="val 50000"/>
              <a:gd name="adj2" fmla="val 0"/>
            </a:avLst>
          </a:prstGeom>
          <a:gradFill>
            <a:gsLst>
              <a:gs pos="6700">
                <a:srgbClr val="00E29B"/>
              </a:gs>
              <a:gs pos="100000">
                <a:srgbClr val="13C7E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文本框 121"/>
          <p:cNvSpPr txBox="1"/>
          <p:nvPr/>
        </p:nvSpPr>
        <p:spPr>
          <a:xfrm>
            <a:off x="479585" y="5400499"/>
            <a:ext cx="2344023" cy="1015663"/>
          </a:xfrm>
          <a:prstGeom prst="rect">
            <a:avLst/>
          </a:prstGeom>
          <a:noFill/>
        </p:spPr>
        <p:txBody>
          <a:bodyPr wrap="square" rtlCol="0">
            <a:spAutoFit/>
          </a:bodyPr>
          <a:lstStyle/>
          <a:p>
            <a:pPr marL="171450" indent="-171450">
              <a:buFont typeface="Arial" panose="020B0604020202020204" pitchFamily="34" charset="0"/>
              <a:buChar char="•"/>
            </a:pP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At present, the programmer has been matched with a drag one and a drag eight, batch applied to the client</a:t>
            </a:r>
          </a:p>
          <a:p>
            <a:pPr marL="171450" indent="-171450">
              <a:buFont typeface="Arial" panose="020B0604020202020204" pitchFamily="34" charset="0"/>
              <a:buChar char="•"/>
            </a:pP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The third party has also been compatible with Hilt and other manufacturers</a:t>
            </a:r>
          </a:p>
        </p:txBody>
      </p:sp>
      <p:sp>
        <p:nvSpPr>
          <p:cNvPr id="123" name="文本框 122"/>
          <p:cNvSpPr txBox="1"/>
          <p:nvPr/>
        </p:nvSpPr>
        <p:spPr>
          <a:xfrm>
            <a:off x="2611710" y="5400500"/>
            <a:ext cx="1837545" cy="1015663"/>
          </a:xfrm>
          <a:prstGeom prst="rect">
            <a:avLst/>
          </a:prstGeom>
          <a:noFill/>
        </p:spPr>
        <p:txBody>
          <a:bodyPr wrap="square" rtlCol="0">
            <a:spAutoFit/>
          </a:bodyPr>
          <a:lstStyle/>
          <a:p>
            <a:pPr marL="171450" indent="-171450">
              <a:buFont typeface="Arial" panose="020B0604020202020204" pitchFamily="34" charset="0"/>
              <a:buChar char="•"/>
            </a:pP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In addition to the current common </a:t>
            </a:r>
            <a:r>
              <a:rPr lang="en-US" altLang="zh-CN" sz="1000" dirty="0" err="1">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kei</a:t>
            </a: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 and IAR, the compiler environment has also been compatible with open source Eclipse development</a:t>
            </a:r>
          </a:p>
        </p:txBody>
      </p:sp>
      <p:sp>
        <p:nvSpPr>
          <p:cNvPr id="124" name="文本框 123"/>
          <p:cNvSpPr txBox="1"/>
          <p:nvPr/>
        </p:nvSpPr>
        <p:spPr>
          <a:xfrm>
            <a:off x="6092632" y="5435124"/>
            <a:ext cx="2787884" cy="1000274"/>
          </a:xfrm>
          <a:prstGeom prst="rect">
            <a:avLst/>
          </a:prstGeom>
          <a:noFill/>
        </p:spPr>
        <p:txBody>
          <a:bodyPr wrap="square" rtlCol="0">
            <a:spAutoFit/>
          </a:bodyPr>
          <a:lstStyle/>
          <a:p>
            <a:pPr marL="171450" indent="-171450">
              <a:buFont typeface="Arial" panose="020B0604020202020204" pitchFamily="34" charset="0"/>
              <a:buChar char="•"/>
            </a:pP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With the continuous upgrading of devices in the Internet of things, there are operating system requirements, and it has been adapted to </a:t>
            </a:r>
            <a:r>
              <a:rPr lang="en-US" altLang="zh-CN" sz="1000" dirty="0" err="1">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LiteOS</a:t>
            </a: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000" dirty="0" err="1">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OneOS</a:t>
            </a: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000" dirty="0" err="1">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FreeRTOS</a:t>
            </a: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000" dirty="0" err="1">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RTThread</a:t>
            </a: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 and other micro-operating systems</a:t>
            </a:r>
          </a:p>
          <a:p>
            <a:pPr marL="171450" indent="-171450">
              <a:buFont typeface="Arial" panose="020B0604020202020204" pitchFamily="34" charset="0"/>
              <a:buChar char="•"/>
            </a:pPr>
            <a:endParaRPr lang="en-US" altLang="zh-CN" sz="9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5" name="文本框 124"/>
          <p:cNvSpPr txBox="1"/>
          <p:nvPr/>
        </p:nvSpPr>
        <p:spPr>
          <a:xfrm>
            <a:off x="8891918" y="5400498"/>
            <a:ext cx="2681325" cy="861774"/>
          </a:xfrm>
          <a:prstGeom prst="rect">
            <a:avLst/>
          </a:prstGeom>
          <a:noFill/>
        </p:spPr>
        <p:txBody>
          <a:bodyPr wrap="square" rtlCol="0">
            <a:spAutoFit/>
          </a:bodyPr>
          <a:lstStyle/>
          <a:p>
            <a:pPr marL="171450" indent="-171450">
              <a:buFont typeface="Arial" panose="020B0604020202020204" pitchFamily="34" charset="0"/>
              <a:buChar char="•"/>
            </a:pP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According to the needs of different clients to develop a complete reference process;</a:t>
            </a:r>
          </a:p>
          <a:p>
            <a:pPr marL="171450" indent="-171450">
              <a:buFont typeface="Arial" panose="020B0604020202020204" pitchFamily="34" charset="0"/>
              <a:buChar char="•"/>
            </a:pP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At the same time, also for the industry needs to provide customers with the corresponding algorithm library</a:t>
            </a:r>
          </a:p>
        </p:txBody>
      </p:sp>
      <p:sp>
        <p:nvSpPr>
          <p:cNvPr id="126" name="矩形: 对角圆角 125"/>
          <p:cNvSpPr/>
          <p:nvPr/>
        </p:nvSpPr>
        <p:spPr>
          <a:xfrm>
            <a:off x="11159727" y="4546716"/>
            <a:ext cx="158410" cy="101968"/>
          </a:xfrm>
          <a:prstGeom prst="round2DiagRect">
            <a:avLst>
              <a:gd name="adj1" fmla="val 50000"/>
              <a:gd name="adj2" fmla="val 0"/>
            </a:avLst>
          </a:prstGeom>
          <a:gradFill>
            <a:gsLst>
              <a:gs pos="6700">
                <a:srgbClr val="00E29B"/>
              </a:gs>
              <a:gs pos="100000">
                <a:srgbClr val="13C7E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p:cNvSpPr/>
          <p:nvPr/>
        </p:nvSpPr>
        <p:spPr>
          <a:xfrm>
            <a:off x="6206353" y="1154162"/>
            <a:ext cx="5576420" cy="2766792"/>
          </a:xfrm>
          <a:prstGeom prst="rect">
            <a:avLst/>
          </a:prstGeom>
          <a:noFill/>
          <a:ln w="15875">
            <a:gradFill>
              <a:gsLst>
                <a:gs pos="100000">
                  <a:srgbClr val="00E29B"/>
                </a:gs>
                <a:gs pos="1000">
                  <a:srgbClr val="13C7E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8" name="Picture 2" descr="Eclips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502971" y="1712501"/>
            <a:ext cx="371600" cy="371600"/>
          </a:xfrm>
          <a:prstGeom prst="rect">
            <a:avLst/>
          </a:prstGeom>
          <a:noFill/>
          <a:extLst>
            <a:ext uri="{909E8E84-426E-40DD-AFC4-6F175D3DCCD1}">
              <a14:hiddenFill xmlns:a14="http://schemas.microsoft.com/office/drawing/2010/main">
                <a:solidFill>
                  <a:srgbClr val="FFFFFF"/>
                </a:solidFill>
              </a14:hiddenFill>
            </a:ext>
          </a:extLst>
        </p:spPr>
      </p:pic>
      <p:sp>
        <p:nvSpPr>
          <p:cNvPr id="129" name="文本框 128"/>
          <p:cNvSpPr txBox="1"/>
          <p:nvPr/>
        </p:nvSpPr>
        <p:spPr>
          <a:xfrm>
            <a:off x="4205732" y="5400500"/>
            <a:ext cx="1594022" cy="707886"/>
          </a:xfrm>
          <a:prstGeom prst="rect">
            <a:avLst/>
          </a:prstGeom>
          <a:noFill/>
        </p:spPr>
        <p:txBody>
          <a:bodyPr wrap="square" rtlCol="0">
            <a:spAutoFit/>
          </a:bodyPr>
          <a:lstStyle/>
          <a:p>
            <a:pPr marL="171450" indent="-171450">
              <a:buFont typeface="Arial" panose="020B0604020202020204" pitchFamily="34" charset="0"/>
              <a:buChar char="•"/>
            </a:pPr>
            <a:r>
              <a:rPr lang="en-US" altLang="zh-CN" sz="1000" dirty="0">
                <a:gradFill>
                  <a:gsLst>
                    <a:gs pos="6700">
                      <a:srgbClr val="00B0F0"/>
                    </a:gs>
                    <a:gs pos="100000">
                      <a:srgbClr val="13C7EC"/>
                    </a:gs>
                  </a:gsLst>
                  <a:lin ang="5400000" scaled="1"/>
                </a:gradFill>
                <a:latin typeface="Times New Roman" panose="02020603050405020304" pitchFamily="18" charset="0"/>
                <a:ea typeface="微软雅黑" panose="020B0503020204020204" pitchFamily="34" charset="-122"/>
                <a:cs typeface="Times New Roman" panose="02020603050405020304" pitchFamily="18" charset="0"/>
              </a:rPr>
              <a:t>Mfang2.0, visual programming greatly improves the R&amp;D efficiency of the client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图片 9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965" y="1043989"/>
            <a:ext cx="11247120" cy="540512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sp>
        <p:nvSpPr>
          <p:cNvPr id="6" name="文本框 5"/>
          <p:cNvSpPr txBox="1"/>
          <p:nvPr/>
        </p:nvSpPr>
        <p:spPr>
          <a:xfrm>
            <a:off x="538178" y="395142"/>
            <a:ext cx="2593402" cy="523220"/>
          </a:xfrm>
          <a:prstGeom prst="rect">
            <a:avLst/>
          </a:prstGeom>
          <a:noFill/>
        </p:spPr>
        <p:txBody>
          <a:bodyPr wrap="none" rtlCol="0">
            <a:spAutoFit/>
          </a:bodyPr>
          <a:lstStyle/>
          <a:p>
            <a:pPr algn="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MCU</a:t>
            </a:r>
            <a:r>
              <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 </a:t>
            </a:r>
            <a:r>
              <a:rPr lang="en-US" altLang="zh-CN"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Toolchain</a:t>
            </a:r>
            <a:endPar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grpSp>
        <p:nvGrpSpPr>
          <p:cNvPr id="10" name="组合 9"/>
          <p:cNvGrpSpPr/>
          <p:nvPr/>
        </p:nvGrpSpPr>
        <p:grpSpPr>
          <a:xfrm>
            <a:off x="774747" y="1268727"/>
            <a:ext cx="3240000" cy="2160000"/>
            <a:chOff x="1060699" y="2284050"/>
            <a:chExt cx="1823857" cy="2672393"/>
          </a:xfrm>
        </p:grpSpPr>
        <p:sp>
          <p:nvSpPr>
            <p:cNvPr id="35" name="矩形: 圆角 34"/>
            <p:cNvSpPr/>
            <p:nvPr/>
          </p:nvSpPr>
          <p:spPr>
            <a:xfrm>
              <a:off x="1060699" y="2284050"/>
              <a:ext cx="1823857" cy="2672393"/>
            </a:xfrm>
            <a:prstGeom prst="roundRect">
              <a:avLst>
                <a:gd name="adj" fmla="val 4093"/>
              </a:avLst>
            </a:prstGeom>
            <a:solidFill>
              <a:schemeClr val="bg1"/>
            </a:solidFill>
            <a:ln>
              <a:solidFill>
                <a:schemeClr val="accent1">
                  <a:lumMod val="75000"/>
                </a:schemeClr>
              </a:solid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1100187" y="2426466"/>
              <a:ext cx="1519670" cy="380788"/>
            </a:xfrm>
            <a:prstGeom prst="rect">
              <a:avLst/>
            </a:prstGeom>
            <a:noFill/>
            <a:ln>
              <a:noFill/>
            </a:ln>
          </p:spPr>
          <p:txBody>
            <a:bodyPr wrap="square" rtlCol="0">
              <a:spAutoFit/>
            </a:bodyPr>
            <a:lstStyle>
              <a:defPPr>
                <a:defRPr lang="zh-CN"/>
              </a:defPPr>
              <a:lvl1pPr>
                <a:defRPr b="1" spc="100">
                  <a:solidFill>
                    <a:srgbClr val="00489D"/>
                  </a:solidFill>
                  <a:latin typeface="微软雅黑" panose="020B0503020204020204" pitchFamily="34" charset="-122"/>
                  <a:ea typeface="微软雅黑" panose="020B0503020204020204" pitchFamily="34" charset="-122"/>
                </a:defRPr>
              </a:lvl1pPr>
            </a:lstStyle>
            <a:p>
              <a:r>
                <a:rPr lang="en-US" altLang="zh-CN" sz="1400" dirty="0">
                  <a:latin typeface="Times New Roman" panose="02020603050405020304" pitchFamily="18" charset="0"/>
                  <a:cs typeface="Times New Roman" panose="02020603050405020304" pitchFamily="18" charset="0"/>
                </a:rPr>
                <a:t>Minimum system board</a:t>
              </a:r>
            </a:p>
          </p:txBody>
        </p:sp>
        <p:cxnSp>
          <p:nvCxnSpPr>
            <p:cNvPr id="38" name="直接连接符 37"/>
            <p:cNvCxnSpPr/>
            <p:nvPr/>
          </p:nvCxnSpPr>
          <p:spPr>
            <a:xfrm>
              <a:off x="1156593" y="2869947"/>
              <a:ext cx="1621206"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4" name="图片 53" descr="8"/>
          <p:cNvPicPr>
            <a:picLocks noChangeAspect="1"/>
          </p:cNvPicPr>
          <p:nvPr/>
        </p:nvPicPr>
        <p:blipFill rotWithShape="1">
          <a:blip r:embed="rId4"/>
          <a:srcRect r="7999"/>
          <a:stretch>
            <a:fillRect/>
          </a:stretch>
        </p:blipFill>
        <p:spPr>
          <a:xfrm>
            <a:off x="1044934" y="1867915"/>
            <a:ext cx="2699627" cy="1388268"/>
          </a:xfrm>
          <a:prstGeom prst="rect">
            <a:avLst/>
          </a:prstGeom>
        </p:spPr>
      </p:pic>
      <p:grpSp>
        <p:nvGrpSpPr>
          <p:cNvPr id="65" name="组合 64"/>
          <p:cNvGrpSpPr/>
          <p:nvPr/>
        </p:nvGrpSpPr>
        <p:grpSpPr>
          <a:xfrm>
            <a:off x="4475999" y="1268727"/>
            <a:ext cx="3240000" cy="2160000"/>
            <a:chOff x="1060699" y="2284050"/>
            <a:chExt cx="1823857" cy="2672393"/>
          </a:xfrm>
        </p:grpSpPr>
        <p:sp>
          <p:nvSpPr>
            <p:cNvPr id="66" name="矩形: 圆角 34"/>
            <p:cNvSpPr/>
            <p:nvPr/>
          </p:nvSpPr>
          <p:spPr>
            <a:xfrm>
              <a:off x="1060699" y="2284050"/>
              <a:ext cx="1823857" cy="2672393"/>
            </a:xfrm>
            <a:prstGeom prst="roundRect">
              <a:avLst>
                <a:gd name="adj" fmla="val 4093"/>
              </a:avLst>
            </a:prstGeom>
            <a:solidFill>
              <a:schemeClr val="bg1"/>
            </a:solidFill>
            <a:ln>
              <a:no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1221615" y="2495725"/>
              <a:ext cx="1156069" cy="380788"/>
            </a:xfrm>
            <a:prstGeom prst="rect">
              <a:avLst/>
            </a:prstGeom>
            <a:noFill/>
            <a:ln>
              <a:noFill/>
            </a:ln>
          </p:spPr>
          <p:txBody>
            <a:bodyPr wrap="none" rtlCol="0">
              <a:spAutoFit/>
            </a:bodyPr>
            <a:lstStyle>
              <a:defPPr>
                <a:defRPr lang="zh-CN"/>
              </a:defPPr>
              <a:lvl1pPr>
                <a:defRPr b="1" spc="100">
                  <a:solidFill>
                    <a:srgbClr val="00489D"/>
                  </a:solidFill>
                  <a:latin typeface="微软雅黑" panose="020B0503020204020204" pitchFamily="34" charset="-122"/>
                  <a:ea typeface="微软雅黑" panose="020B0503020204020204" pitchFamily="34" charset="-122"/>
                </a:defRPr>
              </a:lvl1pPr>
            </a:lstStyle>
            <a:p>
              <a:r>
                <a:rPr lang="en-US" altLang="zh-CN" sz="1400" dirty="0">
                  <a:latin typeface="Times New Roman" panose="02020603050405020304" pitchFamily="18" charset="0"/>
                  <a:cs typeface="Times New Roman" panose="02020603050405020304" pitchFamily="18" charset="0"/>
                </a:rPr>
                <a:t>Off-line programmer</a:t>
              </a:r>
            </a:p>
          </p:txBody>
        </p:sp>
        <p:cxnSp>
          <p:nvCxnSpPr>
            <p:cNvPr id="68" name="直接连接符 67"/>
            <p:cNvCxnSpPr/>
            <p:nvPr/>
          </p:nvCxnSpPr>
          <p:spPr>
            <a:xfrm>
              <a:off x="1156593" y="2869947"/>
              <a:ext cx="1621206" cy="0"/>
            </a:xfrm>
            <a:prstGeom prst="line">
              <a:avLst/>
            </a:prstGeom>
            <a:ln w="28575">
              <a:noFill/>
            </a:ln>
          </p:spPr>
          <p:style>
            <a:lnRef idx="1">
              <a:schemeClr val="accent1"/>
            </a:lnRef>
            <a:fillRef idx="0">
              <a:schemeClr val="accent1"/>
            </a:fillRef>
            <a:effectRef idx="0">
              <a:schemeClr val="accent1"/>
            </a:effectRef>
            <a:fontRef idx="minor">
              <a:schemeClr val="tx1"/>
            </a:fontRef>
          </p:style>
        </p:cxnSp>
      </p:grpSp>
      <p:pic>
        <p:nvPicPr>
          <p:cNvPr id="55" name="图片 54" descr="编程器"/>
          <p:cNvPicPr>
            <a:picLocks noChangeAspect="1"/>
          </p:cNvPicPr>
          <p:nvPr/>
        </p:nvPicPr>
        <p:blipFill rotWithShape="1">
          <a:blip r:embed="rId5"/>
          <a:srcRect t="-823" r="275" b="13245"/>
          <a:stretch>
            <a:fillRect/>
          </a:stretch>
        </p:blipFill>
        <p:spPr>
          <a:xfrm>
            <a:off x="4868663" y="1820323"/>
            <a:ext cx="2454672" cy="1448486"/>
          </a:xfrm>
          <a:prstGeom prst="rect">
            <a:avLst/>
          </a:prstGeom>
        </p:spPr>
      </p:pic>
      <p:grpSp>
        <p:nvGrpSpPr>
          <p:cNvPr id="69" name="组合 68"/>
          <p:cNvGrpSpPr/>
          <p:nvPr/>
        </p:nvGrpSpPr>
        <p:grpSpPr>
          <a:xfrm>
            <a:off x="8177251" y="1268727"/>
            <a:ext cx="3298006" cy="2160000"/>
            <a:chOff x="1060699" y="2284050"/>
            <a:chExt cx="1856510" cy="2672393"/>
          </a:xfrm>
        </p:grpSpPr>
        <p:sp>
          <p:nvSpPr>
            <p:cNvPr id="70" name="矩形: 圆角 34"/>
            <p:cNvSpPr/>
            <p:nvPr/>
          </p:nvSpPr>
          <p:spPr>
            <a:xfrm>
              <a:off x="1060699" y="2284050"/>
              <a:ext cx="1823857" cy="2672393"/>
            </a:xfrm>
            <a:prstGeom prst="roundRect">
              <a:avLst>
                <a:gd name="adj" fmla="val 4093"/>
              </a:avLst>
            </a:prstGeom>
            <a:solidFill>
              <a:schemeClr val="bg1"/>
            </a:solidFill>
            <a:ln>
              <a:solidFill>
                <a:srgbClr val="00479D"/>
              </a:solid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p:cNvSpPr txBox="1"/>
            <p:nvPr/>
          </p:nvSpPr>
          <p:spPr>
            <a:xfrm>
              <a:off x="1122234" y="2447228"/>
              <a:ext cx="1794975" cy="380788"/>
            </a:xfrm>
            <a:prstGeom prst="rect">
              <a:avLst/>
            </a:prstGeom>
            <a:noFill/>
            <a:ln>
              <a:noFill/>
            </a:ln>
          </p:spPr>
          <p:txBody>
            <a:bodyPr wrap="none" rtlCol="0">
              <a:spAutoFit/>
            </a:bodyPr>
            <a:lstStyle>
              <a:defPPr>
                <a:defRPr lang="zh-CN"/>
              </a:defPPr>
              <a:lvl1pPr>
                <a:defRPr b="1" spc="100">
                  <a:solidFill>
                    <a:srgbClr val="00489D"/>
                  </a:solidFill>
                  <a:latin typeface="微软雅黑" panose="020B0503020204020204" pitchFamily="34" charset="-122"/>
                  <a:ea typeface="微软雅黑" panose="020B0503020204020204" pitchFamily="34" charset="-122"/>
                </a:defRPr>
              </a:lvl1pPr>
            </a:lstStyle>
            <a:p>
              <a:r>
                <a:rPr lang="en-US" altLang="zh-CN" sz="1400" dirty="0">
                  <a:latin typeface="Times New Roman" panose="02020603050405020304" pitchFamily="18" charset="0"/>
                  <a:cs typeface="Times New Roman" panose="02020603050405020304" pitchFamily="18" charset="0"/>
                </a:rPr>
                <a:t>Graphical configuration interface</a:t>
              </a:r>
            </a:p>
          </p:txBody>
        </p:sp>
        <p:cxnSp>
          <p:nvCxnSpPr>
            <p:cNvPr id="72" name="直接连接符 71"/>
            <p:cNvCxnSpPr/>
            <p:nvPr/>
          </p:nvCxnSpPr>
          <p:spPr>
            <a:xfrm>
              <a:off x="1156593" y="2869947"/>
              <a:ext cx="1621206" cy="0"/>
            </a:xfrm>
            <a:prstGeom prst="line">
              <a:avLst/>
            </a:prstGeom>
            <a:ln w="28575">
              <a:solidFill>
                <a:srgbClr val="00479D"/>
              </a:solidFill>
            </a:ln>
          </p:spPr>
          <p:style>
            <a:lnRef idx="1">
              <a:schemeClr val="accent1"/>
            </a:lnRef>
            <a:fillRef idx="0">
              <a:schemeClr val="accent1"/>
            </a:fillRef>
            <a:effectRef idx="0">
              <a:schemeClr val="accent1"/>
            </a:effectRef>
            <a:fontRef idx="minor">
              <a:schemeClr val="tx1"/>
            </a:fontRef>
          </p:style>
        </p:cxnSp>
      </p:grpSp>
      <p:pic>
        <p:nvPicPr>
          <p:cNvPr id="80" name="图片 79" descr="芯片配置界面"/>
          <p:cNvPicPr>
            <a:picLocks noChangeAspect="1"/>
          </p:cNvPicPr>
          <p:nvPr/>
        </p:nvPicPr>
        <p:blipFill>
          <a:blip r:embed="rId6"/>
          <a:stretch>
            <a:fillRect/>
          </a:stretch>
        </p:blipFill>
        <p:spPr>
          <a:xfrm>
            <a:off x="8761575" y="1807697"/>
            <a:ext cx="2035414" cy="1521728"/>
          </a:xfrm>
          <a:prstGeom prst="rect">
            <a:avLst/>
          </a:prstGeom>
          <a:noFill/>
          <a:ln w="57150" cmpd="sng">
            <a:noFill/>
            <a:prstDash val="solid"/>
          </a:ln>
          <a:effectLst>
            <a:outerShdw blurRad="190500" dist="38100" dir="5400000" algn="t" rotWithShape="0">
              <a:prstClr val="black">
                <a:alpha val="40000"/>
              </a:prstClr>
            </a:outerShdw>
            <a:reflection blurRad="6350" stA="63000" endA="300" endPos="0" dist="76200" dir="5400000" sy="-100000" algn="bl" rotWithShape="0"/>
          </a:effectLst>
          <a:scene3d>
            <a:camera prst="perspectiveRight" fov="0">
              <a:rot lat="0" lon="0" rev="0"/>
            </a:camera>
            <a:lightRig rig="threePt" dir="t"/>
          </a:scene3d>
        </p:spPr>
      </p:pic>
      <p:grpSp>
        <p:nvGrpSpPr>
          <p:cNvPr id="81" name="组合 80"/>
          <p:cNvGrpSpPr/>
          <p:nvPr/>
        </p:nvGrpSpPr>
        <p:grpSpPr>
          <a:xfrm>
            <a:off x="765098" y="3986906"/>
            <a:ext cx="3240000" cy="2160000"/>
            <a:chOff x="1060699" y="2284050"/>
            <a:chExt cx="1823857" cy="2672393"/>
          </a:xfrm>
        </p:grpSpPr>
        <p:sp>
          <p:nvSpPr>
            <p:cNvPr id="82" name="矩形: 圆角 34"/>
            <p:cNvSpPr/>
            <p:nvPr/>
          </p:nvSpPr>
          <p:spPr>
            <a:xfrm>
              <a:off x="1060699" y="2284050"/>
              <a:ext cx="1823857" cy="2672393"/>
            </a:xfrm>
            <a:prstGeom prst="roundRect">
              <a:avLst>
                <a:gd name="adj" fmla="val 4093"/>
              </a:avLst>
            </a:prstGeom>
            <a:solidFill>
              <a:schemeClr val="bg1"/>
            </a:solidFill>
            <a:ln>
              <a:no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p:cNvSpPr txBox="1"/>
            <p:nvPr/>
          </p:nvSpPr>
          <p:spPr>
            <a:xfrm>
              <a:off x="1140278" y="2387452"/>
              <a:ext cx="1428545" cy="380788"/>
            </a:xfrm>
            <a:prstGeom prst="rect">
              <a:avLst/>
            </a:prstGeom>
            <a:noFill/>
            <a:ln>
              <a:noFill/>
            </a:ln>
          </p:spPr>
          <p:txBody>
            <a:bodyPr wrap="none" rtlCol="0">
              <a:spAutoFit/>
            </a:bodyPr>
            <a:lstStyle>
              <a:defPPr>
                <a:defRPr lang="zh-CN"/>
              </a:defPPr>
              <a:lvl1pPr>
                <a:defRPr b="1" spc="100">
                  <a:solidFill>
                    <a:srgbClr val="00489D"/>
                  </a:solidFill>
                  <a:latin typeface="微软雅黑" panose="020B0503020204020204" pitchFamily="34" charset="-122"/>
                  <a:ea typeface="微软雅黑" panose="020B0503020204020204" pitchFamily="34" charset="-122"/>
                </a:defRPr>
              </a:lvl1pPr>
            </a:lstStyle>
            <a:p>
              <a:r>
                <a:rPr lang="en-US" altLang="zh-CN" sz="1400" dirty="0">
                  <a:latin typeface="Times New Roman" panose="02020603050405020304" pitchFamily="18" charset="0"/>
                  <a:cs typeface="Times New Roman" panose="02020603050405020304" pitchFamily="18" charset="0"/>
                </a:rPr>
                <a:t>Chip programming fixture</a:t>
              </a:r>
            </a:p>
          </p:txBody>
        </p:sp>
        <p:cxnSp>
          <p:nvCxnSpPr>
            <p:cNvPr id="84" name="直接连接符 83"/>
            <p:cNvCxnSpPr/>
            <p:nvPr/>
          </p:nvCxnSpPr>
          <p:spPr>
            <a:xfrm>
              <a:off x="1156593" y="2869947"/>
              <a:ext cx="1621206" cy="0"/>
            </a:xfrm>
            <a:prstGeom prst="line">
              <a:avLst/>
            </a:prstGeom>
            <a:ln w="28575">
              <a:noFill/>
            </a:ln>
          </p:spPr>
          <p:style>
            <a:lnRef idx="1">
              <a:schemeClr val="accent1"/>
            </a:lnRef>
            <a:fillRef idx="0">
              <a:schemeClr val="accent1"/>
            </a:fillRef>
            <a:effectRef idx="0">
              <a:schemeClr val="accent1"/>
            </a:effectRef>
            <a:fontRef idx="minor">
              <a:schemeClr val="tx1"/>
            </a:fontRef>
          </p:style>
        </p:cxnSp>
      </p:grpSp>
      <p:pic>
        <p:nvPicPr>
          <p:cNvPr id="85" name="图片 84"/>
          <p:cNvPicPr>
            <a:picLocks noChangeAspect="1"/>
          </p:cNvPicPr>
          <p:nvPr/>
        </p:nvPicPr>
        <p:blipFill rotWithShape="1">
          <a:blip r:embed="rId7"/>
          <a:srcRect l="6739" t="9624" r="5819" b="7303"/>
          <a:stretch>
            <a:fillRect/>
          </a:stretch>
        </p:blipFill>
        <p:spPr>
          <a:xfrm>
            <a:off x="973141" y="4505292"/>
            <a:ext cx="2804616" cy="1596788"/>
          </a:xfrm>
          <a:prstGeom prst="rect">
            <a:avLst/>
          </a:prstGeom>
          <a:scene3d>
            <a:camera prst="orthographicFront">
              <a:rot lat="600000" lon="0" rev="0"/>
            </a:camera>
            <a:lightRig rig="threePt" dir="t"/>
          </a:scene3d>
        </p:spPr>
      </p:pic>
      <p:grpSp>
        <p:nvGrpSpPr>
          <p:cNvPr id="86" name="组合 85"/>
          <p:cNvGrpSpPr/>
          <p:nvPr/>
        </p:nvGrpSpPr>
        <p:grpSpPr>
          <a:xfrm>
            <a:off x="4475999" y="3986906"/>
            <a:ext cx="3240000" cy="2160000"/>
            <a:chOff x="1060699" y="2284050"/>
            <a:chExt cx="1823857" cy="2672393"/>
          </a:xfrm>
        </p:grpSpPr>
        <p:sp>
          <p:nvSpPr>
            <p:cNvPr id="87" name="矩形: 圆角 34"/>
            <p:cNvSpPr/>
            <p:nvPr/>
          </p:nvSpPr>
          <p:spPr>
            <a:xfrm>
              <a:off x="1060699" y="2284050"/>
              <a:ext cx="1823857" cy="2672393"/>
            </a:xfrm>
            <a:prstGeom prst="roundRect">
              <a:avLst>
                <a:gd name="adj" fmla="val 4093"/>
              </a:avLst>
            </a:prstGeom>
            <a:solidFill>
              <a:schemeClr val="bg1"/>
            </a:solidFill>
            <a:ln>
              <a:solidFill>
                <a:srgbClr val="00479D"/>
              </a:solid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1135157" y="2449093"/>
              <a:ext cx="1496258" cy="380788"/>
            </a:xfrm>
            <a:prstGeom prst="rect">
              <a:avLst/>
            </a:prstGeom>
            <a:noFill/>
            <a:ln>
              <a:noFill/>
            </a:ln>
          </p:spPr>
          <p:txBody>
            <a:bodyPr wrap="none" rtlCol="0">
              <a:spAutoFit/>
            </a:bodyPr>
            <a:lstStyle>
              <a:defPPr>
                <a:defRPr lang="zh-CN"/>
              </a:defPPr>
              <a:lvl1pPr>
                <a:defRPr b="1" spc="100">
                  <a:solidFill>
                    <a:srgbClr val="00489D"/>
                  </a:solidFill>
                  <a:latin typeface="微软雅黑" panose="020B0503020204020204" pitchFamily="34" charset="-122"/>
                  <a:ea typeface="微软雅黑" panose="020B0503020204020204" pitchFamily="34" charset="-122"/>
                </a:defRPr>
              </a:lvl1pPr>
            </a:lstStyle>
            <a:p>
              <a:r>
                <a:rPr lang="en-US" altLang="zh-CN" sz="1400" dirty="0">
                  <a:latin typeface="Times New Roman" panose="02020603050405020304" pitchFamily="18" charset="0"/>
                  <a:cs typeface="Times New Roman" panose="02020603050405020304" pitchFamily="18" charset="0"/>
                </a:rPr>
                <a:t>Multi-function programmer</a:t>
              </a:r>
            </a:p>
          </p:txBody>
        </p:sp>
        <p:cxnSp>
          <p:nvCxnSpPr>
            <p:cNvPr id="89" name="直接连接符 88"/>
            <p:cNvCxnSpPr/>
            <p:nvPr/>
          </p:nvCxnSpPr>
          <p:spPr>
            <a:xfrm>
              <a:off x="1156593" y="2869947"/>
              <a:ext cx="1621206" cy="0"/>
            </a:xfrm>
            <a:prstGeom prst="line">
              <a:avLst/>
            </a:prstGeom>
            <a:ln w="28575">
              <a:solidFill>
                <a:srgbClr val="00479D"/>
              </a:solidFill>
            </a:ln>
          </p:spPr>
          <p:style>
            <a:lnRef idx="1">
              <a:schemeClr val="accent1"/>
            </a:lnRef>
            <a:fillRef idx="0">
              <a:schemeClr val="accent1"/>
            </a:fillRef>
            <a:effectRef idx="0">
              <a:schemeClr val="accent1"/>
            </a:effectRef>
            <a:fontRef idx="minor">
              <a:schemeClr val="tx1"/>
            </a:fontRef>
          </p:style>
        </p:cxnSp>
      </p:grpSp>
      <p:pic>
        <p:nvPicPr>
          <p:cNvPr id="90" name="图片 89" descr="C:\Users\wangpeng1\Desktop\IMG_20191021_210048.jpgIMG_20191021_210048"/>
          <p:cNvPicPr>
            <a:picLocks noChangeAspect="1"/>
          </p:cNvPicPr>
          <p:nvPr/>
        </p:nvPicPr>
        <p:blipFill rotWithShape="1">
          <a:blip r:embed="rId8">
            <a:lum bright="6000"/>
            <a:extLst>
              <a:ext uri="{BEBA8EAE-BF5A-486C-A8C5-ECC9F3942E4B}">
                <a14:imgProps xmlns:a14="http://schemas.microsoft.com/office/drawing/2010/main">
                  <a14:imgLayer r:embed="rId9">
                    <a14:imgEffect>
                      <a14:backgroundRemoval t="9912" b="89868" l="9901" r="94884">
                        <a14:foregroundMark x1="77228" y1="20264" x2="77228" y2="20264"/>
                        <a14:foregroundMark x1="33168" y1="40969" x2="33168" y2="40969"/>
                        <a14:foregroundMark x1="54290" y1="69383" x2="54290" y2="69383"/>
                        <a14:foregroundMark x1="65512" y1="49780" x2="65512" y2="49780"/>
                        <a14:foregroundMark x1="80033" y1="42291" x2="80033" y2="42291"/>
                        <a14:foregroundMark x1="47525" y1="20264" x2="47525" y2="20264"/>
                        <a14:foregroundMark x1="30858" y1="26652" x2="30858" y2="26652"/>
                        <a14:foregroundMark x1="18647" y1="46916" x2="18647" y2="46916"/>
                        <a14:foregroundMark x1="16007" y1="67621" x2="16007" y2="67621"/>
                        <a14:foregroundMark x1="32838" y1="69383" x2="32838" y2="69383"/>
                        <a14:foregroundMark x1="30858" y1="56608" x2="30858" y2="56608"/>
                        <a14:foregroundMark x1="92904" y1="67181" x2="92904" y2="67181"/>
                        <a14:foregroundMark x1="94884" y1="70044" x2="94884" y2="70044"/>
                        <a14:backgroundMark x1="88119" y1="27093" x2="88119" y2="27093"/>
                        <a14:backgroundMark x1="4620" y1="42731" x2="4620" y2="42731"/>
                        <a14:backgroundMark x1="80363" y1="79295" x2="80363" y2="79295"/>
                        <a14:backgroundMark x1="11221" y1="43392" x2="11221" y2="43392"/>
                        <a14:backgroundMark x1="84653" y1="28414" x2="84653" y2="28414"/>
                      </a14:backgroundRemoval>
                    </a14:imgEffect>
                  </a14:imgLayer>
                </a14:imgProps>
              </a:ext>
            </a:extLst>
          </a:blip>
          <a:srcRect b="9506"/>
          <a:stretch>
            <a:fillRect/>
          </a:stretch>
        </p:blipFill>
        <p:spPr>
          <a:xfrm>
            <a:off x="4915200" y="4505292"/>
            <a:ext cx="2262651" cy="1523513"/>
          </a:xfrm>
          <a:prstGeom prst="rect">
            <a:avLst/>
          </a:prstGeom>
        </p:spPr>
      </p:pic>
      <p:grpSp>
        <p:nvGrpSpPr>
          <p:cNvPr id="91" name="组合 90"/>
          <p:cNvGrpSpPr/>
          <p:nvPr/>
        </p:nvGrpSpPr>
        <p:grpSpPr>
          <a:xfrm>
            <a:off x="8177250" y="3973327"/>
            <a:ext cx="3240000" cy="2173579"/>
            <a:chOff x="1060699" y="2267250"/>
            <a:chExt cx="1823857" cy="2689193"/>
          </a:xfrm>
        </p:grpSpPr>
        <p:sp>
          <p:nvSpPr>
            <p:cNvPr id="92" name="矩形: 圆角 34"/>
            <p:cNvSpPr/>
            <p:nvPr/>
          </p:nvSpPr>
          <p:spPr>
            <a:xfrm>
              <a:off x="1060699" y="2284050"/>
              <a:ext cx="1823857" cy="2672393"/>
            </a:xfrm>
            <a:prstGeom prst="roundRect">
              <a:avLst>
                <a:gd name="adj" fmla="val 4093"/>
              </a:avLst>
            </a:prstGeom>
            <a:solidFill>
              <a:schemeClr val="bg1"/>
            </a:solidFill>
            <a:ln>
              <a:no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1122234" y="2267250"/>
              <a:ext cx="1397901" cy="647338"/>
            </a:xfrm>
            <a:prstGeom prst="rect">
              <a:avLst/>
            </a:prstGeom>
            <a:noFill/>
          </p:spPr>
          <p:txBody>
            <a:bodyPr wrap="none" rtlCol="0">
              <a:spAutoFit/>
            </a:bodyPr>
            <a:lstStyle>
              <a:defPPr>
                <a:defRPr lang="zh-CN"/>
              </a:defPPr>
              <a:lvl1pPr>
                <a:defRPr b="1" spc="100">
                  <a:solidFill>
                    <a:srgbClr val="00489D"/>
                  </a:solidFill>
                  <a:latin typeface="微软雅黑" panose="020B0503020204020204" pitchFamily="34" charset="-122"/>
                  <a:ea typeface="微软雅黑" panose="020B0503020204020204" pitchFamily="34" charset="-122"/>
                </a:defRPr>
              </a:lvl1pPr>
            </a:lstStyle>
            <a:p>
              <a:r>
                <a:rPr lang="en-US" altLang="zh-CN" sz="1400" dirty="0">
                  <a:latin typeface="Times New Roman" panose="02020603050405020304" pitchFamily="18" charset="0"/>
                  <a:cs typeface="Times New Roman" panose="02020603050405020304" pitchFamily="18" charset="0"/>
                </a:rPr>
                <a:t>Production configuration </a:t>
              </a:r>
            </a:p>
            <a:p>
              <a:r>
                <a:rPr lang="en-US" altLang="zh-CN" sz="1400" dirty="0">
                  <a:latin typeface="Times New Roman" panose="02020603050405020304" pitchFamily="18" charset="0"/>
                  <a:cs typeface="Times New Roman" panose="02020603050405020304" pitchFamily="18" charset="0"/>
                </a:rPr>
                <a:t>upper computer</a:t>
              </a:r>
            </a:p>
          </p:txBody>
        </p:sp>
        <p:cxnSp>
          <p:nvCxnSpPr>
            <p:cNvPr id="94" name="直接连接符 93"/>
            <p:cNvCxnSpPr/>
            <p:nvPr/>
          </p:nvCxnSpPr>
          <p:spPr>
            <a:xfrm>
              <a:off x="1156593" y="2869947"/>
              <a:ext cx="1621206" cy="0"/>
            </a:xfrm>
            <a:prstGeom prst="line">
              <a:avLst/>
            </a:prstGeom>
            <a:ln w="28575">
              <a:solidFill>
                <a:srgbClr val="00489D"/>
              </a:solidFill>
            </a:ln>
          </p:spPr>
          <p:style>
            <a:lnRef idx="1">
              <a:schemeClr val="accent1"/>
            </a:lnRef>
            <a:fillRef idx="0">
              <a:schemeClr val="accent1"/>
            </a:fillRef>
            <a:effectRef idx="0">
              <a:schemeClr val="accent1"/>
            </a:effectRef>
            <a:fontRef idx="minor">
              <a:schemeClr val="tx1"/>
            </a:fontRef>
          </p:style>
        </p:cxnSp>
      </p:grpSp>
      <p:pic>
        <p:nvPicPr>
          <p:cNvPr id="95" name="图片 94"/>
          <p:cNvPicPr>
            <a:picLocks noChangeAspect="1"/>
          </p:cNvPicPr>
          <p:nvPr/>
        </p:nvPicPr>
        <p:blipFill>
          <a:blip r:embed="rId10"/>
          <a:stretch>
            <a:fillRect/>
          </a:stretch>
        </p:blipFill>
        <p:spPr>
          <a:xfrm>
            <a:off x="8620616" y="4553648"/>
            <a:ext cx="2317331" cy="1548432"/>
          </a:xfrm>
          <a:prstGeom prst="rect">
            <a:avLst/>
          </a:prstGeom>
          <a:noFill/>
          <a:ln w="57150" cmpd="sng">
            <a:noFill/>
            <a:prstDash val="solid"/>
          </a:ln>
          <a:effectLst>
            <a:outerShdw blurRad="190500" dist="38100" dir="5400000" algn="t" rotWithShape="0">
              <a:prstClr val="black">
                <a:alpha val="40000"/>
              </a:prstClr>
            </a:outerShdw>
            <a:reflection blurRad="6350" stA="63000" endA="300" endPos="0" dist="76200" dir="5400000" sy="-100000" algn="bl" rotWithShape="0"/>
          </a:effectLst>
          <a:scene3d>
            <a:camera prst="perspectiveLeft" fov="0">
              <a:rot lat="0" lon="0" rev="0"/>
            </a:camera>
            <a:lightRig rig="threePt" dir="t"/>
          </a:scene3d>
        </p:spPr>
      </p:pic>
      <p:grpSp>
        <p:nvGrpSpPr>
          <p:cNvPr id="37" name="组合 36"/>
          <p:cNvGrpSpPr>
            <a:grpSpLocks noChangeAspect="1"/>
          </p:cNvGrpSpPr>
          <p:nvPr/>
        </p:nvGrpSpPr>
        <p:grpSpPr>
          <a:xfrm>
            <a:off x="4942205" y="6506210"/>
            <a:ext cx="2324100" cy="280670"/>
            <a:chOff x="7963" y="10228"/>
            <a:chExt cx="4535" cy="549"/>
          </a:xfrm>
        </p:grpSpPr>
        <p:pic>
          <p:nvPicPr>
            <p:cNvPr id="39" name="图片 38" descr="QQ图片20171211140114"/>
            <p:cNvPicPr>
              <a:picLocks noChangeAspect="1"/>
            </p:cNvPicPr>
            <p:nvPr userDrawn="1"/>
          </p:nvPicPr>
          <p:blipFill>
            <a:blip r:embed="rId11"/>
            <a:srcRect l="47126" t="30867" b="47449"/>
            <a:stretch>
              <a:fillRect/>
            </a:stretch>
          </p:blipFill>
          <p:spPr>
            <a:xfrm>
              <a:off x="7963" y="10243"/>
              <a:ext cx="2312" cy="534"/>
            </a:xfrm>
            <a:prstGeom prst="rect">
              <a:avLst/>
            </a:prstGeom>
          </p:spPr>
        </p:pic>
        <p:pic>
          <p:nvPicPr>
            <p:cNvPr id="40" name="图片 39" descr="QQ图片20171211140114"/>
            <p:cNvPicPr>
              <a:picLocks noChangeAspect="1"/>
            </p:cNvPicPr>
            <p:nvPr userDrawn="1"/>
          </p:nvPicPr>
          <p:blipFill>
            <a:blip r:embed="rId11"/>
            <a:srcRect l="47126" t="56122" b="21429"/>
            <a:stretch>
              <a:fillRect/>
            </a:stretch>
          </p:blipFill>
          <p:spPr>
            <a:xfrm>
              <a:off x="10275" y="10228"/>
              <a:ext cx="2223" cy="532"/>
            </a:xfrm>
            <a:prstGeom prst="rect">
              <a:avLst/>
            </a:prstGeom>
          </p:spPr>
        </p:pic>
      </p:grpSp>
      <p:cxnSp>
        <p:nvCxnSpPr>
          <p:cNvPr id="41" name="直接连接符 40"/>
          <p:cNvCxnSpPr/>
          <p:nvPr/>
        </p:nvCxnSpPr>
        <p:spPr>
          <a:xfrm>
            <a:off x="973141" y="4390869"/>
            <a:ext cx="28800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2629" y="1027629"/>
            <a:ext cx="11247120" cy="5405120"/>
          </a:xfrm>
          <a:prstGeom prst="rect">
            <a:avLst/>
          </a:prstGeom>
        </p:spPr>
      </p:pic>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pitchFamily="34" charset="-122"/>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sp>
        <p:nvSpPr>
          <p:cNvPr id="15" name="文本框 14"/>
          <p:cNvSpPr txBox="1"/>
          <p:nvPr/>
        </p:nvSpPr>
        <p:spPr>
          <a:xfrm>
            <a:off x="496789" y="408949"/>
            <a:ext cx="4622484" cy="523220"/>
          </a:xfrm>
          <a:prstGeom prst="rect">
            <a:avLst/>
          </a:prstGeom>
          <a:noFill/>
        </p:spPr>
        <p:txBody>
          <a:bodyPr wrap="none" rtlCol="0">
            <a:spAutoFit/>
          </a:bodyPr>
          <a:lstStyle/>
          <a:p>
            <a:pPr algn="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Developer Forum &amp; MFANG</a:t>
            </a:r>
          </a:p>
        </p:txBody>
      </p:sp>
      <p:sp>
        <p:nvSpPr>
          <p:cNvPr id="24" name="MH_Other_6"/>
          <p:cNvSpPr/>
          <p:nvPr/>
        </p:nvSpPr>
        <p:spPr bwMode="auto">
          <a:xfrm rot="19800000">
            <a:off x="421569" y="1657615"/>
            <a:ext cx="1384796" cy="1377609"/>
          </a:xfrm>
          <a:custGeom>
            <a:avLst/>
            <a:gdLst>
              <a:gd name="connsiteX0" fmla="*/ 967503 w 1885632"/>
              <a:gd name="connsiteY0" fmla="*/ 143738 h 1811838"/>
              <a:gd name="connsiteX1" fmla="*/ 813446 w 1885632"/>
              <a:gd name="connsiteY1" fmla="*/ 154545 h 1811838"/>
              <a:gd name="connsiteX2" fmla="*/ 191442 w 1885632"/>
              <a:gd name="connsiteY2" fmla="*/ 1035290 h 1811838"/>
              <a:gd name="connsiteX3" fmla="*/ 1072187 w 1885632"/>
              <a:gd name="connsiteY3" fmla="*/ 1657294 h 1811838"/>
              <a:gd name="connsiteX4" fmla="*/ 1694191 w 1885632"/>
              <a:gd name="connsiteY4" fmla="*/ 776549 h 1811838"/>
              <a:gd name="connsiteX5" fmla="*/ 967503 w 1885632"/>
              <a:gd name="connsiteY5" fmla="*/ 143738 h 1811838"/>
              <a:gd name="connsiteX6" fmla="*/ 1205499 w 1885632"/>
              <a:gd name="connsiteY6" fmla="*/ 0 h 1811838"/>
              <a:gd name="connsiteX7" fmla="*/ 1205599 w 1885632"/>
              <a:gd name="connsiteY7" fmla="*/ 3219 h 1811838"/>
              <a:gd name="connsiteX8" fmla="*/ 1207410 w 1885632"/>
              <a:gd name="connsiteY8" fmla="*/ 556 h 1811838"/>
              <a:gd name="connsiteX9" fmla="*/ 1233742 w 1885632"/>
              <a:gd name="connsiteY9" fmla="*/ 44096 h 1811838"/>
              <a:gd name="connsiteX10" fmla="*/ 1412402 w 1885632"/>
              <a:gd name="connsiteY10" fmla="*/ 215739 h 1811838"/>
              <a:gd name="connsiteX11" fmla="*/ 1637652 w 1885632"/>
              <a:gd name="connsiteY11" fmla="*/ 318908 h 1811838"/>
              <a:gd name="connsiteX12" fmla="*/ 1687817 w 1885632"/>
              <a:gd name="connsiteY12" fmla="*/ 327417 h 1811838"/>
              <a:gd name="connsiteX13" fmla="*/ 1686005 w 1885632"/>
              <a:gd name="connsiteY13" fmla="*/ 330079 h 1811838"/>
              <a:gd name="connsiteX14" fmla="*/ 1689037 w 1885632"/>
              <a:gd name="connsiteY14" fmla="*/ 328991 h 1811838"/>
              <a:gd name="connsiteX15" fmla="*/ 1684748 w 1885632"/>
              <a:gd name="connsiteY15" fmla="*/ 379691 h 1811838"/>
              <a:gd name="connsiteX16" fmla="*/ 1728398 w 1885632"/>
              <a:gd name="connsiteY16" fmla="*/ 623568 h 1811838"/>
              <a:gd name="connsiteX17" fmla="*/ 1849986 w 1885632"/>
              <a:gd name="connsiteY17" fmla="*/ 839431 h 1811838"/>
              <a:gd name="connsiteX18" fmla="*/ 1885570 w 1885632"/>
              <a:gd name="connsiteY18" fmla="*/ 875801 h 1811838"/>
              <a:gd name="connsiteX19" fmla="*/ 1882539 w 1885632"/>
              <a:gd name="connsiteY19" fmla="*/ 876891 h 1811838"/>
              <a:gd name="connsiteX20" fmla="*/ 1885632 w 1885632"/>
              <a:gd name="connsiteY20" fmla="*/ 877791 h 1811838"/>
              <a:gd name="connsiteX21" fmla="*/ 1852361 w 1885632"/>
              <a:gd name="connsiteY21" fmla="*/ 916288 h 1811838"/>
              <a:gd name="connsiteX22" fmla="*/ 1744327 w 1885632"/>
              <a:gd name="connsiteY22" fmla="*/ 1139246 h 1811838"/>
              <a:gd name="connsiteX23" fmla="*/ 1715813 w 1885632"/>
              <a:gd name="connsiteY23" fmla="*/ 1385351 h 1811838"/>
              <a:gd name="connsiteX24" fmla="*/ 1723223 w 1885632"/>
              <a:gd name="connsiteY24" fmla="*/ 1435690 h 1811838"/>
              <a:gd name="connsiteX25" fmla="*/ 1720128 w 1885632"/>
              <a:gd name="connsiteY25" fmla="*/ 1434789 h 1811838"/>
              <a:gd name="connsiteX26" fmla="*/ 1722103 w 1885632"/>
              <a:gd name="connsiteY26" fmla="*/ 1437336 h 1811838"/>
              <a:gd name="connsiteX27" fmla="*/ 1672558 w 1885632"/>
              <a:gd name="connsiteY27" fmla="*/ 1448926 h 1811838"/>
              <a:gd name="connsiteX28" fmla="*/ 1454106 w 1885632"/>
              <a:gd name="connsiteY28" fmla="*/ 1565801 h 1811838"/>
              <a:gd name="connsiteX29" fmla="*/ 1286380 w 1885632"/>
              <a:gd name="connsiteY29" fmla="*/ 1748145 h 1811838"/>
              <a:gd name="connsiteX30" fmla="*/ 1262786 w 1885632"/>
              <a:gd name="connsiteY30" fmla="*/ 1793224 h 1811838"/>
              <a:gd name="connsiteX31" fmla="*/ 1260813 w 1885632"/>
              <a:gd name="connsiteY31" fmla="*/ 1790678 h 1811838"/>
              <a:gd name="connsiteX32" fmla="*/ 1260913 w 1885632"/>
              <a:gd name="connsiteY32" fmla="*/ 1793899 h 1811838"/>
              <a:gd name="connsiteX33" fmla="*/ 1214018 w 1885632"/>
              <a:gd name="connsiteY33" fmla="*/ 1774152 h 1811838"/>
              <a:gd name="connsiteX34" fmla="*/ 968589 w 1885632"/>
              <a:gd name="connsiteY34" fmla="*/ 1740304 h 1811838"/>
              <a:gd name="connsiteX35" fmla="*/ 725717 w 1885632"/>
              <a:gd name="connsiteY35" fmla="*/ 1789236 h 1811838"/>
              <a:gd name="connsiteX36" fmla="*/ 680132 w 1885632"/>
              <a:gd name="connsiteY36" fmla="*/ 1811838 h 1811838"/>
              <a:gd name="connsiteX37" fmla="*/ 680033 w 1885632"/>
              <a:gd name="connsiteY37" fmla="*/ 1808619 h 1811838"/>
              <a:gd name="connsiteX38" fmla="*/ 678222 w 1885632"/>
              <a:gd name="connsiteY38" fmla="*/ 1811282 h 1811838"/>
              <a:gd name="connsiteX39" fmla="*/ 651889 w 1885632"/>
              <a:gd name="connsiteY39" fmla="*/ 1767743 h 1811838"/>
              <a:gd name="connsiteX40" fmla="*/ 473229 w 1885632"/>
              <a:gd name="connsiteY40" fmla="*/ 1596099 h 1811838"/>
              <a:gd name="connsiteX41" fmla="*/ 247980 w 1885632"/>
              <a:gd name="connsiteY41" fmla="*/ 1492930 h 1811838"/>
              <a:gd name="connsiteX42" fmla="*/ 197815 w 1885632"/>
              <a:gd name="connsiteY42" fmla="*/ 1484422 h 1811838"/>
              <a:gd name="connsiteX43" fmla="*/ 199626 w 1885632"/>
              <a:gd name="connsiteY43" fmla="*/ 1481759 h 1811838"/>
              <a:gd name="connsiteX44" fmla="*/ 196595 w 1885632"/>
              <a:gd name="connsiteY44" fmla="*/ 1482848 h 1811838"/>
              <a:gd name="connsiteX45" fmla="*/ 200883 w 1885632"/>
              <a:gd name="connsiteY45" fmla="*/ 1432147 h 1811838"/>
              <a:gd name="connsiteX46" fmla="*/ 157233 w 1885632"/>
              <a:gd name="connsiteY46" fmla="*/ 1188270 h 1811838"/>
              <a:gd name="connsiteX47" fmla="*/ 35644 w 1885632"/>
              <a:gd name="connsiteY47" fmla="*/ 972407 h 1811838"/>
              <a:gd name="connsiteX48" fmla="*/ 62 w 1885632"/>
              <a:gd name="connsiteY48" fmla="*/ 936036 h 1811838"/>
              <a:gd name="connsiteX49" fmla="*/ 3095 w 1885632"/>
              <a:gd name="connsiteY49" fmla="*/ 934947 h 1811838"/>
              <a:gd name="connsiteX50" fmla="*/ 0 w 1885632"/>
              <a:gd name="connsiteY50" fmla="*/ 934046 h 1811838"/>
              <a:gd name="connsiteX51" fmla="*/ 33272 w 1885632"/>
              <a:gd name="connsiteY51" fmla="*/ 895549 h 1811838"/>
              <a:gd name="connsiteX52" fmla="*/ 141305 w 1885632"/>
              <a:gd name="connsiteY52" fmla="*/ 672591 h 1811838"/>
              <a:gd name="connsiteX53" fmla="*/ 169819 w 1885632"/>
              <a:gd name="connsiteY53" fmla="*/ 426486 h 1811838"/>
              <a:gd name="connsiteX54" fmla="*/ 162409 w 1885632"/>
              <a:gd name="connsiteY54" fmla="*/ 376147 h 1811838"/>
              <a:gd name="connsiteX55" fmla="*/ 165502 w 1885632"/>
              <a:gd name="connsiteY55" fmla="*/ 377047 h 1811838"/>
              <a:gd name="connsiteX56" fmla="*/ 163529 w 1885632"/>
              <a:gd name="connsiteY56" fmla="*/ 374501 h 1811838"/>
              <a:gd name="connsiteX57" fmla="*/ 213074 w 1885632"/>
              <a:gd name="connsiteY57" fmla="*/ 362912 h 1811838"/>
              <a:gd name="connsiteX58" fmla="*/ 431525 w 1885632"/>
              <a:gd name="connsiteY58" fmla="*/ 246037 h 1811838"/>
              <a:gd name="connsiteX59" fmla="*/ 599251 w 1885632"/>
              <a:gd name="connsiteY59" fmla="*/ 63694 h 1811838"/>
              <a:gd name="connsiteX60" fmla="*/ 622846 w 1885632"/>
              <a:gd name="connsiteY60" fmla="*/ 18614 h 1811838"/>
              <a:gd name="connsiteX61" fmla="*/ 624818 w 1885632"/>
              <a:gd name="connsiteY61" fmla="*/ 21159 h 1811838"/>
              <a:gd name="connsiteX62" fmla="*/ 624719 w 1885632"/>
              <a:gd name="connsiteY62" fmla="*/ 17940 h 1811838"/>
              <a:gd name="connsiteX63" fmla="*/ 671613 w 1885632"/>
              <a:gd name="connsiteY63" fmla="*/ 37686 h 1811838"/>
              <a:gd name="connsiteX64" fmla="*/ 917042 w 1885632"/>
              <a:gd name="connsiteY64" fmla="*/ 71535 h 1811838"/>
              <a:gd name="connsiteX65" fmla="*/ 1159914 w 1885632"/>
              <a:gd name="connsiteY65" fmla="*/ 22602 h 181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885632" h="1811838">
                <a:moveTo>
                  <a:pt x="967503" y="143738"/>
                </a:moveTo>
                <a:cubicBezTo>
                  <a:pt x="916867" y="142150"/>
                  <a:pt x="865318" y="145614"/>
                  <a:pt x="813446" y="154545"/>
                </a:cubicBezTo>
                <a:cubicBezTo>
                  <a:pt x="398473" y="225994"/>
                  <a:pt x="119993" y="620317"/>
                  <a:pt x="191442" y="1035290"/>
                </a:cubicBezTo>
                <a:cubicBezTo>
                  <a:pt x="262892" y="1450263"/>
                  <a:pt x="657215" y="1728743"/>
                  <a:pt x="1072187" y="1657294"/>
                </a:cubicBezTo>
                <a:cubicBezTo>
                  <a:pt x="1487160" y="1585844"/>
                  <a:pt x="1765641" y="1191522"/>
                  <a:pt x="1694191" y="776549"/>
                </a:cubicBezTo>
                <a:cubicBezTo>
                  <a:pt x="1631673" y="413447"/>
                  <a:pt x="1321955" y="154848"/>
                  <a:pt x="967503" y="143738"/>
                </a:cubicBezTo>
                <a:close/>
                <a:moveTo>
                  <a:pt x="1205499" y="0"/>
                </a:moveTo>
                <a:lnTo>
                  <a:pt x="1205599" y="3219"/>
                </a:lnTo>
                <a:lnTo>
                  <a:pt x="1207410" y="556"/>
                </a:lnTo>
                <a:lnTo>
                  <a:pt x="1233742" y="44096"/>
                </a:lnTo>
                <a:cubicBezTo>
                  <a:pt x="1276686" y="104934"/>
                  <a:pt x="1337594" y="164840"/>
                  <a:pt x="1412402" y="215739"/>
                </a:cubicBezTo>
                <a:cubicBezTo>
                  <a:pt x="1487211" y="266637"/>
                  <a:pt x="1565296" y="301300"/>
                  <a:pt x="1637652" y="318908"/>
                </a:cubicBezTo>
                <a:lnTo>
                  <a:pt x="1687817" y="327417"/>
                </a:lnTo>
                <a:lnTo>
                  <a:pt x="1686005" y="330079"/>
                </a:lnTo>
                <a:lnTo>
                  <a:pt x="1689037" y="328991"/>
                </a:lnTo>
                <a:lnTo>
                  <a:pt x="1684748" y="379691"/>
                </a:lnTo>
                <a:cubicBezTo>
                  <a:pt x="1683729" y="454152"/>
                  <a:pt x="1697794" y="538419"/>
                  <a:pt x="1728398" y="623568"/>
                </a:cubicBezTo>
                <a:cubicBezTo>
                  <a:pt x="1759002" y="708716"/>
                  <a:pt x="1801800" y="782656"/>
                  <a:pt x="1849986" y="839431"/>
                </a:cubicBezTo>
                <a:lnTo>
                  <a:pt x="1885570" y="875801"/>
                </a:lnTo>
                <a:lnTo>
                  <a:pt x="1882539" y="876891"/>
                </a:lnTo>
                <a:lnTo>
                  <a:pt x="1885632" y="877791"/>
                </a:lnTo>
                <a:lnTo>
                  <a:pt x="1852361" y="916288"/>
                </a:lnTo>
                <a:cubicBezTo>
                  <a:pt x="1807769" y="975929"/>
                  <a:pt x="1769618" y="1052370"/>
                  <a:pt x="1744327" y="1139246"/>
                </a:cubicBezTo>
                <a:cubicBezTo>
                  <a:pt x="1719038" y="1226121"/>
                  <a:pt x="1710201" y="1311095"/>
                  <a:pt x="1715813" y="1385351"/>
                </a:cubicBezTo>
                <a:lnTo>
                  <a:pt x="1723223" y="1435690"/>
                </a:lnTo>
                <a:lnTo>
                  <a:pt x="1720128" y="1434789"/>
                </a:lnTo>
                <a:lnTo>
                  <a:pt x="1722103" y="1437336"/>
                </a:lnTo>
                <a:lnTo>
                  <a:pt x="1672558" y="1448926"/>
                </a:lnTo>
                <a:cubicBezTo>
                  <a:pt x="1601426" y="1470966"/>
                  <a:pt x="1525630" y="1510382"/>
                  <a:pt x="1454106" y="1565801"/>
                </a:cubicBezTo>
                <a:cubicBezTo>
                  <a:pt x="1382582" y="1621220"/>
                  <a:pt x="1325485" y="1684771"/>
                  <a:pt x="1286380" y="1748145"/>
                </a:cubicBezTo>
                <a:lnTo>
                  <a:pt x="1262786" y="1793224"/>
                </a:lnTo>
                <a:lnTo>
                  <a:pt x="1260813" y="1790678"/>
                </a:lnTo>
                <a:lnTo>
                  <a:pt x="1260913" y="1793899"/>
                </a:lnTo>
                <a:lnTo>
                  <a:pt x="1214018" y="1774152"/>
                </a:lnTo>
                <a:cubicBezTo>
                  <a:pt x="1143517" y="1750173"/>
                  <a:pt x="1059028" y="1737510"/>
                  <a:pt x="968589" y="1740304"/>
                </a:cubicBezTo>
                <a:cubicBezTo>
                  <a:pt x="878151" y="1743097"/>
                  <a:pt x="794605" y="1760951"/>
                  <a:pt x="725717" y="1789236"/>
                </a:cubicBezTo>
                <a:lnTo>
                  <a:pt x="680132" y="1811838"/>
                </a:lnTo>
                <a:lnTo>
                  <a:pt x="680033" y="1808619"/>
                </a:lnTo>
                <a:lnTo>
                  <a:pt x="678222" y="1811282"/>
                </a:lnTo>
                <a:lnTo>
                  <a:pt x="651889" y="1767743"/>
                </a:lnTo>
                <a:cubicBezTo>
                  <a:pt x="608947" y="1706903"/>
                  <a:pt x="548037" y="1646998"/>
                  <a:pt x="473229" y="1596099"/>
                </a:cubicBezTo>
                <a:cubicBezTo>
                  <a:pt x="398420" y="1545201"/>
                  <a:pt x="320336" y="1510538"/>
                  <a:pt x="247980" y="1492930"/>
                </a:cubicBezTo>
                <a:lnTo>
                  <a:pt x="197815" y="1484422"/>
                </a:lnTo>
                <a:lnTo>
                  <a:pt x="199626" y="1481759"/>
                </a:lnTo>
                <a:lnTo>
                  <a:pt x="196595" y="1482848"/>
                </a:lnTo>
                <a:lnTo>
                  <a:pt x="200883" y="1432147"/>
                </a:lnTo>
                <a:cubicBezTo>
                  <a:pt x="201903" y="1357686"/>
                  <a:pt x="187837" y="1273419"/>
                  <a:pt x="157233" y="1188270"/>
                </a:cubicBezTo>
                <a:cubicBezTo>
                  <a:pt x="126630" y="1103122"/>
                  <a:pt x="83832" y="1029181"/>
                  <a:pt x="35644" y="972407"/>
                </a:cubicBezTo>
                <a:lnTo>
                  <a:pt x="62" y="936036"/>
                </a:lnTo>
                <a:lnTo>
                  <a:pt x="3095" y="934947"/>
                </a:lnTo>
                <a:lnTo>
                  <a:pt x="0" y="934046"/>
                </a:lnTo>
                <a:lnTo>
                  <a:pt x="33272" y="895549"/>
                </a:lnTo>
                <a:cubicBezTo>
                  <a:pt x="77863" y="835908"/>
                  <a:pt x="116015" y="759468"/>
                  <a:pt x="141305" y="672591"/>
                </a:cubicBezTo>
                <a:cubicBezTo>
                  <a:pt x="166594" y="585716"/>
                  <a:pt x="175432" y="500742"/>
                  <a:pt x="169819" y="426486"/>
                </a:cubicBezTo>
                <a:lnTo>
                  <a:pt x="162409" y="376147"/>
                </a:lnTo>
                <a:lnTo>
                  <a:pt x="165502" y="377047"/>
                </a:lnTo>
                <a:lnTo>
                  <a:pt x="163529" y="374501"/>
                </a:lnTo>
                <a:lnTo>
                  <a:pt x="213074" y="362912"/>
                </a:lnTo>
                <a:cubicBezTo>
                  <a:pt x="284205" y="340872"/>
                  <a:pt x="360001" y="301455"/>
                  <a:pt x="431525" y="246037"/>
                </a:cubicBezTo>
                <a:cubicBezTo>
                  <a:pt x="503050" y="190619"/>
                  <a:pt x="560146" y="127066"/>
                  <a:pt x="599251" y="63694"/>
                </a:cubicBezTo>
                <a:lnTo>
                  <a:pt x="622846" y="18614"/>
                </a:lnTo>
                <a:lnTo>
                  <a:pt x="624818" y="21159"/>
                </a:lnTo>
                <a:lnTo>
                  <a:pt x="624719" y="17940"/>
                </a:lnTo>
                <a:lnTo>
                  <a:pt x="671613" y="37686"/>
                </a:lnTo>
                <a:cubicBezTo>
                  <a:pt x="742114" y="61665"/>
                  <a:pt x="826603" y="74328"/>
                  <a:pt x="917042" y="71535"/>
                </a:cubicBezTo>
                <a:cubicBezTo>
                  <a:pt x="1007480" y="68741"/>
                  <a:pt x="1091027" y="50886"/>
                  <a:pt x="1159914" y="22602"/>
                </a:cubicBezTo>
                <a:close/>
              </a:path>
            </a:pathLst>
          </a:custGeom>
          <a:solidFill>
            <a:srgbClr val="085F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black"/>
              </a:solidFill>
            </a:endParaRPr>
          </a:p>
        </p:txBody>
      </p:sp>
      <p:grpSp>
        <p:nvGrpSpPr>
          <p:cNvPr id="27" name="组合 26"/>
          <p:cNvGrpSpPr>
            <a:grpSpLocks noChangeAspect="1"/>
          </p:cNvGrpSpPr>
          <p:nvPr/>
        </p:nvGrpSpPr>
        <p:grpSpPr>
          <a:xfrm>
            <a:off x="4942205" y="6506210"/>
            <a:ext cx="2324100" cy="280670"/>
            <a:chOff x="7963" y="10228"/>
            <a:chExt cx="4535" cy="549"/>
          </a:xfrm>
        </p:grpSpPr>
        <p:pic>
          <p:nvPicPr>
            <p:cNvPr id="28" name="图片 27" descr="QQ图片20171211140114"/>
            <p:cNvPicPr>
              <a:picLocks noChangeAspect="1"/>
            </p:cNvPicPr>
            <p:nvPr userDrawn="1"/>
          </p:nvPicPr>
          <p:blipFill>
            <a:blip r:embed="rId4"/>
            <a:srcRect l="47126" t="30867" b="47449"/>
            <a:stretch>
              <a:fillRect/>
            </a:stretch>
          </p:blipFill>
          <p:spPr>
            <a:xfrm>
              <a:off x="7963" y="10243"/>
              <a:ext cx="2312" cy="534"/>
            </a:xfrm>
            <a:prstGeom prst="rect">
              <a:avLst/>
            </a:prstGeom>
          </p:spPr>
        </p:pic>
        <p:pic>
          <p:nvPicPr>
            <p:cNvPr id="29" name="图片 28" descr="QQ图片20171211140114"/>
            <p:cNvPicPr>
              <a:picLocks noChangeAspect="1"/>
            </p:cNvPicPr>
            <p:nvPr userDrawn="1"/>
          </p:nvPicPr>
          <p:blipFill>
            <a:blip r:embed="rId4"/>
            <a:srcRect l="47126" t="56122" b="21429"/>
            <a:stretch>
              <a:fillRect/>
            </a:stretch>
          </p:blipFill>
          <p:spPr>
            <a:xfrm>
              <a:off x="10275" y="10228"/>
              <a:ext cx="2223" cy="532"/>
            </a:xfrm>
            <a:prstGeom prst="rect">
              <a:avLst/>
            </a:prstGeom>
          </p:spPr>
        </p:pic>
      </p:grpSp>
      <p:sp>
        <p:nvSpPr>
          <p:cNvPr id="30" name="文本框 29"/>
          <p:cNvSpPr txBox="1"/>
          <p:nvPr/>
        </p:nvSpPr>
        <p:spPr>
          <a:xfrm>
            <a:off x="576574" y="1901374"/>
            <a:ext cx="1074785" cy="938719"/>
          </a:xfrm>
          <a:prstGeom prst="rect">
            <a:avLst/>
          </a:prstGeom>
          <a:noFill/>
        </p:spPr>
        <p:txBody>
          <a:bodyPr wrap="square">
            <a:spAutoFit/>
          </a:bodyPr>
          <a:lstStyle/>
          <a:p>
            <a:pPr algn="ctr">
              <a:defRPr/>
            </a:pPr>
            <a:r>
              <a:rPr lang="en-US" altLang="zh-CN" sz="1100" b="1" noProof="1">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rPr>
              <a:t>Complete application routines for various family products</a:t>
            </a:r>
          </a:p>
        </p:txBody>
      </p:sp>
      <p:sp>
        <p:nvSpPr>
          <p:cNvPr id="31" name="文本框 30"/>
          <p:cNvSpPr txBox="1"/>
          <p:nvPr/>
        </p:nvSpPr>
        <p:spPr>
          <a:xfrm>
            <a:off x="423969" y="4977282"/>
            <a:ext cx="1483591" cy="600164"/>
          </a:xfrm>
          <a:prstGeom prst="rect">
            <a:avLst/>
          </a:prstGeom>
          <a:noFill/>
        </p:spPr>
        <p:txBody>
          <a:bodyPr wrap="square">
            <a:spAutoFit/>
          </a:bodyPr>
          <a:lstStyle/>
          <a:p>
            <a:pPr algn="ctr">
              <a:defRPr/>
            </a:pPr>
            <a:r>
              <a:rPr lang="en-US" altLang="zh-CN" sz="1100" b="1" noProof="1">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rPr>
              <a:t>Main function module </a:t>
            </a:r>
          </a:p>
          <a:p>
            <a:pPr algn="ctr">
              <a:defRPr/>
            </a:pPr>
            <a:r>
              <a:rPr lang="en-US" altLang="zh-CN" sz="1100" b="1" noProof="1">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rPr>
              <a:t>application notes</a:t>
            </a:r>
          </a:p>
        </p:txBody>
      </p:sp>
      <p:sp>
        <p:nvSpPr>
          <p:cNvPr id="32" name="文本框 31"/>
          <p:cNvSpPr txBox="1"/>
          <p:nvPr/>
        </p:nvSpPr>
        <p:spPr>
          <a:xfrm>
            <a:off x="2691723" y="1977087"/>
            <a:ext cx="1092444" cy="769441"/>
          </a:xfrm>
          <a:prstGeom prst="rect">
            <a:avLst/>
          </a:prstGeom>
          <a:noFill/>
        </p:spPr>
        <p:txBody>
          <a:bodyPr wrap="square">
            <a:spAutoFit/>
          </a:bodyPr>
          <a:lstStyle/>
          <a:p>
            <a:pPr algn="ctr">
              <a:defRPr/>
            </a:pPr>
            <a:r>
              <a:rPr lang="en-US" altLang="zh-CN" sz="1100" b="1" noProof="1">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rPr>
              <a:t>Q&amp;A manuals commonly encountered by developers</a:t>
            </a:r>
          </a:p>
        </p:txBody>
      </p:sp>
      <p:sp>
        <p:nvSpPr>
          <p:cNvPr id="33" name="文本框 32"/>
          <p:cNvSpPr txBox="1"/>
          <p:nvPr/>
        </p:nvSpPr>
        <p:spPr>
          <a:xfrm>
            <a:off x="2570966" y="5025243"/>
            <a:ext cx="1433503" cy="600164"/>
          </a:xfrm>
          <a:prstGeom prst="rect">
            <a:avLst/>
          </a:prstGeom>
          <a:noFill/>
        </p:spPr>
        <p:txBody>
          <a:bodyPr wrap="square">
            <a:spAutoFit/>
          </a:bodyPr>
          <a:lstStyle/>
          <a:p>
            <a:pPr algn="ctr">
              <a:defRPr/>
            </a:pPr>
            <a:r>
              <a:rPr lang="en-US" altLang="zh-CN" sz="1100" b="1" noProof="1">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rPr>
              <a:t>Answers developers' questions online in real time</a:t>
            </a:r>
          </a:p>
        </p:txBody>
      </p:sp>
      <p:sp>
        <p:nvSpPr>
          <p:cNvPr id="35" name="文本框 34"/>
          <p:cNvSpPr txBox="1"/>
          <p:nvPr/>
        </p:nvSpPr>
        <p:spPr>
          <a:xfrm>
            <a:off x="1597354" y="3543200"/>
            <a:ext cx="1326526" cy="769441"/>
          </a:xfrm>
          <a:prstGeom prst="rect">
            <a:avLst/>
          </a:prstGeom>
          <a:noFill/>
        </p:spPr>
        <p:txBody>
          <a:bodyPr wrap="square">
            <a:spAutoFit/>
          </a:bodyPr>
          <a:lstStyle/>
          <a:p>
            <a:pPr algn="ctr">
              <a:defRPr/>
            </a:pPr>
            <a:r>
              <a:rPr lang="en-US" altLang="zh-CN" sz="1100" b="1" noProof="1">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rPr>
              <a:t>Update the various resources needed by developers regularly</a:t>
            </a:r>
          </a:p>
        </p:txBody>
      </p:sp>
      <p:sp>
        <p:nvSpPr>
          <p:cNvPr id="36" name="MH_Other_6"/>
          <p:cNvSpPr/>
          <p:nvPr/>
        </p:nvSpPr>
        <p:spPr bwMode="auto">
          <a:xfrm rot="19800000">
            <a:off x="2545546" y="1657615"/>
            <a:ext cx="1384796" cy="1377609"/>
          </a:xfrm>
          <a:custGeom>
            <a:avLst/>
            <a:gdLst>
              <a:gd name="connsiteX0" fmla="*/ 967503 w 1885632"/>
              <a:gd name="connsiteY0" fmla="*/ 143738 h 1811838"/>
              <a:gd name="connsiteX1" fmla="*/ 813446 w 1885632"/>
              <a:gd name="connsiteY1" fmla="*/ 154545 h 1811838"/>
              <a:gd name="connsiteX2" fmla="*/ 191442 w 1885632"/>
              <a:gd name="connsiteY2" fmla="*/ 1035290 h 1811838"/>
              <a:gd name="connsiteX3" fmla="*/ 1072187 w 1885632"/>
              <a:gd name="connsiteY3" fmla="*/ 1657294 h 1811838"/>
              <a:gd name="connsiteX4" fmla="*/ 1694191 w 1885632"/>
              <a:gd name="connsiteY4" fmla="*/ 776549 h 1811838"/>
              <a:gd name="connsiteX5" fmla="*/ 967503 w 1885632"/>
              <a:gd name="connsiteY5" fmla="*/ 143738 h 1811838"/>
              <a:gd name="connsiteX6" fmla="*/ 1205499 w 1885632"/>
              <a:gd name="connsiteY6" fmla="*/ 0 h 1811838"/>
              <a:gd name="connsiteX7" fmla="*/ 1205599 w 1885632"/>
              <a:gd name="connsiteY7" fmla="*/ 3219 h 1811838"/>
              <a:gd name="connsiteX8" fmla="*/ 1207410 w 1885632"/>
              <a:gd name="connsiteY8" fmla="*/ 556 h 1811838"/>
              <a:gd name="connsiteX9" fmla="*/ 1233742 w 1885632"/>
              <a:gd name="connsiteY9" fmla="*/ 44096 h 1811838"/>
              <a:gd name="connsiteX10" fmla="*/ 1412402 w 1885632"/>
              <a:gd name="connsiteY10" fmla="*/ 215739 h 1811838"/>
              <a:gd name="connsiteX11" fmla="*/ 1637652 w 1885632"/>
              <a:gd name="connsiteY11" fmla="*/ 318908 h 1811838"/>
              <a:gd name="connsiteX12" fmla="*/ 1687817 w 1885632"/>
              <a:gd name="connsiteY12" fmla="*/ 327417 h 1811838"/>
              <a:gd name="connsiteX13" fmla="*/ 1686005 w 1885632"/>
              <a:gd name="connsiteY13" fmla="*/ 330079 h 1811838"/>
              <a:gd name="connsiteX14" fmla="*/ 1689037 w 1885632"/>
              <a:gd name="connsiteY14" fmla="*/ 328991 h 1811838"/>
              <a:gd name="connsiteX15" fmla="*/ 1684748 w 1885632"/>
              <a:gd name="connsiteY15" fmla="*/ 379691 h 1811838"/>
              <a:gd name="connsiteX16" fmla="*/ 1728398 w 1885632"/>
              <a:gd name="connsiteY16" fmla="*/ 623568 h 1811838"/>
              <a:gd name="connsiteX17" fmla="*/ 1849986 w 1885632"/>
              <a:gd name="connsiteY17" fmla="*/ 839431 h 1811838"/>
              <a:gd name="connsiteX18" fmla="*/ 1885570 w 1885632"/>
              <a:gd name="connsiteY18" fmla="*/ 875801 h 1811838"/>
              <a:gd name="connsiteX19" fmla="*/ 1882539 w 1885632"/>
              <a:gd name="connsiteY19" fmla="*/ 876891 h 1811838"/>
              <a:gd name="connsiteX20" fmla="*/ 1885632 w 1885632"/>
              <a:gd name="connsiteY20" fmla="*/ 877791 h 1811838"/>
              <a:gd name="connsiteX21" fmla="*/ 1852361 w 1885632"/>
              <a:gd name="connsiteY21" fmla="*/ 916288 h 1811838"/>
              <a:gd name="connsiteX22" fmla="*/ 1744327 w 1885632"/>
              <a:gd name="connsiteY22" fmla="*/ 1139246 h 1811838"/>
              <a:gd name="connsiteX23" fmla="*/ 1715813 w 1885632"/>
              <a:gd name="connsiteY23" fmla="*/ 1385351 h 1811838"/>
              <a:gd name="connsiteX24" fmla="*/ 1723223 w 1885632"/>
              <a:gd name="connsiteY24" fmla="*/ 1435690 h 1811838"/>
              <a:gd name="connsiteX25" fmla="*/ 1720128 w 1885632"/>
              <a:gd name="connsiteY25" fmla="*/ 1434789 h 1811838"/>
              <a:gd name="connsiteX26" fmla="*/ 1722103 w 1885632"/>
              <a:gd name="connsiteY26" fmla="*/ 1437336 h 1811838"/>
              <a:gd name="connsiteX27" fmla="*/ 1672558 w 1885632"/>
              <a:gd name="connsiteY27" fmla="*/ 1448926 h 1811838"/>
              <a:gd name="connsiteX28" fmla="*/ 1454106 w 1885632"/>
              <a:gd name="connsiteY28" fmla="*/ 1565801 h 1811838"/>
              <a:gd name="connsiteX29" fmla="*/ 1286380 w 1885632"/>
              <a:gd name="connsiteY29" fmla="*/ 1748145 h 1811838"/>
              <a:gd name="connsiteX30" fmla="*/ 1262786 w 1885632"/>
              <a:gd name="connsiteY30" fmla="*/ 1793224 h 1811838"/>
              <a:gd name="connsiteX31" fmla="*/ 1260813 w 1885632"/>
              <a:gd name="connsiteY31" fmla="*/ 1790678 h 1811838"/>
              <a:gd name="connsiteX32" fmla="*/ 1260913 w 1885632"/>
              <a:gd name="connsiteY32" fmla="*/ 1793899 h 1811838"/>
              <a:gd name="connsiteX33" fmla="*/ 1214018 w 1885632"/>
              <a:gd name="connsiteY33" fmla="*/ 1774152 h 1811838"/>
              <a:gd name="connsiteX34" fmla="*/ 968589 w 1885632"/>
              <a:gd name="connsiteY34" fmla="*/ 1740304 h 1811838"/>
              <a:gd name="connsiteX35" fmla="*/ 725717 w 1885632"/>
              <a:gd name="connsiteY35" fmla="*/ 1789236 h 1811838"/>
              <a:gd name="connsiteX36" fmla="*/ 680132 w 1885632"/>
              <a:gd name="connsiteY36" fmla="*/ 1811838 h 1811838"/>
              <a:gd name="connsiteX37" fmla="*/ 680033 w 1885632"/>
              <a:gd name="connsiteY37" fmla="*/ 1808619 h 1811838"/>
              <a:gd name="connsiteX38" fmla="*/ 678222 w 1885632"/>
              <a:gd name="connsiteY38" fmla="*/ 1811282 h 1811838"/>
              <a:gd name="connsiteX39" fmla="*/ 651889 w 1885632"/>
              <a:gd name="connsiteY39" fmla="*/ 1767743 h 1811838"/>
              <a:gd name="connsiteX40" fmla="*/ 473229 w 1885632"/>
              <a:gd name="connsiteY40" fmla="*/ 1596099 h 1811838"/>
              <a:gd name="connsiteX41" fmla="*/ 247980 w 1885632"/>
              <a:gd name="connsiteY41" fmla="*/ 1492930 h 1811838"/>
              <a:gd name="connsiteX42" fmla="*/ 197815 w 1885632"/>
              <a:gd name="connsiteY42" fmla="*/ 1484422 h 1811838"/>
              <a:gd name="connsiteX43" fmla="*/ 199626 w 1885632"/>
              <a:gd name="connsiteY43" fmla="*/ 1481759 h 1811838"/>
              <a:gd name="connsiteX44" fmla="*/ 196595 w 1885632"/>
              <a:gd name="connsiteY44" fmla="*/ 1482848 h 1811838"/>
              <a:gd name="connsiteX45" fmla="*/ 200883 w 1885632"/>
              <a:gd name="connsiteY45" fmla="*/ 1432147 h 1811838"/>
              <a:gd name="connsiteX46" fmla="*/ 157233 w 1885632"/>
              <a:gd name="connsiteY46" fmla="*/ 1188270 h 1811838"/>
              <a:gd name="connsiteX47" fmla="*/ 35644 w 1885632"/>
              <a:gd name="connsiteY47" fmla="*/ 972407 h 1811838"/>
              <a:gd name="connsiteX48" fmla="*/ 62 w 1885632"/>
              <a:gd name="connsiteY48" fmla="*/ 936036 h 1811838"/>
              <a:gd name="connsiteX49" fmla="*/ 3095 w 1885632"/>
              <a:gd name="connsiteY49" fmla="*/ 934947 h 1811838"/>
              <a:gd name="connsiteX50" fmla="*/ 0 w 1885632"/>
              <a:gd name="connsiteY50" fmla="*/ 934046 h 1811838"/>
              <a:gd name="connsiteX51" fmla="*/ 33272 w 1885632"/>
              <a:gd name="connsiteY51" fmla="*/ 895549 h 1811838"/>
              <a:gd name="connsiteX52" fmla="*/ 141305 w 1885632"/>
              <a:gd name="connsiteY52" fmla="*/ 672591 h 1811838"/>
              <a:gd name="connsiteX53" fmla="*/ 169819 w 1885632"/>
              <a:gd name="connsiteY53" fmla="*/ 426486 h 1811838"/>
              <a:gd name="connsiteX54" fmla="*/ 162409 w 1885632"/>
              <a:gd name="connsiteY54" fmla="*/ 376147 h 1811838"/>
              <a:gd name="connsiteX55" fmla="*/ 165502 w 1885632"/>
              <a:gd name="connsiteY55" fmla="*/ 377047 h 1811838"/>
              <a:gd name="connsiteX56" fmla="*/ 163529 w 1885632"/>
              <a:gd name="connsiteY56" fmla="*/ 374501 h 1811838"/>
              <a:gd name="connsiteX57" fmla="*/ 213074 w 1885632"/>
              <a:gd name="connsiteY57" fmla="*/ 362912 h 1811838"/>
              <a:gd name="connsiteX58" fmla="*/ 431525 w 1885632"/>
              <a:gd name="connsiteY58" fmla="*/ 246037 h 1811838"/>
              <a:gd name="connsiteX59" fmla="*/ 599251 w 1885632"/>
              <a:gd name="connsiteY59" fmla="*/ 63694 h 1811838"/>
              <a:gd name="connsiteX60" fmla="*/ 622846 w 1885632"/>
              <a:gd name="connsiteY60" fmla="*/ 18614 h 1811838"/>
              <a:gd name="connsiteX61" fmla="*/ 624818 w 1885632"/>
              <a:gd name="connsiteY61" fmla="*/ 21159 h 1811838"/>
              <a:gd name="connsiteX62" fmla="*/ 624719 w 1885632"/>
              <a:gd name="connsiteY62" fmla="*/ 17940 h 1811838"/>
              <a:gd name="connsiteX63" fmla="*/ 671613 w 1885632"/>
              <a:gd name="connsiteY63" fmla="*/ 37686 h 1811838"/>
              <a:gd name="connsiteX64" fmla="*/ 917042 w 1885632"/>
              <a:gd name="connsiteY64" fmla="*/ 71535 h 1811838"/>
              <a:gd name="connsiteX65" fmla="*/ 1159914 w 1885632"/>
              <a:gd name="connsiteY65" fmla="*/ 22602 h 181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885632" h="1811838">
                <a:moveTo>
                  <a:pt x="967503" y="143738"/>
                </a:moveTo>
                <a:cubicBezTo>
                  <a:pt x="916867" y="142150"/>
                  <a:pt x="865318" y="145614"/>
                  <a:pt x="813446" y="154545"/>
                </a:cubicBezTo>
                <a:cubicBezTo>
                  <a:pt x="398473" y="225994"/>
                  <a:pt x="119993" y="620317"/>
                  <a:pt x="191442" y="1035290"/>
                </a:cubicBezTo>
                <a:cubicBezTo>
                  <a:pt x="262892" y="1450263"/>
                  <a:pt x="657215" y="1728743"/>
                  <a:pt x="1072187" y="1657294"/>
                </a:cubicBezTo>
                <a:cubicBezTo>
                  <a:pt x="1487160" y="1585844"/>
                  <a:pt x="1765641" y="1191522"/>
                  <a:pt x="1694191" y="776549"/>
                </a:cubicBezTo>
                <a:cubicBezTo>
                  <a:pt x="1631673" y="413447"/>
                  <a:pt x="1321955" y="154848"/>
                  <a:pt x="967503" y="143738"/>
                </a:cubicBezTo>
                <a:close/>
                <a:moveTo>
                  <a:pt x="1205499" y="0"/>
                </a:moveTo>
                <a:lnTo>
                  <a:pt x="1205599" y="3219"/>
                </a:lnTo>
                <a:lnTo>
                  <a:pt x="1207410" y="556"/>
                </a:lnTo>
                <a:lnTo>
                  <a:pt x="1233742" y="44096"/>
                </a:lnTo>
                <a:cubicBezTo>
                  <a:pt x="1276686" y="104934"/>
                  <a:pt x="1337594" y="164840"/>
                  <a:pt x="1412402" y="215739"/>
                </a:cubicBezTo>
                <a:cubicBezTo>
                  <a:pt x="1487211" y="266637"/>
                  <a:pt x="1565296" y="301300"/>
                  <a:pt x="1637652" y="318908"/>
                </a:cubicBezTo>
                <a:lnTo>
                  <a:pt x="1687817" y="327417"/>
                </a:lnTo>
                <a:lnTo>
                  <a:pt x="1686005" y="330079"/>
                </a:lnTo>
                <a:lnTo>
                  <a:pt x="1689037" y="328991"/>
                </a:lnTo>
                <a:lnTo>
                  <a:pt x="1684748" y="379691"/>
                </a:lnTo>
                <a:cubicBezTo>
                  <a:pt x="1683729" y="454152"/>
                  <a:pt x="1697794" y="538419"/>
                  <a:pt x="1728398" y="623568"/>
                </a:cubicBezTo>
                <a:cubicBezTo>
                  <a:pt x="1759002" y="708716"/>
                  <a:pt x="1801800" y="782656"/>
                  <a:pt x="1849986" y="839431"/>
                </a:cubicBezTo>
                <a:lnTo>
                  <a:pt x="1885570" y="875801"/>
                </a:lnTo>
                <a:lnTo>
                  <a:pt x="1882539" y="876891"/>
                </a:lnTo>
                <a:lnTo>
                  <a:pt x="1885632" y="877791"/>
                </a:lnTo>
                <a:lnTo>
                  <a:pt x="1852361" y="916288"/>
                </a:lnTo>
                <a:cubicBezTo>
                  <a:pt x="1807769" y="975929"/>
                  <a:pt x="1769618" y="1052370"/>
                  <a:pt x="1744327" y="1139246"/>
                </a:cubicBezTo>
                <a:cubicBezTo>
                  <a:pt x="1719038" y="1226121"/>
                  <a:pt x="1710201" y="1311095"/>
                  <a:pt x="1715813" y="1385351"/>
                </a:cubicBezTo>
                <a:lnTo>
                  <a:pt x="1723223" y="1435690"/>
                </a:lnTo>
                <a:lnTo>
                  <a:pt x="1720128" y="1434789"/>
                </a:lnTo>
                <a:lnTo>
                  <a:pt x="1722103" y="1437336"/>
                </a:lnTo>
                <a:lnTo>
                  <a:pt x="1672558" y="1448926"/>
                </a:lnTo>
                <a:cubicBezTo>
                  <a:pt x="1601426" y="1470966"/>
                  <a:pt x="1525630" y="1510382"/>
                  <a:pt x="1454106" y="1565801"/>
                </a:cubicBezTo>
                <a:cubicBezTo>
                  <a:pt x="1382582" y="1621220"/>
                  <a:pt x="1325485" y="1684771"/>
                  <a:pt x="1286380" y="1748145"/>
                </a:cubicBezTo>
                <a:lnTo>
                  <a:pt x="1262786" y="1793224"/>
                </a:lnTo>
                <a:lnTo>
                  <a:pt x="1260813" y="1790678"/>
                </a:lnTo>
                <a:lnTo>
                  <a:pt x="1260913" y="1793899"/>
                </a:lnTo>
                <a:lnTo>
                  <a:pt x="1214018" y="1774152"/>
                </a:lnTo>
                <a:cubicBezTo>
                  <a:pt x="1143517" y="1750173"/>
                  <a:pt x="1059028" y="1737510"/>
                  <a:pt x="968589" y="1740304"/>
                </a:cubicBezTo>
                <a:cubicBezTo>
                  <a:pt x="878151" y="1743097"/>
                  <a:pt x="794605" y="1760951"/>
                  <a:pt x="725717" y="1789236"/>
                </a:cubicBezTo>
                <a:lnTo>
                  <a:pt x="680132" y="1811838"/>
                </a:lnTo>
                <a:lnTo>
                  <a:pt x="680033" y="1808619"/>
                </a:lnTo>
                <a:lnTo>
                  <a:pt x="678222" y="1811282"/>
                </a:lnTo>
                <a:lnTo>
                  <a:pt x="651889" y="1767743"/>
                </a:lnTo>
                <a:cubicBezTo>
                  <a:pt x="608947" y="1706903"/>
                  <a:pt x="548037" y="1646998"/>
                  <a:pt x="473229" y="1596099"/>
                </a:cubicBezTo>
                <a:cubicBezTo>
                  <a:pt x="398420" y="1545201"/>
                  <a:pt x="320336" y="1510538"/>
                  <a:pt x="247980" y="1492930"/>
                </a:cubicBezTo>
                <a:lnTo>
                  <a:pt x="197815" y="1484422"/>
                </a:lnTo>
                <a:lnTo>
                  <a:pt x="199626" y="1481759"/>
                </a:lnTo>
                <a:lnTo>
                  <a:pt x="196595" y="1482848"/>
                </a:lnTo>
                <a:lnTo>
                  <a:pt x="200883" y="1432147"/>
                </a:lnTo>
                <a:cubicBezTo>
                  <a:pt x="201903" y="1357686"/>
                  <a:pt x="187837" y="1273419"/>
                  <a:pt x="157233" y="1188270"/>
                </a:cubicBezTo>
                <a:cubicBezTo>
                  <a:pt x="126630" y="1103122"/>
                  <a:pt x="83832" y="1029181"/>
                  <a:pt x="35644" y="972407"/>
                </a:cubicBezTo>
                <a:lnTo>
                  <a:pt x="62" y="936036"/>
                </a:lnTo>
                <a:lnTo>
                  <a:pt x="3095" y="934947"/>
                </a:lnTo>
                <a:lnTo>
                  <a:pt x="0" y="934046"/>
                </a:lnTo>
                <a:lnTo>
                  <a:pt x="33272" y="895549"/>
                </a:lnTo>
                <a:cubicBezTo>
                  <a:pt x="77863" y="835908"/>
                  <a:pt x="116015" y="759468"/>
                  <a:pt x="141305" y="672591"/>
                </a:cubicBezTo>
                <a:cubicBezTo>
                  <a:pt x="166594" y="585716"/>
                  <a:pt x="175432" y="500742"/>
                  <a:pt x="169819" y="426486"/>
                </a:cubicBezTo>
                <a:lnTo>
                  <a:pt x="162409" y="376147"/>
                </a:lnTo>
                <a:lnTo>
                  <a:pt x="165502" y="377047"/>
                </a:lnTo>
                <a:lnTo>
                  <a:pt x="163529" y="374501"/>
                </a:lnTo>
                <a:lnTo>
                  <a:pt x="213074" y="362912"/>
                </a:lnTo>
                <a:cubicBezTo>
                  <a:pt x="284205" y="340872"/>
                  <a:pt x="360001" y="301455"/>
                  <a:pt x="431525" y="246037"/>
                </a:cubicBezTo>
                <a:cubicBezTo>
                  <a:pt x="503050" y="190619"/>
                  <a:pt x="560146" y="127066"/>
                  <a:pt x="599251" y="63694"/>
                </a:cubicBezTo>
                <a:lnTo>
                  <a:pt x="622846" y="18614"/>
                </a:lnTo>
                <a:lnTo>
                  <a:pt x="624818" y="21159"/>
                </a:lnTo>
                <a:lnTo>
                  <a:pt x="624719" y="17940"/>
                </a:lnTo>
                <a:lnTo>
                  <a:pt x="671613" y="37686"/>
                </a:lnTo>
                <a:cubicBezTo>
                  <a:pt x="742114" y="61665"/>
                  <a:pt x="826603" y="74328"/>
                  <a:pt x="917042" y="71535"/>
                </a:cubicBezTo>
                <a:cubicBezTo>
                  <a:pt x="1007480" y="68741"/>
                  <a:pt x="1091027" y="50886"/>
                  <a:pt x="1159914" y="22602"/>
                </a:cubicBezTo>
                <a:close/>
              </a:path>
            </a:pathLst>
          </a:custGeom>
          <a:solidFill>
            <a:srgbClr val="085F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black"/>
              </a:solidFill>
            </a:endParaRPr>
          </a:p>
        </p:txBody>
      </p:sp>
      <p:sp>
        <p:nvSpPr>
          <p:cNvPr id="37" name="MH_Other_6"/>
          <p:cNvSpPr/>
          <p:nvPr/>
        </p:nvSpPr>
        <p:spPr bwMode="auto">
          <a:xfrm rot="19800000">
            <a:off x="2583624" y="4555742"/>
            <a:ext cx="1384796" cy="1377609"/>
          </a:xfrm>
          <a:custGeom>
            <a:avLst/>
            <a:gdLst>
              <a:gd name="connsiteX0" fmla="*/ 967503 w 1885632"/>
              <a:gd name="connsiteY0" fmla="*/ 143738 h 1811838"/>
              <a:gd name="connsiteX1" fmla="*/ 813446 w 1885632"/>
              <a:gd name="connsiteY1" fmla="*/ 154545 h 1811838"/>
              <a:gd name="connsiteX2" fmla="*/ 191442 w 1885632"/>
              <a:gd name="connsiteY2" fmla="*/ 1035290 h 1811838"/>
              <a:gd name="connsiteX3" fmla="*/ 1072187 w 1885632"/>
              <a:gd name="connsiteY3" fmla="*/ 1657294 h 1811838"/>
              <a:gd name="connsiteX4" fmla="*/ 1694191 w 1885632"/>
              <a:gd name="connsiteY4" fmla="*/ 776549 h 1811838"/>
              <a:gd name="connsiteX5" fmla="*/ 967503 w 1885632"/>
              <a:gd name="connsiteY5" fmla="*/ 143738 h 1811838"/>
              <a:gd name="connsiteX6" fmla="*/ 1205499 w 1885632"/>
              <a:gd name="connsiteY6" fmla="*/ 0 h 1811838"/>
              <a:gd name="connsiteX7" fmla="*/ 1205599 w 1885632"/>
              <a:gd name="connsiteY7" fmla="*/ 3219 h 1811838"/>
              <a:gd name="connsiteX8" fmla="*/ 1207410 w 1885632"/>
              <a:gd name="connsiteY8" fmla="*/ 556 h 1811838"/>
              <a:gd name="connsiteX9" fmla="*/ 1233742 w 1885632"/>
              <a:gd name="connsiteY9" fmla="*/ 44096 h 1811838"/>
              <a:gd name="connsiteX10" fmla="*/ 1412402 w 1885632"/>
              <a:gd name="connsiteY10" fmla="*/ 215739 h 1811838"/>
              <a:gd name="connsiteX11" fmla="*/ 1637652 w 1885632"/>
              <a:gd name="connsiteY11" fmla="*/ 318908 h 1811838"/>
              <a:gd name="connsiteX12" fmla="*/ 1687817 w 1885632"/>
              <a:gd name="connsiteY12" fmla="*/ 327417 h 1811838"/>
              <a:gd name="connsiteX13" fmla="*/ 1686005 w 1885632"/>
              <a:gd name="connsiteY13" fmla="*/ 330079 h 1811838"/>
              <a:gd name="connsiteX14" fmla="*/ 1689037 w 1885632"/>
              <a:gd name="connsiteY14" fmla="*/ 328991 h 1811838"/>
              <a:gd name="connsiteX15" fmla="*/ 1684748 w 1885632"/>
              <a:gd name="connsiteY15" fmla="*/ 379691 h 1811838"/>
              <a:gd name="connsiteX16" fmla="*/ 1728398 w 1885632"/>
              <a:gd name="connsiteY16" fmla="*/ 623568 h 1811838"/>
              <a:gd name="connsiteX17" fmla="*/ 1849986 w 1885632"/>
              <a:gd name="connsiteY17" fmla="*/ 839431 h 1811838"/>
              <a:gd name="connsiteX18" fmla="*/ 1885570 w 1885632"/>
              <a:gd name="connsiteY18" fmla="*/ 875801 h 1811838"/>
              <a:gd name="connsiteX19" fmla="*/ 1882539 w 1885632"/>
              <a:gd name="connsiteY19" fmla="*/ 876891 h 1811838"/>
              <a:gd name="connsiteX20" fmla="*/ 1885632 w 1885632"/>
              <a:gd name="connsiteY20" fmla="*/ 877791 h 1811838"/>
              <a:gd name="connsiteX21" fmla="*/ 1852361 w 1885632"/>
              <a:gd name="connsiteY21" fmla="*/ 916288 h 1811838"/>
              <a:gd name="connsiteX22" fmla="*/ 1744327 w 1885632"/>
              <a:gd name="connsiteY22" fmla="*/ 1139246 h 1811838"/>
              <a:gd name="connsiteX23" fmla="*/ 1715813 w 1885632"/>
              <a:gd name="connsiteY23" fmla="*/ 1385351 h 1811838"/>
              <a:gd name="connsiteX24" fmla="*/ 1723223 w 1885632"/>
              <a:gd name="connsiteY24" fmla="*/ 1435690 h 1811838"/>
              <a:gd name="connsiteX25" fmla="*/ 1720128 w 1885632"/>
              <a:gd name="connsiteY25" fmla="*/ 1434789 h 1811838"/>
              <a:gd name="connsiteX26" fmla="*/ 1722103 w 1885632"/>
              <a:gd name="connsiteY26" fmla="*/ 1437336 h 1811838"/>
              <a:gd name="connsiteX27" fmla="*/ 1672558 w 1885632"/>
              <a:gd name="connsiteY27" fmla="*/ 1448926 h 1811838"/>
              <a:gd name="connsiteX28" fmla="*/ 1454106 w 1885632"/>
              <a:gd name="connsiteY28" fmla="*/ 1565801 h 1811838"/>
              <a:gd name="connsiteX29" fmla="*/ 1286380 w 1885632"/>
              <a:gd name="connsiteY29" fmla="*/ 1748145 h 1811838"/>
              <a:gd name="connsiteX30" fmla="*/ 1262786 w 1885632"/>
              <a:gd name="connsiteY30" fmla="*/ 1793224 h 1811838"/>
              <a:gd name="connsiteX31" fmla="*/ 1260813 w 1885632"/>
              <a:gd name="connsiteY31" fmla="*/ 1790678 h 1811838"/>
              <a:gd name="connsiteX32" fmla="*/ 1260913 w 1885632"/>
              <a:gd name="connsiteY32" fmla="*/ 1793899 h 1811838"/>
              <a:gd name="connsiteX33" fmla="*/ 1214018 w 1885632"/>
              <a:gd name="connsiteY33" fmla="*/ 1774152 h 1811838"/>
              <a:gd name="connsiteX34" fmla="*/ 968589 w 1885632"/>
              <a:gd name="connsiteY34" fmla="*/ 1740304 h 1811838"/>
              <a:gd name="connsiteX35" fmla="*/ 725717 w 1885632"/>
              <a:gd name="connsiteY35" fmla="*/ 1789236 h 1811838"/>
              <a:gd name="connsiteX36" fmla="*/ 680132 w 1885632"/>
              <a:gd name="connsiteY36" fmla="*/ 1811838 h 1811838"/>
              <a:gd name="connsiteX37" fmla="*/ 680033 w 1885632"/>
              <a:gd name="connsiteY37" fmla="*/ 1808619 h 1811838"/>
              <a:gd name="connsiteX38" fmla="*/ 678222 w 1885632"/>
              <a:gd name="connsiteY38" fmla="*/ 1811282 h 1811838"/>
              <a:gd name="connsiteX39" fmla="*/ 651889 w 1885632"/>
              <a:gd name="connsiteY39" fmla="*/ 1767743 h 1811838"/>
              <a:gd name="connsiteX40" fmla="*/ 473229 w 1885632"/>
              <a:gd name="connsiteY40" fmla="*/ 1596099 h 1811838"/>
              <a:gd name="connsiteX41" fmla="*/ 247980 w 1885632"/>
              <a:gd name="connsiteY41" fmla="*/ 1492930 h 1811838"/>
              <a:gd name="connsiteX42" fmla="*/ 197815 w 1885632"/>
              <a:gd name="connsiteY42" fmla="*/ 1484422 h 1811838"/>
              <a:gd name="connsiteX43" fmla="*/ 199626 w 1885632"/>
              <a:gd name="connsiteY43" fmla="*/ 1481759 h 1811838"/>
              <a:gd name="connsiteX44" fmla="*/ 196595 w 1885632"/>
              <a:gd name="connsiteY44" fmla="*/ 1482848 h 1811838"/>
              <a:gd name="connsiteX45" fmla="*/ 200883 w 1885632"/>
              <a:gd name="connsiteY45" fmla="*/ 1432147 h 1811838"/>
              <a:gd name="connsiteX46" fmla="*/ 157233 w 1885632"/>
              <a:gd name="connsiteY46" fmla="*/ 1188270 h 1811838"/>
              <a:gd name="connsiteX47" fmla="*/ 35644 w 1885632"/>
              <a:gd name="connsiteY47" fmla="*/ 972407 h 1811838"/>
              <a:gd name="connsiteX48" fmla="*/ 62 w 1885632"/>
              <a:gd name="connsiteY48" fmla="*/ 936036 h 1811838"/>
              <a:gd name="connsiteX49" fmla="*/ 3095 w 1885632"/>
              <a:gd name="connsiteY49" fmla="*/ 934947 h 1811838"/>
              <a:gd name="connsiteX50" fmla="*/ 0 w 1885632"/>
              <a:gd name="connsiteY50" fmla="*/ 934046 h 1811838"/>
              <a:gd name="connsiteX51" fmla="*/ 33272 w 1885632"/>
              <a:gd name="connsiteY51" fmla="*/ 895549 h 1811838"/>
              <a:gd name="connsiteX52" fmla="*/ 141305 w 1885632"/>
              <a:gd name="connsiteY52" fmla="*/ 672591 h 1811838"/>
              <a:gd name="connsiteX53" fmla="*/ 169819 w 1885632"/>
              <a:gd name="connsiteY53" fmla="*/ 426486 h 1811838"/>
              <a:gd name="connsiteX54" fmla="*/ 162409 w 1885632"/>
              <a:gd name="connsiteY54" fmla="*/ 376147 h 1811838"/>
              <a:gd name="connsiteX55" fmla="*/ 165502 w 1885632"/>
              <a:gd name="connsiteY55" fmla="*/ 377047 h 1811838"/>
              <a:gd name="connsiteX56" fmla="*/ 163529 w 1885632"/>
              <a:gd name="connsiteY56" fmla="*/ 374501 h 1811838"/>
              <a:gd name="connsiteX57" fmla="*/ 213074 w 1885632"/>
              <a:gd name="connsiteY57" fmla="*/ 362912 h 1811838"/>
              <a:gd name="connsiteX58" fmla="*/ 431525 w 1885632"/>
              <a:gd name="connsiteY58" fmla="*/ 246037 h 1811838"/>
              <a:gd name="connsiteX59" fmla="*/ 599251 w 1885632"/>
              <a:gd name="connsiteY59" fmla="*/ 63694 h 1811838"/>
              <a:gd name="connsiteX60" fmla="*/ 622846 w 1885632"/>
              <a:gd name="connsiteY60" fmla="*/ 18614 h 1811838"/>
              <a:gd name="connsiteX61" fmla="*/ 624818 w 1885632"/>
              <a:gd name="connsiteY61" fmla="*/ 21159 h 1811838"/>
              <a:gd name="connsiteX62" fmla="*/ 624719 w 1885632"/>
              <a:gd name="connsiteY62" fmla="*/ 17940 h 1811838"/>
              <a:gd name="connsiteX63" fmla="*/ 671613 w 1885632"/>
              <a:gd name="connsiteY63" fmla="*/ 37686 h 1811838"/>
              <a:gd name="connsiteX64" fmla="*/ 917042 w 1885632"/>
              <a:gd name="connsiteY64" fmla="*/ 71535 h 1811838"/>
              <a:gd name="connsiteX65" fmla="*/ 1159914 w 1885632"/>
              <a:gd name="connsiteY65" fmla="*/ 22602 h 181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885632" h="1811838">
                <a:moveTo>
                  <a:pt x="967503" y="143738"/>
                </a:moveTo>
                <a:cubicBezTo>
                  <a:pt x="916867" y="142150"/>
                  <a:pt x="865318" y="145614"/>
                  <a:pt x="813446" y="154545"/>
                </a:cubicBezTo>
                <a:cubicBezTo>
                  <a:pt x="398473" y="225994"/>
                  <a:pt x="119993" y="620317"/>
                  <a:pt x="191442" y="1035290"/>
                </a:cubicBezTo>
                <a:cubicBezTo>
                  <a:pt x="262892" y="1450263"/>
                  <a:pt x="657215" y="1728743"/>
                  <a:pt x="1072187" y="1657294"/>
                </a:cubicBezTo>
                <a:cubicBezTo>
                  <a:pt x="1487160" y="1585844"/>
                  <a:pt x="1765641" y="1191522"/>
                  <a:pt x="1694191" y="776549"/>
                </a:cubicBezTo>
                <a:cubicBezTo>
                  <a:pt x="1631673" y="413447"/>
                  <a:pt x="1321955" y="154848"/>
                  <a:pt x="967503" y="143738"/>
                </a:cubicBezTo>
                <a:close/>
                <a:moveTo>
                  <a:pt x="1205499" y="0"/>
                </a:moveTo>
                <a:lnTo>
                  <a:pt x="1205599" y="3219"/>
                </a:lnTo>
                <a:lnTo>
                  <a:pt x="1207410" y="556"/>
                </a:lnTo>
                <a:lnTo>
                  <a:pt x="1233742" y="44096"/>
                </a:lnTo>
                <a:cubicBezTo>
                  <a:pt x="1276686" y="104934"/>
                  <a:pt x="1337594" y="164840"/>
                  <a:pt x="1412402" y="215739"/>
                </a:cubicBezTo>
                <a:cubicBezTo>
                  <a:pt x="1487211" y="266637"/>
                  <a:pt x="1565296" y="301300"/>
                  <a:pt x="1637652" y="318908"/>
                </a:cubicBezTo>
                <a:lnTo>
                  <a:pt x="1687817" y="327417"/>
                </a:lnTo>
                <a:lnTo>
                  <a:pt x="1686005" y="330079"/>
                </a:lnTo>
                <a:lnTo>
                  <a:pt x="1689037" y="328991"/>
                </a:lnTo>
                <a:lnTo>
                  <a:pt x="1684748" y="379691"/>
                </a:lnTo>
                <a:cubicBezTo>
                  <a:pt x="1683729" y="454152"/>
                  <a:pt x="1697794" y="538419"/>
                  <a:pt x="1728398" y="623568"/>
                </a:cubicBezTo>
                <a:cubicBezTo>
                  <a:pt x="1759002" y="708716"/>
                  <a:pt x="1801800" y="782656"/>
                  <a:pt x="1849986" y="839431"/>
                </a:cubicBezTo>
                <a:lnTo>
                  <a:pt x="1885570" y="875801"/>
                </a:lnTo>
                <a:lnTo>
                  <a:pt x="1882539" y="876891"/>
                </a:lnTo>
                <a:lnTo>
                  <a:pt x="1885632" y="877791"/>
                </a:lnTo>
                <a:lnTo>
                  <a:pt x="1852361" y="916288"/>
                </a:lnTo>
                <a:cubicBezTo>
                  <a:pt x="1807769" y="975929"/>
                  <a:pt x="1769618" y="1052370"/>
                  <a:pt x="1744327" y="1139246"/>
                </a:cubicBezTo>
                <a:cubicBezTo>
                  <a:pt x="1719038" y="1226121"/>
                  <a:pt x="1710201" y="1311095"/>
                  <a:pt x="1715813" y="1385351"/>
                </a:cubicBezTo>
                <a:lnTo>
                  <a:pt x="1723223" y="1435690"/>
                </a:lnTo>
                <a:lnTo>
                  <a:pt x="1720128" y="1434789"/>
                </a:lnTo>
                <a:lnTo>
                  <a:pt x="1722103" y="1437336"/>
                </a:lnTo>
                <a:lnTo>
                  <a:pt x="1672558" y="1448926"/>
                </a:lnTo>
                <a:cubicBezTo>
                  <a:pt x="1601426" y="1470966"/>
                  <a:pt x="1525630" y="1510382"/>
                  <a:pt x="1454106" y="1565801"/>
                </a:cubicBezTo>
                <a:cubicBezTo>
                  <a:pt x="1382582" y="1621220"/>
                  <a:pt x="1325485" y="1684771"/>
                  <a:pt x="1286380" y="1748145"/>
                </a:cubicBezTo>
                <a:lnTo>
                  <a:pt x="1262786" y="1793224"/>
                </a:lnTo>
                <a:lnTo>
                  <a:pt x="1260813" y="1790678"/>
                </a:lnTo>
                <a:lnTo>
                  <a:pt x="1260913" y="1793899"/>
                </a:lnTo>
                <a:lnTo>
                  <a:pt x="1214018" y="1774152"/>
                </a:lnTo>
                <a:cubicBezTo>
                  <a:pt x="1143517" y="1750173"/>
                  <a:pt x="1059028" y="1737510"/>
                  <a:pt x="968589" y="1740304"/>
                </a:cubicBezTo>
                <a:cubicBezTo>
                  <a:pt x="878151" y="1743097"/>
                  <a:pt x="794605" y="1760951"/>
                  <a:pt x="725717" y="1789236"/>
                </a:cubicBezTo>
                <a:lnTo>
                  <a:pt x="680132" y="1811838"/>
                </a:lnTo>
                <a:lnTo>
                  <a:pt x="680033" y="1808619"/>
                </a:lnTo>
                <a:lnTo>
                  <a:pt x="678222" y="1811282"/>
                </a:lnTo>
                <a:lnTo>
                  <a:pt x="651889" y="1767743"/>
                </a:lnTo>
                <a:cubicBezTo>
                  <a:pt x="608947" y="1706903"/>
                  <a:pt x="548037" y="1646998"/>
                  <a:pt x="473229" y="1596099"/>
                </a:cubicBezTo>
                <a:cubicBezTo>
                  <a:pt x="398420" y="1545201"/>
                  <a:pt x="320336" y="1510538"/>
                  <a:pt x="247980" y="1492930"/>
                </a:cubicBezTo>
                <a:lnTo>
                  <a:pt x="197815" y="1484422"/>
                </a:lnTo>
                <a:lnTo>
                  <a:pt x="199626" y="1481759"/>
                </a:lnTo>
                <a:lnTo>
                  <a:pt x="196595" y="1482848"/>
                </a:lnTo>
                <a:lnTo>
                  <a:pt x="200883" y="1432147"/>
                </a:lnTo>
                <a:cubicBezTo>
                  <a:pt x="201903" y="1357686"/>
                  <a:pt x="187837" y="1273419"/>
                  <a:pt x="157233" y="1188270"/>
                </a:cubicBezTo>
                <a:cubicBezTo>
                  <a:pt x="126630" y="1103122"/>
                  <a:pt x="83832" y="1029181"/>
                  <a:pt x="35644" y="972407"/>
                </a:cubicBezTo>
                <a:lnTo>
                  <a:pt x="62" y="936036"/>
                </a:lnTo>
                <a:lnTo>
                  <a:pt x="3095" y="934947"/>
                </a:lnTo>
                <a:lnTo>
                  <a:pt x="0" y="934046"/>
                </a:lnTo>
                <a:lnTo>
                  <a:pt x="33272" y="895549"/>
                </a:lnTo>
                <a:cubicBezTo>
                  <a:pt x="77863" y="835908"/>
                  <a:pt x="116015" y="759468"/>
                  <a:pt x="141305" y="672591"/>
                </a:cubicBezTo>
                <a:cubicBezTo>
                  <a:pt x="166594" y="585716"/>
                  <a:pt x="175432" y="500742"/>
                  <a:pt x="169819" y="426486"/>
                </a:cubicBezTo>
                <a:lnTo>
                  <a:pt x="162409" y="376147"/>
                </a:lnTo>
                <a:lnTo>
                  <a:pt x="165502" y="377047"/>
                </a:lnTo>
                <a:lnTo>
                  <a:pt x="163529" y="374501"/>
                </a:lnTo>
                <a:lnTo>
                  <a:pt x="213074" y="362912"/>
                </a:lnTo>
                <a:cubicBezTo>
                  <a:pt x="284205" y="340872"/>
                  <a:pt x="360001" y="301455"/>
                  <a:pt x="431525" y="246037"/>
                </a:cubicBezTo>
                <a:cubicBezTo>
                  <a:pt x="503050" y="190619"/>
                  <a:pt x="560146" y="127066"/>
                  <a:pt x="599251" y="63694"/>
                </a:cubicBezTo>
                <a:lnTo>
                  <a:pt x="622846" y="18614"/>
                </a:lnTo>
                <a:lnTo>
                  <a:pt x="624818" y="21159"/>
                </a:lnTo>
                <a:lnTo>
                  <a:pt x="624719" y="17940"/>
                </a:lnTo>
                <a:lnTo>
                  <a:pt x="671613" y="37686"/>
                </a:lnTo>
                <a:cubicBezTo>
                  <a:pt x="742114" y="61665"/>
                  <a:pt x="826603" y="74328"/>
                  <a:pt x="917042" y="71535"/>
                </a:cubicBezTo>
                <a:cubicBezTo>
                  <a:pt x="1007480" y="68741"/>
                  <a:pt x="1091027" y="50886"/>
                  <a:pt x="1159914" y="22602"/>
                </a:cubicBezTo>
                <a:close/>
              </a:path>
            </a:pathLst>
          </a:custGeom>
          <a:solidFill>
            <a:srgbClr val="085F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black"/>
              </a:solidFill>
            </a:endParaRPr>
          </a:p>
        </p:txBody>
      </p:sp>
      <p:sp>
        <p:nvSpPr>
          <p:cNvPr id="40" name="MH_Other_6"/>
          <p:cNvSpPr/>
          <p:nvPr/>
        </p:nvSpPr>
        <p:spPr bwMode="auto">
          <a:xfrm rot="19800000">
            <a:off x="471715" y="4555742"/>
            <a:ext cx="1384796" cy="1377609"/>
          </a:xfrm>
          <a:custGeom>
            <a:avLst/>
            <a:gdLst>
              <a:gd name="connsiteX0" fmla="*/ 967503 w 1885632"/>
              <a:gd name="connsiteY0" fmla="*/ 143738 h 1811838"/>
              <a:gd name="connsiteX1" fmla="*/ 813446 w 1885632"/>
              <a:gd name="connsiteY1" fmla="*/ 154545 h 1811838"/>
              <a:gd name="connsiteX2" fmla="*/ 191442 w 1885632"/>
              <a:gd name="connsiteY2" fmla="*/ 1035290 h 1811838"/>
              <a:gd name="connsiteX3" fmla="*/ 1072187 w 1885632"/>
              <a:gd name="connsiteY3" fmla="*/ 1657294 h 1811838"/>
              <a:gd name="connsiteX4" fmla="*/ 1694191 w 1885632"/>
              <a:gd name="connsiteY4" fmla="*/ 776549 h 1811838"/>
              <a:gd name="connsiteX5" fmla="*/ 967503 w 1885632"/>
              <a:gd name="connsiteY5" fmla="*/ 143738 h 1811838"/>
              <a:gd name="connsiteX6" fmla="*/ 1205499 w 1885632"/>
              <a:gd name="connsiteY6" fmla="*/ 0 h 1811838"/>
              <a:gd name="connsiteX7" fmla="*/ 1205599 w 1885632"/>
              <a:gd name="connsiteY7" fmla="*/ 3219 h 1811838"/>
              <a:gd name="connsiteX8" fmla="*/ 1207410 w 1885632"/>
              <a:gd name="connsiteY8" fmla="*/ 556 h 1811838"/>
              <a:gd name="connsiteX9" fmla="*/ 1233742 w 1885632"/>
              <a:gd name="connsiteY9" fmla="*/ 44096 h 1811838"/>
              <a:gd name="connsiteX10" fmla="*/ 1412402 w 1885632"/>
              <a:gd name="connsiteY10" fmla="*/ 215739 h 1811838"/>
              <a:gd name="connsiteX11" fmla="*/ 1637652 w 1885632"/>
              <a:gd name="connsiteY11" fmla="*/ 318908 h 1811838"/>
              <a:gd name="connsiteX12" fmla="*/ 1687817 w 1885632"/>
              <a:gd name="connsiteY12" fmla="*/ 327417 h 1811838"/>
              <a:gd name="connsiteX13" fmla="*/ 1686005 w 1885632"/>
              <a:gd name="connsiteY13" fmla="*/ 330079 h 1811838"/>
              <a:gd name="connsiteX14" fmla="*/ 1689037 w 1885632"/>
              <a:gd name="connsiteY14" fmla="*/ 328991 h 1811838"/>
              <a:gd name="connsiteX15" fmla="*/ 1684748 w 1885632"/>
              <a:gd name="connsiteY15" fmla="*/ 379691 h 1811838"/>
              <a:gd name="connsiteX16" fmla="*/ 1728398 w 1885632"/>
              <a:gd name="connsiteY16" fmla="*/ 623568 h 1811838"/>
              <a:gd name="connsiteX17" fmla="*/ 1849986 w 1885632"/>
              <a:gd name="connsiteY17" fmla="*/ 839431 h 1811838"/>
              <a:gd name="connsiteX18" fmla="*/ 1885570 w 1885632"/>
              <a:gd name="connsiteY18" fmla="*/ 875801 h 1811838"/>
              <a:gd name="connsiteX19" fmla="*/ 1882539 w 1885632"/>
              <a:gd name="connsiteY19" fmla="*/ 876891 h 1811838"/>
              <a:gd name="connsiteX20" fmla="*/ 1885632 w 1885632"/>
              <a:gd name="connsiteY20" fmla="*/ 877791 h 1811838"/>
              <a:gd name="connsiteX21" fmla="*/ 1852361 w 1885632"/>
              <a:gd name="connsiteY21" fmla="*/ 916288 h 1811838"/>
              <a:gd name="connsiteX22" fmla="*/ 1744327 w 1885632"/>
              <a:gd name="connsiteY22" fmla="*/ 1139246 h 1811838"/>
              <a:gd name="connsiteX23" fmla="*/ 1715813 w 1885632"/>
              <a:gd name="connsiteY23" fmla="*/ 1385351 h 1811838"/>
              <a:gd name="connsiteX24" fmla="*/ 1723223 w 1885632"/>
              <a:gd name="connsiteY24" fmla="*/ 1435690 h 1811838"/>
              <a:gd name="connsiteX25" fmla="*/ 1720128 w 1885632"/>
              <a:gd name="connsiteY25" fmla="*/ 1434789 h 1811838"/>
              <a:gd name="connsiteX26" fmla="*/ 1722103 w 1885632"/>
              <a:gd name="connsiteY26" fmla="*/ 1437336 h 1811838"/>
              <a:gd name="connsiteX27" fmla="*/ 1672558 w 1885632"/>
              <a:gd name="connsiteY27" fmla="*/ 1448926 h 1811838"/>
              <a:gd name="connsiteX28" fmla="*/ 1454106 w 1885632"/>
              <a:gd name="connsiteY28" fmla="*/ 1565801 h 1811838"/>
              <a:gd name="connsiteX29" fmla="*/ 1286380 w 1885632"/>
              <a:gd name="connsiteY29" fmla="*/ 1748145 h 1811838"/>
              <a:gd name="connsiteX30" fmla="*/ 1262786 w 1885632"/>
              <a:gd name="connsiteY30" fmla="*/ 1793224 h 1811838"/>
              <a:gd name="connsiteX31" fmla="*/ 1260813 w 1885632"/>
              <a:gd name="connsiteY31" fmla="*/ 1790678 h 1811838"/>
              <a:gd name="connsiteX32" fmla="*/ 1260913 w 1885632"/>
              <a:gd name="connsiteY32" fmla="*/ 1793899 h 1811838"/>
              <a:gd name="connsiteX33" fmla="*/ 1214018 w 1885632"/>
              <a:gd name="connsiteY33" fmla="*/ 1774152 h 1811838"/>
              <a:gd name="connsiteX34" fmla="*/ 968589 w 1885632"/>
              <a:gd name="connsiteY34" fmla="*/ 1740304 h 1811838"/>
              <a:gd name="connsiteX35" fmla="*/ 725717 w 1885632"/>
              <a:gd name="connsiteY35" fmla="*/ 1789236 h 1811838"/>
              <a:gd name="connsiteX36" fmla="*/ 680132 w 1885632"/>
              <a:gd name="connsiteY36" fmla="*/ 1811838 h 1811838"/>
              <a:gd name="connsiteX37" fmla="*/ 680033 w 1885632"/>
              <a:gd name="connsiteY37" fmla="*/ 1808619 h 1811838"/>
              <a:gd name="connsiteX38" fmla="*/ 678222 w 1885632"/>
              <a:gd name="connsiteY38" fmla="*/ 1811282 h 1811838"/>
              <a:gd name="connsiteX39" fmla="*/ 651889 w 1885632"/>
              <a:gd name="connsiteY39" fmla="*/ 1767743 h 1811838"/>
              <a:gd name="connsiteX40" fmla="*/ 473229 w 1885632"/>
              <a:gd name="connsiteY40" fmla="*/ 1596099 h 1811838"/>
              <a:gd name="connsiteX41" fmla="*/ 247980 w 1885632"/>
              <a:gd name="connsiteY41" fmla="*/ 1492930 h 1811838"/>
              <a:gd name="connsiteX42" fmla="*/ 197815 w 1885632"/>
              <a:gd name="connsiteY42" fmla="*/ 1484422 h 1811838"/>
              <a:gd name="connsiteX43" fmla="*/ 199626 w 1885632"/>
              <a:gd name="connsiteY43" fmla="*/ 1481759 h 1811838"/>
              <a:gd name="connsiteX44" fmla="*/ 196595 w 1885632"/>
              <a:gd name="connsiteY44" fmla="*/ 1482848 h 1811838"/>
              <a:gd name="connsiteX45" fmla="*/ 200883 w 1885632"/>
              <a:gd name="connsiteY45" fmla="*/ 1432147 h 1811838"/>
              <a:gd name="connsiteX46" fmla="*/ 157233 w 1885632"/>
              <a:gd name="connsiteY46" fmla="*/ 1188270 h 1811838"/>
              <a:gd name="connsiteX47" fmla="*/ 35644 w 1885632"/>
              <a:gd name="connsiteY47" fmla="*/ 972407 h 1811838"/>
              <a:gd name="connsiteX48" fmla="*/ 62 w 1885632"/>
              <a:gd name="connsiteY48" fmla="*/ 936036 h 1811838"/>
              <a:gd name="connsiteX49" fmla="*/ 3095 w 1885632"/>
              <a:gd name="connsiteY49" fmla="*/ 934947 h 1811838"/>
              <a:gd name="connsiteX50" fmla="*/ 0 w 1885632"/>
              <a:gd name="connsiteY50" fmla="*/ 934046 h 1811838"/>
              <a:gd name="connsiteX51" fmla="*/ 33272 w 1885632"/>
              <a:gd name="connsiteY51" fmla="*/ 895549 h 1811838"/>
              <a:gd name="connsiteX52" fmla="*/ 141305 w 1885632"/>
              <a:gd name="connsiteY52" fmla="*/ 672591 h 1811838"/>
              <a:gd name="connsiteX53" fmla="*/ 169819 w 1885632"/>
              <a:gd name="connsiteY53" fmla="*/ 426486 h 1811838"/>
              <a:gd name="connsiteX54" fmla="*/ 162409 w 1885632"/>
              <a:gd name="connsiteY54" fmla="*/ 376147 h 1811838"/>
              <a:gd name="connsiteX55" fmla="*/ 165502 w 1885632"/>
              <a:gd name="connsiteY55" fmla="*/ 377047 h 1811838"/>
              <a:gd name="connsiteX56" fmla="*/ 163529 w 1885632"/>
              <a:gd name="connsiteY56" fmla="*/ 374501 h 1811838"/>
              <a:gd name="connsiteX57" fmla="*/ 213074 w 1885632"/>
              <a:gd name="connsiteY57" fmla="*/ 362912 h 1811838"/>
              <a:gd name="connsiteX58" fmla="*/ 431525 w 1885632"/>
              <a:gd name="connsiteY58" fmla="*/ 246037 h 1811838"/>
              <a:gd name="connsiteX59" fmla="*/ 599251 w 1885632"/>
              <a:gd name="connsiteY59" fmla="*/ 63694 h 1811838"/>
              <a:gd name="connsiteX60" fmla="*/ 622846 w 1885632"/>
              <a:gd name="connsiteY60" fmla="*/ 18614 h 1811838"/>
              <a:gd name="connsiteX61" fmla="*/ 624818 w 1885632"/>
              <a:gd name="connsiteY61" fmla="*/ 21159 h 1811838"/>
              <a:gd name="connsiteX62" fmla="*/ 624719 w 1885632"/>
              <a:gd name="connsiteY62" fmla="*/ 17940 h 1811838"/>
              <a:gd name="connsiteX63" fmla="*/ 671613 w 1885632"/>
              <a:gd name="connsiteY63" fmla="*/ 37686 h 1811838"/>
              <a:gd name="connsiteX64" fmla="*/ 917042 w 1885632"/>
              <a:gd name="connsiteY64" fmla="*/ 71535 h 1811838"/>
              <a:gd name="connsiteX65" fmla="*/ 1159914 w 1885632"/>
              <a:gd name="connsiteY65" fmla="*/ 22602 h 181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885632" h="1811838">
                <a:moveTo>
                  <a:pt x="967503" y="143738"/>
                </a:moveTo>
                <a:cubicBezTo>
                  <a:pt x="916867" y="142150"/>
                  <a:pt x="865318" y="145614"/>
                  <a:pt x="813446" y="154545"/>
                </a:cubicBezTo>
                <a:cubicBezTo>
                  <a:pt x="398473" y="225994"/>
                  <a:pt x="119993" y="620317"/>
                  <a:pt x="191442" y="1035290"/>
                </a:cubicBezTo>
                <a:cubicBezTo>
                  <a:pt x="262892" y="1450263"/>
                  <a:pt x="657215" y="1728743"/>
                  <a:pt x="1072187" y="1657294"/>
                </a:cubicBezTo>
                <a:cubicBezTo>
                  <a:pt x="1487160" y="1585844"/>
                  <a:pt x="1765641" y="1191522"/>
                  <a:pt x="1694191" y="776549"/>
                </a:cubicBezTo>
                <a:cubicBezTo>
                  <a:pt x="1631673" y="413447"/>
                  <a:pt x="1321955" y="154848"/>
                  <a:pt x="967503" y="143738"/>
                </a:cubicBezTo>
                <a:close/>
                <a:moveTo>
                  <a:pt x="1205499" y="0"/>
                </a:moveTo>
                <a:lnTo>
                  <a:pt x="1205599" y="3219"/>
                </a:lnTo>
                <a:lnTo>
                  <a:pt x="1207410" y="556"/>
                </a:lnTo>
                <a:lnTo>
                  <a:pt x="1233742" y="44096"/>
                </a:lnTo>
                <a:cubicBezTo>
                  <a:pt x="1276686" y="104934"/>
                  <a:pt x="1337594" y="164840"/>
                  <a:pt x="1412402" y="215739"/>
                </a:cubicBezTo>
                <a:cubicBezTo>
                  <a:pt x="1487211" y="266637"/>
                  <a:pt x="1565296" y="301300"/>
                  <a:pt x="1637652" y="318908"/>
                </a:cubicBezTo>
                <a:lnTo>
                  <a:pt x="1687817" y="327417"/>
                </a:lnTo>
                <a:lnTo>
                  <a:pt x="1686005" y="330079"/>
                </a:lnTo>
                <a:lnTo>
                  <a:pt x="1689037" y="328991"/>
                </a:lnTo>
                <a:lnTo>
                  <a:pt x="1684748" y="379691"/>
                </a:lnTo>
                <a:cubicBezTo>
                  <a:pt x="1683729" y="454152"/>
                  <a:pt x="1697794" y="538419"/>
                  <a:pt x="1728398" y="623568"/>
                </a:cubicBezTo>
                <a:cubicBezTo>
                  <a:pt x="1759002" y="708716"/>
                  <a:pt x="1801800" y="782656"/>
                  <a:pt x="1849986" y="839431"/>
                </a:cubicBezTo>
                <a:lnTo>
                  <a:pt x="1885570" y="875801"/>
                </a:lnTo>
                <a:lnTo>
                  <a:pt x="1882539" y="876891"/>
                </a:lnTo>
                <a:lnTo>
                  <a:pt x="1885632" y="877791"/>
                </a:lnTo>
                <a:lnTo>
                  <a:pt x="1852361" y="916288"/>
                </a:lnTo>
                <a:cubicBezTo>
                  <a:pt x="1807769" y="975929"/>
                  <a:pt x="1769618" y="1052370"/>
                  <a:pt x="1744327" y="1139246"/>
                </a:cubicBezTo>
                <a:cubicBezTo>
                  <a:pt x="1719038" y="1226121"/>
                  <a:pt x="1710201" y="1311095"/>
                  <a:pt x="1715813" y="1385351"/>
                </a:cubicBezTo>
                <a:lnTo>
                  <a:pt x="1723223" y="1435690"/>
                </a:lnTo>
                <a:lnTo>
                  <a:pt x="1720128" y="1434789"/>
                </a:lnTo>
                <a:lnTo>
                  <a:pt x="1722103" y="1437336"/>
                </a:lnTo>
                <a:lnTo>
                  <a:pt x="1672558" y="1448926"/>
                </a:lnTo>
                <a:cubicBezTo>
                  <a:pt x="1601426" y="1470966"/>
                  <a:pt x="1525630" y="1510382"/>
                  <a:pt x="1454106" y="1565801"/>
                </a:cubicBezTo>
                <a:cubicBezTo>
                  <a:pt x="1382582" y="1621220"/>
                  <a:pt x="1325485" y="1684771"/>
                  <a:pt x="1286380" y="1748145"/>
                </a:cubicBezTo>
                <a:lnTo>
                  <a:pt x="1262786" y="1793224"/>
                </a:lnTo>
                <a:lnTo>
                  <a:pt x="1260813" y="1790678"/>
                </a:lnTo>
                <a:lnTo>
                  <a:pt x="1260913" y="1793899"/>
                </a:lnTo>
                <a:lnTo>
                  <a:pt x="1214018" y="1774152"/>
                </a:lnTo>
                <a:cubicBezTo>
                  <a:pt x="1143517" y="1750173"/>
                  <a:pt x="1059028" y="1737510"/>
                  <a:pt x="968589" y="1740304"/>
                </a:cubicBezTo>
                <a:cubicBezTo>
                  <a:pt x="878151" y="1743097"/>
                  <a:pt x="794605" y="1760951"/>
                  <a:pt x="725717" y="1789236"/>
                </a:cubicBezTo>
                <a:lnTo>
                  <a:pt x="680132" y="1811838"/>
                </a:lnTo>
                <a:lnTo>
                  <a:pt x="680033" y="1808619"/>
                </a:lnTo>
                <a:lnTo>
                  <a:pt x="678222" y="1811282"/>
                </a:lnTo>
                <a:lnTo>
                  <a:pt x="651889" y="1767743"/>
                </a:lnTo>
                <a:cubicBezTo>
                  <a:pt x="608947" y="1706903"/>
                  <a:pt x="548037" y="1646998"/>
                  <a:pt x="473229" y="1596099"/>
                </a:cubicBezTo>
                <a:cubicBezTo>
                  <a:pt x="398420" y="1545201"/>
                  <a:pt x="320336" y="1510538"/>
                  <a:pt x="247980" y="1492930"/>
                </a:cubicBezTo>
                <a:lnTo>
                  <a:pt x="197815" y="1484422"/>
                </a:lnTo>
                <a:lnTo>
                  <a:pt x="199626" y="1481759"/>
                </a:lnTo>
                <a:lnTo>
                  <a:pt x="196595" y="1482848"/>
                </a:lnTo>
                <a:lnTo>
                  <a:pt x="200883" y="1432147"/>
                </a:lnTo>
                <a:cubicBezTo>
                  <a:pt x="201903" y="1357686"/>
                  <a:pt x="187837" y="1273419"/>
                  <a:pt x="157233" y="1188270"/>
                </a:cubicBezTo>
                <a:cubicBezTo>
                  <a:pt x="126630" y="1103122"/>
                  <a:pt x="83832" y="1029181"/>
                  <a:pt x="35644" y="972407"/>
                </a:cubicBezTo>
                <a:lnTo>
                  <a:pt x="62" y="936036"/>
                </a:lnTo>
                <a:lnTo>
                  <a:pt x="3095" y="934947"/>
                </a:lnTo>
                <a:lnTo>
                  <a:pt x="0" y="934046"/>
                </a:lnTo>
                <a:lnTo>
                  <a:pt x="33272" y="895549"/>
                </a:lnTo>
                <a:cubicBezTo>
                  <a:pt x="77863" y="835908"/>
                  <a:pt x="116015" y="759468"/>
                  <a:pt x="141305" y="672591"/>
                </a:cubicBezTo>
                <a:cubicBezTo>
                  <a:pt x="166594" y="585716"/>
                  <a:pt x="175432" y="500742"/>
                  <a:pt x="169819" y="426486"/>
                </a:cubicBezTo>
                <a:lnTo>
                  <a:pt x="162409" y="376147"/>
                </a:lnTo>
                <a:lnTo>
                  <a:pt x="165502" y="377047"/>
                </a:lnTo>
                <a:lnTo>
                  <a:pt x="163529" y="374501"/>
                </a:lnTo>
                <a:lnTo>
                  <a:pt x="213074" y="362912"/>
                </a:lnTo>
                <a:cubicBezTo>
                  <a:pt x="284205" y="340872"/>
                  <a:pt x="360001" y="301455"/>
                  <a:pt x="431525" y="246037"/>
                </a:cubicBezTo>
                <a:cubicBezTo>
                  <a:pt x="503050" y="190619"/>
                  <a:pt x="560146" y="127066"/>
                  <a:pt x="599251" y="63694"/>
                </a:cubicBezTo>
                <a:lnTo>
                  <a:pt x="622846" y="18614"/>
                </a:lnTo>
                <a:lnTo>
                  <a:pt x="624818" y="21159"/>
                </a:lnTo>
                <a:lnTo>
                  <a:pt x="624719" y="17940"/>
                </a:lnTo>
                <a:lnTo>
                  <a:pt x="671613" y="37686"/>
                </a:lnTo>
                <a:cubicBezTo>
                  <a:pt x="742114" y="61665"/>
                  <a:pt x="826603" y="74328"/>
                  <a:pt x="917042" y="71535"/>
                </a:cubicBezTo>
                <a:cubicBezTo>
                  <a:pt x="1007480" y="68741"/>
                  <a:pt x="1091027" y="50886"/>
                  <a:pt x="1159914" y="22602"/>
                </a:cubicBezTo>
                <a:close/>
              </a:path>
            </a:pathLst>
          </a:custGeom>
          <a:solidFill>
            <a:srgbClr val="085F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black"/>
              </a:solidFill>
            </a:endParaRPr>
          </a:p>
        </p:txBody>
      </p:sp>
      <p:sp>
        <p:nvSpPr>
          <p:cNvPr id="41" name="MH_Other_6"/>
          <p:cNvSpPr/>
          <p:nvPr/>
        </p:nvSpPr>
        <p:spPr bwMode="auto">
          <a:xfrm rot="19800000">
            <a:off x="1568219" y="3154555"/>
            <a:ext cx="1384796" cy="1377609"/>
          </a:xfrm>
          <a:custGeom>
            <a:avLst/>
            <a:gdLst>
              <a:gd name="connsiteX0" fmla="*/ 967503 w 1885632"/>
              <a:gd name="connsiteY0" fmla="*/ 143738 h 1811838"/>
              <a:gd name="connsiteX1" fmla="*/ 813446 w 1885632"/>
              <a:gd name="connsiteY1" fmla="*/ 154545 h 1811838"/>
              <a:gd name="connsiteX2" fmla="*/ 191442 w 1885632"/>
              <a:gd name="connsiteY2" fmla="*/ 1035290 h 1811838"/>
              <a:gd name="connsiteX3" fmla="*/ 1072187 w 1885632"/>
              <a:gd name="connsiteY3" fmla="*/ 1657294 h 1811838"/>
              <a:gd name="connsiteX4" fmla="*/ 1694191 w 1885632"/>
              <a:gd name="connsiteY4" fmla="*/ 776549 h 1811838"/>
              <a:gd name="connsiteX5" fmla="*/ 967503 w 1885632"/>
              <a:gd name="connsiteY5" fmla="*/ 143738 h 1811838"/>
              <a:gd name="connsiteX6" fmla="*/ 1205499 w 1885632"/>
              <a:gd name="connsiteY6" fmla="*/ 0 h 1811838"/>
              <a:gd name="connsiteX7" fmla="*/ 1205599 w 1885632"/>
              <a:gd name="connsiteY7" fmla="*/ 3219 h 1811838"/>
              <a:gd name="connsiteX8" fmla="*/ 1207410 w 1885632"/>
              <a:gd name="connsiteY8" fmla="*/ 556 h 1811838"/>
              <a:gd name="connsiteX9" fmla="*/ 1233742 w 1885632"/>
              <a:gd name="connsiteY9" fmla="*/ 44096 h 1811838"/>
              <a:gd name="connsiteX10" fmla="*/ 1412402 w 1885632"/>
              <a:gd name="connsiteY10" fmla="*/ 215739 h 1811838"/>
              <a:gd name="connsiteX11" fmla="*/ 1637652 w 1885632"/>
              <a:gd name="connsiteY11" fmla="*/ 318908 h 1811838"/>
              <a:gd name="connsiteX12" fmla="*/ 1687817 w 1885632"/>
              <a:gd name="connsiteY12" fmla="*/ 327417 h 1811838"/>
              <a:gd name="connsiteX13" fmla="*/ 1686005 w 1885632"/>
              <a:gd name="connsiteY13" fmla="*/ 330079 h 1811838"/>
              <a:gd name="connsiteX14" fmla="*/ 1689037 w 1885632"/>
              <a:gd name="connsiteY14" fmla="*/ 328991 h 1811838"/>
              <a:gd name="connsiteX15" fmla="*/ 1684748 w 1885632"/>
              <a:gd name="connsiteY15" fmla="*/ 379691 h 1811838"/>
              <a:gd name="connsiteX16" fmla="*/ 1728398 w 1885632"/>
              <a:gd name="connsiteY16" fmla="*/ 623568 h 1811838"/>
              <a:gd name="connsiteX17" fmla="*/ 1849986 w 1885632"/>
              <a:gd name="connsiteY17" fmla="*/ 839431 h 1811838"/>
              <a:gd name="connsiteX18" fmla="*/ 1885570 w 1885632"/>
              <a:gd name="connsiteY18" fmla="*/ 875801 h 1811838"/>
              <a:gd name="connsiteX19" fmla="*/ 1882539 w 1885632"/>
              <a:gd name="connsiteY19" fmla="*/ 876891 h 1811838"/>
              <a:gd name="connsiteX20" fmla="*/ 1885632 w 1885632"/>
              <a:gd name="connsiteY20" fmla="*/ 877791 h 1811838"/>
              <a:gd name="connsiteX21" fmla="*/ 1852361 w 1885632"/>
              <a:gd name="connsiteY21" fmla="*/ 916288 h 1811838"/>
              <a:gd name="connsiteX22" fmla="*/ 1744327 w 1885632"/>
              <a:gd name="connsiteY22" fmla="*/ 1139246 h 1811838"/>
              <a:gd name="connsiteX23" fmla="*/ 1715813 w 1885632"/>
              <a:gd name="connsiteY23" fmla="*/ 1385351 h 1811838"/>
              <a:gd name="connsiteX24" fmla="*/ 1723223 w 1885632"/>
              <a:gd name="connsiteY24" fmla="*/ 1435690 h 1811838"/>
              <a:gd name="connsiteX25" fmla="*/ 1720128 w 1885632"/>
              <a:gd name="connsiteY25" fmla="*/ 1434789 h 1811838"/>
              <a:gd name="connsiteX26" fmla="*/ 1722103 w 1885632"/>
              <a:gd name="connsiteY26" fmla="*/ 1437336 h 1811838"/>
              <a:gd name="connsiteX27" fmla="*/ 1672558 w 1885632"/>
              <a:gd name="connsiteY27" fmla="*/ 1448926 h 1811838"/>
              <a:gd name="connsiteX28" fmla="*/ 1454106 w 1885632"/>
              <a:gd name="connsiteY28" fmla="*/ 1565801 h 1811838"/>
              <a:gd name="connsiteX29" fmla="*/ 1286380 w 1885632"/>
              <a:gd name="connsiteY29" fmla="*/ 1748145 h 1811838"/>
              <a:gd name="connsiteX30" fmla="*/ 1262786 w 1885632"/>
              <a:gd name="connsiteY30" fmla="*/ 1793224 h 1811838"/>
              <a:gd name="connsiteX31" fmla="*/ 1260813 w 1885632"/>
              <a:gd name="connsiteY31" fmla="*/ 1790678 h 1811838"/>
              <a:gd name="connsiteX32" fmla="*/ 1260913 w 1885632"/>
              <a:gd name="connsiteY32" fmla="*/ 1793899 h 1811838"/>
              <a:gd name="connsiteX33" fmla="*/ 1214018 w 1885632"/>
              <a:gd name="connsiteY33" fmla="*/ 1774152 h 1811838"/>
              <a:gd name="connsiteX34" fmla="*/ 968589 w 1885632"/>
              <a:gd name="connsiteY34" fmla="*/ 1740304 h 1811838"/>
              <a:gd name="connsiteX35" fmla="*/ 725717 w 1885632"/>
              <a:gd name="connsiteY35" fmla="*/ 1789236 h 1811838"/>
              <a:gd name="connsiteX36" fmla="*/ 680132 w 1885632"/>
              <a:gd name="connsiteY36" fmla="*/ 1811838 h 1811838"/>
              <a:gd name="connsiteX37" fmla="*/ 680033 w 1885632"/>
              <a:gd name="connsiteY37" fmla="*/ 1808619 h 1811838"/>
              <a:gd name="connsiteX38" fmla="*/ 678222 w 1885632"/>
              <a:gd name="connsiteY38" fmla="*/ 1811282 h 1811838"/>
              <a:gd name="connsiteX39" fmla="*/ 651889 w 1885632"/>
              <a:gd name="connsiteY39" fmla="*/ 1767743 h 1811838"/>
              <a:gd name="connsiteX40" fmla="*/ 473229 w 1885632"/>
              <a:gd name="connsiteY40" fmla="*/ 1596099 h 1811838"/>
              <a:gd name="connsiteX41" fmla="*/ 247980 w 1885632"/>
              <a:gd name="connsiteY41" fmla="*/ 1492930 h 1811838"/>
              <a:gd name="connsiteX42" fmla="*/ 197815 w 1885632"/>
              <a:gd name="connsiteY42" fmla="*/ 1484422 h 1811838"/>
              <a:gd name="connsiteX43" fmla="*/ 199626 w 1885632"/>
              <a:gd name="connsiteY43" fmla="*/ 1481759 h 1811838"/>
              <a:gd name="connsiteX44" fmla="*/ 196595 w 1885632"/>
              <a:gd name="connsiteY44" fmla="*/ 1482848 h 1811838"/>
              <a:gd name="connsiteX45" fmla="*/ 200883 w 1885632"/>
              <a:gd name="connsiteY45" fmla="*/ 1432147 h 1811838"/>
              <a:gd name="connsiteX46" fmla="*/ 157233 w 1885632"/>
              <a:gd name="connsiteY46" fmla="*/ 1188270 h 1811838"/>
              <a:gd name="connsiteX47" fmla="*/ 35644 w 1885632"/>
              <a:gd name="connsiteY47" fmla="*/ 972407 h 1811838"/>
              <a:gd name="connsiteX48" fmla="*/ 62 w 1885632"/>
              <a:gd name="connsiteY48" fmla="*/ 936036 h 1811838"/>
              <a:gd name="connsiteX49" fmla="*/ 3095 w 1885632"/>
              <a:gd name="connsiteY49" fmla="*/ 934947 h 1811838"/>
              <a:gd name="connsiteX50" fmla="*/ 0 w 1885632"/>
              <a:gd name="connsiteY50" fmla="*/ 934046 h 1811838"/>
              <a:gd name="connsiteX51" fmla="*/ 33272 w 1885632"/>
              <a:gd name="connsiteY51" fmla="*/ 895549 h 1811838"/>
              <a:gd name="connsiteX52" fmla="*/ 141305 w 1885632"/>
              <a:gd name="connsiteY52" fmla="*/ 672591 h 1811838"/>
              <a:gd name="connsiteX53" fmla="*/ 169819 w 1885632"/>
              <a:gd name="connsiteY53" fmla="*/ 426486 h 1811838"/>
              <a:gd name="connsiteX54" fmla="*/ 162409 w 1885632"/>
              <a:gd name="connsiteY54" fmla="*/ 376147 h 1811838"/>
              <a:gd name="connsiteX55" fmla="*/ 165502 w 1885632"/>
              <a:gd name="connsiteY55" fmla="*/ 377047 h 1811838"/>
              <a:gd name="connsiteX56" fmla="*/ 163529 w 1885632"/>
              <a:gd name="connsiteY56" fmla="*/ 374501 h 1811838"/>
              <a:gd name="connsiteX57" fmla="*/ 213074 w 1885632"/>
              <a:gd name="connsiteY57" fmla="*/ 362912 h 1811838"/>
              <a:gd name="connsiteX58" fmla="*/ 431525 w 1885632"/>
              <a:gd name="connsiteY58" fmla="*/ 246037 h 1811838"/>
              <a:gd name="connsiteX59" fmla="*/ 599251 w 1885632"/>
              <a:gd name="connsiteY59" fmla="*/ 63694 h 1811838"/>
              <a:gd name="connsiteX60" fmla="*/ 622846 w 1885632"/>
              <a:gd name="connsiteY60" fmla="*/ 18614 h 1811838"/>
              <a:gd name="connsiteX61" fmla="*/ 624818 w 1885632"/>
              <a:gd name="connsiteY61" fmla="*/ 21159 h 1811838"/>
              <a:gd name="connsiteX62" fmla="*/ 624719 w 1885632"/>
              <a:gd name="connsiteY62" fmla="*/ 17940 h 1811838"/>
              <a:gd name="connsiteX63" fmla="*/ 671613 w 1885632"/>
              <a:gd name="connsiteY63" fmla="*/ 37686 h 1811838"/>
              <a:gd name="connsiteX64" fmla="*/ 917042 w 1885632"/>
              <a:gd name="connsiteY64" fmla="*/ 71535 h 1811838"/>
              <a:gd name="connsiteX65" fmla="*/ 1159914 w 1885632"/>
              <a:gd name="connsiteY65" fmla="*/ 22602 h 181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885632" h="1811838">
                <a:moveTo>
                  <a:pt x="967503" y="143738"/>
                </a:moveTo>
                <a:cubicBezTo>
                  <a:pt x="916867" y="142150"/>
                  <a:pt x="865318" y="145614"/>
                  <a:pt x="813446" y="154545"/>
                </a:cubicBezTo>
                <a:cubicBezTo>
                  <a:pt x="398473" y="225994"/>
                  <a:pt x="119993" y="620317"/>
                  <a:pt x="191442" y="1035290"/>
                </a:cubicBezTo>
                <a:cubicBezTo>
                  <a:pt x="262892" y="1450263"/>
                  <a:pt x="657215" y="1728743"/>
                  <a:pt x="1072187" y="1657294"/>
                </a:cubicBezTo>
                <a:cubicBezTo>
                  <a:pt x="1487160" y="1585844"/>
                  <a:pt x="1765641" y="1191522"/>
                  <a:pt x="1694191" y="776549"/>
                </a:cubicBezTo>
                <a:cubicBezTo>
                  <a:pt x="1631673" y="413447"/>
                  <a:pt x="1321955" y="154848"/>
                  <a:pt x="967503" y="143738"/>
                </a:cubicBezTo>
                <a:close/>
                <a:moveTo>
                  <a:pt x="1205499" y="0"/>
                </a:moveTo>
                <a:lnTo>
                  <a:pt x="1205599" y="3219"/>
                </a:lnTo>
                <a:lnTo>
                  <a:pt x="1207410" y="556"/>
                </a:lnTo>
                <a:lnTo>
                  <a:pt x="1233742" y="44096"/>
                </a:lnTo>
                <a:cubicBezTo>
                  <a:pt x="1276686" y="104934"/>
                  <a:pt x="1337594" y="164840"/>
                  <a:pt x="1412402" y="215739"/>
                </a:cubicBezTo>
                <a:cubicBezTo>
                  <a:pt x="1487211" y="266637"/>
                  <a:pt x="1565296" y="301300"/>
                  <a:pt x="1637652" y="318908"/>
                </a:cubicBezTo>
                <a:lnTo>
                  <a:pt x="1687817" y="327417"/>
                </a:lnTo>
                <a:lnTo>
                  <a:pt x="1686005" y="330079"/>
                </a:lnTo>
                <a:lnTo>
                  <a:pt x="1689037" y="328991"/>
                </a:lnTo>
                <a:lnTo>
                  <a:pt x="1684748" y="379691"/>
                </a:lnTo>
                <a:cubicBezTo>
                  <a:pt x="1683729" y="454152"/>
                  <a:pt x="1697794" y="538419"/>
                  <a:pt x="1728398" y="623568"/>
                </a:cubicBezTo>
                <a:cubicBezTo>
                  <a:pt x="1759002" y="708716"/>
                  <a:pt x="1801800" y="782656"/>
                  <a:pt x="1849986" y="839431"/>
                </a:cubicBezTo>
                <a:lnTo>
                  <a:pt x="1885570" y="875801"/>
                </a:lnTo>
                <a:lnTo>
                  <a:pt x="1882539" y="876891"/>
                </a:lnTo>
                <a:lnTo>
                  <a:pt x="1885632" y="877791"/>
                </a:lnTo>
                <a:lnTo>
                  <a:pt x="1852361" y="916288"/>
                </a:lnTo>
                <a:cubicBezTo>
                  <a:pt x="1807769" y="975929"/>
                  <a:pt x="1769618" y="1052370"/>
                  <a:pt x="1744327" y="1139246"/>
                </a:cubicBezTo>
                <a:cubicBezTo>
                  <a:pt x="1719038" y="1226121"/>
                  <a:pt x="1710201" y="1311095"/>
                  <a:pt x="1715813" y="1385351"/>
                </a:cubicBezTo>
                <a:lnTo>
                  <a:pt x="1723223" y="1435690"/>
                </a:lnTo>
                <a:lnTo>
                  <a:pt x="1720128" y="1434789"/>
                </a:lnTo>
                <a:lnTo>
                  <a:pt x="1722103" y="1437336"/>
                </a:lnTo>
                <a:lnTo>
                  <a:pt x="1672558" y="1448926"/>
                </a:lnTo>
                <a:cubicBezTo>
                  <a:pt x="1601426" y="1470966"/>
                  <a:pt x="1525630" y="1510382"/>
                  <a:pt x="1454106" y="1565801"/>
                </a:cubicBezTo>
                <a:cubicBezTo>
                  <a:pt x="1382582" y="1621220"/>
                  <a:pt x="1325485" y="1684771"/>
                  <a:pt x="1286380" y="1748145"/>
                </a:cubicBezTo>
                <a:lnTo>
                  <a:pt x="1262786" y="1793224"/>
                </a:lnTo>
                <a:lnTo>
                  <a:pt x="1260813" y="1790678"/>
                </a:lnTo>
                <a:lnTo>
                  <a:pt x="1260913" y="1793899"/>
                </a:lnTo>
                <a:lnTo>
                  <a:pt x="1214018" y="1774152"/>
                </a:lnTo>
                <a:cubicBezTo>
                  <a:pt x="1143517" y="1750173"/>
                  <a:pt x="1059028" y="1737510"/>
                  <a:pt x="968589" y="1740304"/>
                </a:cubicBezTo>
                <a:cubicBezTo>
                  <a:pt x="878151" y="1743097"/>
                  <a:pt x="794605" y="1760951"/>
                  <a:pt x="725717" y="1789236"/>
                </a:cubicBezTo>
                <a:lnTo>
                  <a:pt x="680132" y="1811838"/>
                </a:lnTo>
                <a:lnTo>
                  <a:pt x="680033" y="1808619"/>
                </a:lnTo>
                <a:lnTo>
                  <a:pt x="678222" y="1811282"/>
                </a:lnTo>
                <a:lnTo>
                  <a:pt x="651889" y="1767743"/>
                </a:lnTo>
                <a:cubicBezTo>
                  <a:pt x="608947" y="1706903"/>
                  <a:pt x="548037" y="1646998"/>
                  <a:pt x="473229" y="1596099"/>
                </a:cubicBezTo>
                <a:cubicBezTo>
                  <a:pt x="398420" y="1545201"/>
                  <a:pt x="320336" y="1510538"/>
                  <a:pt x="247980" y="1492930"/>
                </a:cubicBezTo>
                <a:lnTo>
                  <a:pt x="197815" y="1484422"/>
                </a:lnTo>
                <a:lnTo>
                  <a:pt x="199626" y="1481759"/>
                </a:lnTo>
                <a:lnTo>
                  <a:pt x="196595" y="1482848"/>
                </a:lnTo>
                <a:lnTo>
                  <a:pt x="200883" y="1432147"/>
                </a:lnTo>
                <a:cubicBezTo>
                  <a:pt x="201903" y="1357686"/>
                  <a:pt x="187837" y="1273419"/>
                  <a:pt x="157233" y="1188270"/>
                </a:cubicBezTo>
                <a:cubicBezTo>
                  <a:pt x="126630" y="1103122"/>
                  <a:pt x="83832" y="1029181"/>
                  <a:pt x="35644" y="972407"/>
                </a:cubicBezTo>
                <a:lnTo>
                  <a:pt x="62" y="936036"/>
                </a:lnTo>
                <a:lnTo>
                  <a:pt x="3095" y="934947"/>
                </a:lnTo>
                <a:lnTo>
                  <a:pt x="0" y="934046"/>
                </a:lnTo>
                <a:lnTo>
                  <a:pt x="33272" y="895549"/>
                </a:lnTo>
                <a:cubicBezTo>
                  <a:pt x="77863" y="835908"/>
                  <a:pt x="116015" y="759468"/>
                  <a:pt x="141305" y="672591"/>
                </a:cubicBezTo>
                <a:cubicBezTo>
                  <a:pt x="166594" y="585716"/>
                  <a:pt x="175432" y="500742"/>
                  <a:pt x="169819" y="426486"/>
                </a:cubicBezTo>
                <a:lnTo>
                  <a:pt x="162409" y="376147"/>
                </a:lnTo>
                <a:lnTo>
                  <a:pt x="165502" y="377047"/>
                </a:lnTo>
                <a:lnTo>
                  <a:pt x="163529" y="374501"/>
                </a:lnTo>
                <a:lnTo>
                  <a:pt x="213074" y="362912"/>
                </a:lnTo>
                <a:cubicBezTo>
                  <a:pt x="284205" y="340872"/>
                  <a:pt x="360001" y="301455"/>
                  <a:pt x="431525" y="246037"/>
                </a:cubicBezTo>
                <a:cubicBezTo>
                  <a:pt x="503050" y="190619"/>
                  <a:pt x="560146" y="127066"/>
                  <a:pt x="599251" y="63694"/>
                </a:cubicBezTo>
                <a:lnTo>
                  <a:pt x="622846" y="18614"/>
                </a:lnTo>
                <a:lnTo>
                  <a:pt x="624818" y="21159"/>
                </a:lnTo>
                <a:lnTo>
                  <a:pt x="624719" y="17940"/>
                </a:lnTo>
                <a:lnTo>
                  <a:pt x="671613" y="37686"/>
                </a:lnTo>
                <a:cubicBezTo>
                  <a:pt x="742114" y="61665"/>
                  <a:pt x="826603" y="74328"/>
                  <a:pt x="917042" y="71535"/>
                </a:cubicBezTo>
                <a:cubicBezTo>
                  <a:pt x="1007480" y="68741"/>
                  <a:pt x="1091027" y="50886"/>
                  <a:pt x="1159914" y="22602"/>
                </a:cubicBezTo>
                <a:close/>
              </a:path>
            </a:pathLst>
          </a:custGeom>
          <a:solidFill>
            <a:srgbClr val="085F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black"/>
              </a:solidFill>
            </a:endParaRPr>
          </a:p>
        </p:txBody>
      </p:sp>
      <p:pic>
        <p:nvPicPr>
          <p:cNvPr id="4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9638" y="1074103"/>
            <a:ext cx="6942453" cy="3025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8745"/>
          <a:stretch>
            <a:fillRect/>
          </a:stretch>
        </p:blipFill>
        <p:spPr bwMode="auto">
          <a:xfrm>
            <a:off x="4452355" y="3630632"/>
            <a:ext cx="3167667" cy="2511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文本框 43"/>
          <p:cNvSpPr txBox="1"/>
          <p:nvPr/>
        </p:nvSpPr>
        <p:spPr>
          <a:xfrm>
            <a:off x="8421866" y="4201926"/>
            <a:ext cx="3461717" cy="1585434"/>
          </a:xfrm>
          <a:prstGeom prst="rect">
            <a:avLst/>
          </a:prstGeom>
          <a:noFill/>
        </p:spPr>
        <p:txBody>
          <a:bodyPr wrap="square">
            <a:spAutoFit/>
          </a:bodyPr>
          <a:lstStyle/>
          <a:p>
            <a:pPr indent="457200">
              <a:lnSpc>
                <a:spcPct val="150000"/>
              </a:lnSpc>
              <a:defRPr/>
            </a:pPr>
            <a:r>
              <a:rPr lang="en-US" altLang="zh-CN" sz="1100" dirty="0">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rPr>
              <a:t>MFANG is a free development tool launched by Fudan Micro for the convenience of developers, including hardware instructions, referral function allocation, bottom driver generation and other functions, and the graphical configuration interface allows users to easily configure chip peripheral pins and functions.</a:t>
            </a:r>
          </a:p>
        </p:txBody>
      </p:sp>
      <p:sp>
        <p:nvSpPr>
          <p:cNvPr id="45" name="Rectangle 11"/>
          <p:cNvSpPr txBox="1"/>
          <p:nvPr/>
        </p:nvSpPr>
        <p:spPr>
          <a:xfrm>
            <a:off x="225658" y="6050886"/>
            <a:ext cx="4146317" cy="341241"/>
          </a:xfrm>
          <a:prstGeom prst="rect">
            <a:avLst/>
          </a:prstGeom>
          <a:noFill/>
          <a:ln w="25400" cap="flat">
            <a:noFill/>
            <a:miter lim="400000"/>
          </a:ln>
          <a:effectLst/>
        </p:spPr>
        <p:txBody>
          <a:bodyPr wrap="square" lIns="26537" tIns="26537" rIns="26537" bIns="26537" numCol="1" anchor="t">
            <a:noAutofit/>
          </a:bodyPr>
          <a:lstStyle/>
          <a:p>
            <a:pPr>
              <a:defRPr sz="13200" b="1">
                <a:solidFill>
                  <a:srgbClr val="23A9F5"/>
                </a:solidFill>
                <a:latin typeface="Verdana" panose="020B0604030504040204"/>
                <a:ea typeface="Verdana" panose="020B0604030504040204"/>
                <a:cs typeface="Verdana" panose="020B0604030504040204"/>
                <a:sym typeface="Verdana" panose="020B0604030504040204"/>
              </a:defRPr>
            </a:pPr>
            <a:r>
              <a:rPr lang="en-US" altLang="zh-CN" sz="2000" dirty="0">
                <a:solidFill>
                  <a:srgbClr val="001975"/>
                </a:solidFill>
                <a:latin typeface="Times New Roman" panose="02020603050405020304" pitchFamily="18" charset="0"/>
                <a:ea typeface="微软雅黑" panose="020B0503020204020204" pitchFamily="34" charset="-122"/>
                <a:cs typeface="Times New Roman" panose="02020603050405020304" pitchFamily="18" charset="0"/>
                <a:sym typeface="+mn-ea"/>
              </a:rPr>
              <a:t>Forum: www.fmdevelopers.com.cn</a:t>
            </a:r>
          </a:p>
        </p:txBody>
      </p:sp>
      <p:sp>
        <p:nvSpPr>
          <p:cNvPr id="46" name="Rectangle 11"/>
          <p:cNvSpPr txBox="1"/>
          <p:nvPr/>
        </p:nvSpPr>
        <p:spPr>
          <a:xfrm>
            <a:off x="7852318" y="6050886"/>
            <a:ext cx="4393444" cy="341241"/>
          </a:xfrm>
          <a:prstGeom prst="rect">
            <a:avLst/>
          </a:prstGeom>
          <a:noFill/>
          <a:ln w="25400" cap="flat">
            <a:noFill/>
            <a:miter lim="400000"/>
          </a:ln>
          <a:effectLst/>
        </p:spPr>
        <p:txBody>
          <a:bodyPr wrap="square" lIns="26537" tIns="26537" rIns="26537" bIns="26537" numCol="1" anchor="t">
            <a:noAutofit/>
          </a:bodyPr>
          <a:lstStyle/>
          <a:p>
            <a:pPr>
              <a:defRPr sz="13200" b="1">
                <a:solidFill>
                  <a:srgbClr val="23A9F5"/>
                </a:solidFill>
                <a:latin typeface="Verdana" panose="020B0604030504040204"/>
                <a:ea typeface="Verdana" panose="020B0604030504040204"/>
                <a:cs typeface="Verdana" panose="020B0604030504040204"/>
                <a:sym typeface="Verdana" panose="020B0604030504040204"/>
              </a:defRPr>
            </a:pPr>
            <a:r>
              <a:rPr lang="en-US" altLang="zh-CN" sz="1600" dirty="0">
                <a:solidFill>
                  <a:srgbClr val="001975"/>
                </a:solidFill>
                <a:latin typeface="微软雅黑" panose="020B0503020204020204" pitchFamily="34" charset="-122"/>
                <a:ea typeface="微软雅黑" panose="020B0503020204020204" pitchFamily="34" charset="-122"/>
                <a:cs typeface="Verdana" panose="020B0604030504040204" charset="0"/>
                <a:sym typeface="+mn-ea"/>
              </a:rPr>
              <a:t>MFANG</a:t>
            </a:r>
            <a:r>
              <a:rPr lang="zh-CN" altLang="en-US" sz="1600" dirty="0">
                <a:solidFill>
                  <a:srgbClr val="001975"/>
                </a:solidFill>
                <a:latin typeface="微软雅黑" panose="020B0503020204020204" pitchFamily="34" charset="-122"/>
                <a:ea typeface="微软雅黑" panose="020B0503020204020204" pitchFamily="34" charset="-122"/>
                <a:cs typeface="Verdana" panose="020B0604030504040204" charset="0"/>
                <a:sym typeface="+mn-ea"/>
              </a:rPr>
              <a:t>：</a:t>
            </a:r>
            <a:r>
              <a:rPr lang="en-US" altLang="zh-CN" sz="1600" b="1" dirty="0">
                <a:solidFill>
                  <a:srgbClr val="001975"/>
                </a:solidFill>
                <a:latin typeface="微软雅黑" panose="020B0503020204020204" pitchFamily="34" charset="-122"/>
                <a:ea typeface="微软雅黑" panose="020B0503020204020204" pitchFamily="34" charset="-122"/>
                <a:hlinkClick r:id="rId7"/>
              </a:rPr>
              <a:t>mfang2.fmdevelopers.com.cn</a:t>
            </a:r>
            <a:endParaRPr lang="en-US" altLang="zh-CN" sz="1600" b="1" dirty="0">
              <a:solidFill>
                <a:srgbClr val="001975"/>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p:cNvSpPr/>
          <p:nvPr/>
        </p:nvSpPr>
        <p:spPr>
          <a:xfrm>
            <a:off x="472440" y="450495"/>
            <a:ext cx="65738" cy="355320"/>
          </a:xfrm>
          <a:prstGeom prst="roundRect">
            <a:avLst>
              <a:gd name="adj" fmla="val 0"/>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400" dirty="0">
              <a:solidFill>
                <a:srgbClr val="00479D"/>
              </a:solidFill>
              <a:ea typeface="微软雅黑" panose="020B0503020204020204" charset="-122"/>
            </a:endParaRPr>
          </a:p>
        </p:txBody>
      </p:sp>
      <p:sp>
        <p:nvSpPr>
          <p:cNvPr id="6" name="文本框 5"/>
          <p:cNvSpPr txBox="1"/>
          <p:nvPr/>
        </p:nvSpPr>
        <p:spPr>
          <a:xfrm>
            <a:off x="-1599485" y="371595"/>
            <a:ext cx="11658146" cy="584775"/>
          </a:xfrm>
          <a:prstGeom prst="rect">
            <a:avLst/>
          </a:prstGeom>
          <a:noFill/>
        </p:spPr>
        <p:txBody>
          <a:bodyPr wrap="square" rtlCol="0">
            <a:spAutoFit/>
          </a:bodyPr>
          <a:lstStyle/>
          <a:p>
            <a:pPr algn="r"/>
            <a:r>
              <a:rPr lang="en-US" altLang="zh-CN" sz="32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sym typeface="+mn-ea"/>
              </a:rPr>
              <a:t>Automotive MCU Development Eco-System Services</a:t>
            </a:r>
            <a:endParaRPr lang="zh-CN" altLang="en-US" sz="32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charset="-122"/>
              <a:cs typeface="Calibri" panose="020F0502020204030204" pitchFamily="34" charset="0"/>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4990" y="416560"/>
            <a:ext cx="1034570" cy="418477"/>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213" y="1039685"/>
            <a:ext cx="11247120" cy="5405120"/>
          </a:xfrm>
          <a:prstGeom prst="rect">
            <a:avLst/>
          </a:prstGeom>
        </p:spPr>
      </p:pic>
      <p:sp>
        <p:nvSpPr>
          <p:cNvPr id="12" name="矩形 4"/>
          <p:cNvSpPr>
            <a:spLocks noChangeArrowheads="1"/>
          </p:cNvSpPr>
          <p:nvPr/>
        </p:nvSpPr>
        <p:spPr bwMode="auto">
          <a:xfrm>
            <a:off x="-384642" y="1602581"/>
            <a:ext cx="6573520" cy="400110"/>
          </a:xfrm>
          <a:prstGeom prst="rect">
            <a:avLst/>
          </a:prstGeom>
          <a:noFill/>
          <a:ln w="9525">
            <a:noFill/>
            <a:miter lim="800000"/>
          </a:ln>
        </p:spPr>
        <p:txBody>
          <a:bodyPr wrap="square">
            <a:spAutoFit/>
          </a:bodyPr>
          <a:lstStyle/>
          <a:p>
            <a:pPr marL="742950" lvl="2" indent="-285750">
              <a:spcBef>
                <a:spcPts val="700"/>
              </a:spcBef>
              <a:buFont typeface="Arial" panose="020B0604020202020204" pitchFamily="34" charset="0"/>
              <a:buChar char="•"/>
              <a:defRPr sz="3000">
                <a:solidFill>
                  <a:srgbClr val="808080"/>
                </a:solidFill>
                <a:latin typeface="Helvetica Neue"/>
                <a:ea typeface="Helvetica Neue"/>
                <a:cs typeface="Helvetica Neue"/>
                <a:sym typeface="Helvetica Neue"/>
              </a:defRPr>
            </a:pP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Support</a:t>
            </a:r>
            <a:r>
              <a:rPr lang="zh-CN" altLang="en-US"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 </a:t>
            </a: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IDE: Keil</a:t>
            </a:r>
            <a:r>
              <a:rPr lang="zh-CN" altLang="en-US"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a:t>
            </a: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IAR</a:t>
            </a:r>
            <a:r>
              <a:rPr lang="zh-CN" altLang="en-US"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a:t>
            </a: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Eclipse</a:t>
            </a:r>
            <a:r>
              <a:rPr lang="zh-CN" altLang="en-US"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a:t>
            </a: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MFANG</a:t>
            </a:r>
          </a:p>
        </p:txBody>
      </p:sp>
      <p:pic>
        <p:nvPicPr>
          <p:cNvPr id="3" name="图片 2"/>
          <p:cNvPicPr>
            <a:picLocks noChangeAspect="1"/>
          </p:cNvPicPr>
          <p:nvPr/>
        </p:nvPicPr>
        <p:blipFill>
          <a:blip r:embed="rId4"/>
          <a:stretch>
            <a:fillRect/>
          </a:stretch>
        </p:blipFill>
        <p:spPr>
          <a:xfrm>
            <a:off x="843053" y="2362372"/>
            <a:ext cx="1339494" cy="296992"/>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rcRect b="15237"/>
          <a:stretch>
            <a:fillRect/>
          </a:stretch>
        </p:blipFill>
        <p:spPr>
          <a:xfrm>
            <a:off x="2896219" y="2155862"/>
            <a:ext cx="823595" cy="697865"/>
          </a:xfrm>
          <a:prstGeom prst="rect">
            <a:avLst/>
          </a:prstGeom>
        </p:spPr>
      </p:pic>
      <p:pic>
        <p:nvPicPr>
          <p:cNvPr id="17" name="图片 16"/>
          <p:cNvPicPr>
            <a:picLocks noChangeAspect="1"/>
          </p:cNvPicPr>
          <p:nvPr/>
        </p:nvPicPr>
        <p:blipFill>
          <a:blip r:embed="rId6"/>
          <a:stretch>
            <a:fillRect/>
          </a:stretch>
        </p:blipFill>
        <p:spPr>
          <a:xfrm>
            <a:off x="4137041" y="2283485"/>
            <a:ext cx="1157572" cy="375879"/>
          </a:xfrm>
          <a:prstGeom prst="rect">
            <a:avLst/>
          </a:prstGeom>
        </p:spPr>
      </p:pic>
      <p:pic>
        <p:nvPicPr>
          <p:cNvPr id="5" name="图片 4"/>
          <p:cNvPicPr>
            <a:picLocks noChangeAspect="1"/>
          </p:cNvPicPr>
          <p:nvPr/>
        </p:nvPicPr>
        <p:blipFill>
          <a:blip r:embed="rId7"/>
          <a:stretch>
            <a:fillRect/>
          </a:stretch>
        </p:blipFill>
        <p:spPr>
          <a:xfrm>
            <a:off x="2180051" y="5850149"/>
            <a:ext cx="1427480" cy="412750"/>
          </a:xfrm>
          <a:prstGeom prst="rect">
            <a:avLst/>
          </a:prstGeom>
        </p:spPr>
      </p:pic>
      <p:pic>
        <p:nvPicPr>
          <p:cNvPr id="8" name="图片 7"/>
          <p:cNvPicPr>
            <a:picLocks noChangeAspect="1"/>
          </p:cNvPicPr>
          <p:nvPr/>
        </p:nvPicPr>
        <p:blipFill>
          <a:blip r:embed="rId8"/>
          <a:stretch>
            <a:fillRect/>
          </a:stretch>
        </p:blipFill>
        <p:spPr>
          <a:xfrm>
            <a:off x="243936" y="5964965"/>
            <a:ext cx="1858010" cy="374015"/>
          </a:xfrm>
          <a:prstGeom prst="rect">
            <a:avLst/>
          </a:prstGeom>
        </p:spPr>
      </p:pic>
      <p:grpSp>
        <p:nvGrpSpPr>
          <p:cNvPr id="57" name="组合 56">
            <a:extLst>
              <a:ext uri="{FF2B5EF4-FFF2-40B4-BE49-F238E27FC236}">
                <a16:creationId xmlns:a16="http://schemas.microsoft.com/office/drawing/2014/main" id="{F0D99408-94E4-AB15-4867-FA1539252432}"/>
              </a:ext>
            </a:extLst>
          </p:cNvPr>
          <p:cNvGrpSpPr/>
          <p:nvPr/>
        </p:nvGrpSpPr>
        <p:grpSpPr>
          <a:xfrm>
            <a:off x="1029188" y="3690543"/>
            <a:ext cx="4530383" cy="538401"/>
            <a:chOff x="848647" y="3436260"/>
            <a:chExt cx="4530383" cy="538401"/>
          </a:xfrm>
        </p:grpSpPr>
        <p:sp>
          <p:nvSpPr>
            <p:cNvPr id="16" name="燕尾形 15"/>
            <p:cNvSpPr/>
            <p:nvPr/>
          </p:nvSpPr>
          <p:spPr>
            <a:xfrm>
              <a:off x="848647" y="3436260"/>
              <a:ext cx="1329983" cy="526197"/>
            </a:xfrm>
            <a:prstGeom prst="chevron">
              <a:avLst/>
            </a:prstGeom>
            <a:solidFill>
              <a:srgbClr val="00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8" name="文本框 17"/>
            <p:cNvSpPr txBox="1"/>
            <p:nvPr/>
          </p:nvSpPr>
          <p:spPr>
            <a:xfrm>
              <a:off x="1179481" y="3560860"/>
              <a:ext cx="609549" cy="276999"/>
            </a:xfrm>
            <a:prstGeom prst="rect">
              <a:avLst/>
            </a:prstGeom>
            <a:solidFill>
              <a:srgbClr val="00479D"/>
            </a:solidFill>
          </p:spPr>
          <p:txBody>
            <a:bodyPr wrap="square" rtlCol="0">
              <a:spAutoFit/>
            </a:bodyPr>
            <a:lstStyle/>
            <a:p>
              <a:r>
                <a:rPr lang="en-US" altLang="zh-CN" sz="1200" dirty="0">
                  <a:solidFill>
                    <a:schemeClr val="bg1"/>
                  </a:solidFill>
                </a:rPr>
                <a:t>MCAL</a:t>
              </a:r>
            </a:p>
          </p:txBody>
        </p:sp>
        <p:sp>
          <p:nvSpPr>
            <p:cNvPr id="25" name="燕尾形 24"/>
            <p:cNvSpPr/>
            <p:nvPr/>
          </p:nvSpPr>
          <p:spPr>
            <a:xfrm>
              <a:off x="2448847" y="3448464"/>
              <a:ext cx="1329983" cy="526197"/>
            </a:xfrm>
            <a:prstGeom prst="chevron">
              <a:avLst/>
            </a:prstGeom>
            <a:solidFill>
              <a:srgbClr val="E778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6" name="文本框 25"/>
            <p:cNvSpPr txBox="1"/>
            <p:nvPr/>
          </p:nvSpPr>
          <p:spPr>
            <a:xfrm>
              <a:off x="2841911" y="3567210"/>
              <a:ext cx="590095" cy="276999"/>
            </a:xfrm>
            <a:prstGeom prst="rect">
              <a:avLst/>
            </a:prstGeom>
            <a:solidFill>
              <a:srgbClr val="E7784D"/>
            </a:solidFill>
          </p:spPr>
          <p:txBody>
            <a:bodyPr wrap="square" rtlCol="0">
              <a:spAutoFit/>
            </a:bodyPr>
            <a:lstStyle/>
            <a:p>
              <a:r>
                <a:rPr lang="en-US" altLang="zh-CN" sz="1200" dirty="0">
                  <a:solidFill>
                    <a:schemeClr val="bg1"/>
                  </a:solidFill>
                </a:rPr>
                <a:t>BSW</a:t>
              </a:r>
            </a:p>
          </p:txBody>
        </p:sp>
        <p:sp>
          <p:nvSpPr>
            <p:cNvPr id="29" name="燕尾形 28"/>
            <p:cNvSpPr/>
            <p:nvPr/>
          </p:nvSpPr>
          <p:spPr>
            <a:xfrm>
              <a:off x="4049047" y="3448464"/>
              <a:ext cx="1329983" cy="526197"/>
            </a:xfrm>
            <a:prstGeom prst="chevron">
              <a:avLst/>
            </a:prstGeom>
            <a:solidFill>
              <a:srgbClr val="004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4" name="文本框 33"/>
            <p:cNvSpPr txBox="1"/>
            <p:nvPr/>
          </p:nvSpPr>
          <p:spPr>
            <a:xfrm>
              <a:off x="4318921" y="3553875"/>
              <a:ext cx="766475" cy="276999"/>
            </a:xfrm>
            <a:prstGeom prst="rect">
              <a:avLst/>
            </a:prstGeom>
            <a:solidFill>
              <a:srgbClr val="00489D"/>
            </a:solidFill>
          </p:spPr>
          <p:txBody>
            <a:bodyPr wrap="square" rtlCol="0">
              <a:spAutoFit/>
            </a:bodyPr>
            <a:lstStyle/>
            <a:p>
              <a:r>
                <a:rPr lang="en-US" altLang="zh-CN" sz="1200" dirty="0">
                  <a:solidFill>
                    <a:schemeClr val="bg1"/>
                  </a:solidFill>
                </a:rPr>
                <a:t>Simulink</a:t>
              </a:r>
            </a:p>
          </p:txBody>
        </p:sp>
      </p:grpSp>
      <p:sp>
        <p:nvSpPr>
          <p:cNvPr id="10" name="文本框 9"/>
          <p:cNvSpPr txBox="1"/>
          <p:nvPr/>
        </p:nvSpPr>
        <p:spPr>
          <a:xfrm>
            <a:off x="117408" y="4384249"/>
            <a:ext cx="6084570" cy="1413207"/>
          </a:xfrm>
          <a:prstGeom prst="rect">
            <a:avLst/>
          </a:prstGeom>
          <a:noFill/>
        </p:spPr>
        <p:txBody>
          <a:bodyPr wrap="square" rtlCol="0">
            <a:spAutoFit/>
          </a:bodyPr>
          <a:lstStyle/>
          <a:p>
            <a:pPr marL="742950" lvl="2" indent="-285750" algn="l">
              <a:spcBef>
                <a:spcPts val="700"/>
              </a:spcBef>
              <a:buClrTx/>
              <a:buSzTx/>
              <a:buFont typeface="Arial" panose="020B0604020202020204" pitchFamily="34" charset="0"/>
              <a:buChar char="•"/>
              <a:defRPr sz="3000">
                <a:solidFill>
                  <a:srgbClr val="808080"/>
                </a:solidFill>
                <a:latin typeface="Helvetica Neue"/>
                <a:ea typeface="Helvetica Neue"/>
                <a:cs typeface="Helvetica Neue"/>
                <a:sym typeface="Helvetica Neue"/>
              </a:defRPr>
            </a:pP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Comply with AUTOSAR Specifications</a:t>
            </a:r>
            <a:r>
              <a:rPr lang="zh-CN" altLang="en-US"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a:t>
            </a: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MCAL</a:t>
            </a:r>
            <a:endParaRPr lang="zh-CN" altLang="en-US"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endParaRPr>
          </a:p>
          <a:p>
            <a:pPr marL="742950" lvl="2" indent="-285750" algn="l">
              <a:spcBef>
                <a:spcPts val="700"/>
              </a:spcBef>
              <a:buClrTx/>
              <a:buSzTx/>
              <a:buFont typeface="Arial" panose="020B0604020202020204" pitchFamily="34" charset="0"/>
              <a:buChar char="•"/>
              <a:defRPr sz="3000">
                <a:solidFill>
                  <a:srgbClr val="808080"/>
                </a:solidFill>
                <a:latin typeface="Helvetica Neue"/>
                <a:ea typeface="Helvetica Neue"/>
                <a:cs typeface="Helvetica Neue"/>
                <a:sym typeface="Helvetica Neue"/>
              </a:defRPr>
            </a:pP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Basic software docking: </a:t>
            </a:r>
            <a:r>
              <a:rPr lang="en-US" altLang="zh-CN" sz="2000" b="1" spc="100" dirty="0" err="1">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HiRain</a:t>
            </a: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 </a:t>
            </a:r>
            <a:r>
              <a:rPr lang="en-US" altLang="zh-CN" sz="2000" b="1" spc="100" dirty="0" err="1">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Neusoft</a:t>
            </a: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 Reach, </a:t>
            </a:r>
            <a:r>
              <a:rPr lang="en-US" altLang="zh-CN" sz="2000" b="1" spc="100" dirty="0" err="1">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sym typeface="+mn-ea"/>
              </a:rPr>
              <a:t>Elektrobit</a:t>
            </a:r>
            <a:endParaRPr lang="zh-CN" altLang="en-US"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endParaRPr>
          </a:p>
        </p:txBody>
      </p:sp>
      <p:pic>
        <p:nvPicPr>
          <p:cNvPr id="45" name="图片 4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57093" y="5843383"/>
            <a:ext cx="1108853" cy="445770"/>
          </a:xfrm>
          <a:prstGeom prst="rect">
            <a:avLst/>
          </a:prstGeom>
        </p:spPr>
      </p:pic>
      <p:pic>
        <p:nvPicPr>
          <p:cNvPr id="9" name="图片 8"/>
          <p:cNvPicPr>
            <a:picLocks noChangeAspect="1"/>
          </p:cNvPicPr>
          <p:nvPr/>
        </p:nvPicPr>
        <p:blipFill>
          <a:blip r:embed="rId10"/>
          <a:stretch>
            <a:fillRect/>
          </a:stretch>
        </p:blipFill>
        <p:spPr>
          <a:xfrm>
            <a:off x="3761836" y="5841140"/>
            <a:ext cx="1127125" cy="459740"/>
          </a:xfrm>
          <a:prstGeom prst="rect">
            <a:avLst/>
          </a:prstGeom>
        </p:spPr>
      </p:pic>
      <p:sp>
        <p:nvSpPr>
          <p:cNvPr id="7" name="文本框 6">
            <a:extLst>
              <a:ext uri="{FF2B5EF4-FFF2-40B4-BE49-F238E27FC236}">
                <a16:creationId xmlns:a16="http://schemas.microsoft.com/office/drawing/2014/main" id="{033AA6D8-8771-618D-6294-E45312C13175}"/>
              </a:ext>
            </a:extLst>
          </p:cNvPr>
          <p:cNvSpPr txBox="1"/>
          <p:nvPr/>
        </p:nvSpPr>
        <p:spPr>
          <a:xfrm>
            <a:off x="6236106" y="1606787"/>
            <a:ext cx="6084570" cy="400110"/>
          </a:xfrm>
          <a:prstGeom prst="rect">
            <a:avLst/>
          </a:prstGeom>
          <a:noFill/>
        </p:spPr>
        <p:txBody>
          <a:bodyPr wrap="square" rtlCol="0">
            <a:spAutoFit/>
          </a:bodyPr>
          <a:lstStyle/>
          <a:p>
            <a:pPr marL="742950" lvl="2" indent="-285750" algn="l">
              <a:spcBef>
                <a:spcPts val="700"/>
              </a:spcBef>
              <a:buClrTx/>
              <a:buSzTx/>
              <a:buFont typeface="Arial" panose="020B0604020202020204" pitchFamily="34" charset="0"/>
              <a:buChar char="•"/>
              <a:defRPr sz="3000">
                <a:solidFill>
                  <a:srgbClr val="808080"/>
                </a:solidFill>
                <a:latin typeface="Helvetica Neue"/>
                <a:ea typeface="Helvetica Neue"/>
                <a:cs typeface="Helvetica Neue"/>
                <a:sym typeface="Helvetica Neue"/>
              </a:defRPr>
            </a:pP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Support Chain</a:t>
            </a:r>
            <a:endParaRPr lang="zh-CN" altLang="en-US"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endParaRPr>
          </a:p>
        </p:txBody>
      </p:sp>
      <p:grpSp>
        <p:nvGrpSpPr>
          <p:cNvPr id="64" name="组合 63">
            <a:extLst>
              <a:ext uri="{FF2B5EF4-FFF2-40B4-BE49-F238E27FC236}">
                <a16:creationId xmlns:a16="http://schemas.microsoft.com/office/drawing/2014/main" id="{03A06E2D-44A9-B090-76CF-3751825A50E4}"/>
              </a:ext>
            </a:extLst>
          </p:cNvPr>
          <p:cNvGrpSpPr/>
          <p:nvPr/>
        </p:nvGrpSpPr>
        <p:grpSpPr>
          <a:xfrm>
            <a:off x="9324892" y="2197801"/>
            <a:ext cx="2841931" cy="1670536"/>
            <a:chOff x="9623127" y="1809376"/>
            <a:chExt cx="3285711" cy="2002448"/>
          </a:xfrm>
        </p:grpSpPr>
        <p:grpSp>
          <p:nvGrpSpPr>
            <p:cNvPr id="58" name="组合 57">
              <a:extLst>
                <a:ext uri="{FF2B5EF4-FFF2-40B4-BE49-F238E27FC236}">
                  <a16:creationId xmlns:a16="http://schemas.microsoft.com/office/drawing/2014/main" id="{67C0F271-D491-8C39-BAFB-49C51D63E74A}"/>
                </a:ext>
              </a:extLst>
            </p:cNvPr>
            <p:cNvGrpSpPr/>
            <p:nvPr/>
          </p:nvGrpSpPr>
          <p:grpSpPr>
            <a:xfrm>
              <a:off x="9623127" y="1809376"/>
              <a:ext cx="3285711" cy="2002448"/>
              <a:chOff x="1044785" y="2284050"/>
              <a:chExt cx="1906818" cy="2672393"/>
            </a:xfrm>
          </p:grpSpPr>
          <p:sp>
            <p:nvSpPr>
              <p:cNvPr id="59" name="矩形: 圆角 34">
                <a:extLst>
                  <a:ext uri="{FF2B5EF4-FFF2-40B4-BE49-F238E27FC236}">
                    <a16:creationId xmlns:a16="http://schemas.microsoft.com/office/drawing/2014/main" id="{98EB0AB5-F8B3-9254-2FB5-F53BF631B9B8}"/>
                  </a:ext>
                </a:extLst>
              </p:cNvPr>
              <p:cNvSpPr/>
              <p:nvPr/>
            </p:nvSpPr>
            <p:spPr>
              <a:xfrm>
                <a:off x="1060699" y="2284050"/>
                <a:ext cx="1823857" cy="2672393"/>
              </a:xfrm>
              <a:prstGeom prst="roundRect">
                <a:avLst>
                  <a:gd name="adj" fmla="val 4093"/>
                </a:avLst>
              </a:prstGeom>
              <a:solidFill>
                <a:schemeClr val="bg1"/>
              </a:solidFill>
              <a:ln>
                <a:no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a:extLst>
                  <a:ext uri="{FF2B5EF4-FFF2-40B4-BE49-F238E27FC236}">
                    <a16:creationId xmlns:a16="http://schemas.microsoft.com/office/drawing/2014/main" id="{15869CC3-35B9-563A-F5A4-90FB5EE9FA9C}"/>
                  </a:ext>
                </a:extLst>
              </p:cNvPr>
              <p:cNvSpPr txBox="1"/>
              <p:nvPr/>
            </p:nvSpPr>
            <p:spPr>
              <a:xfrm>
                <a:off x="1044785" y="2338217"/>
                <a:ext cx="1906818" cy="492358"/>
              </a:xfrm>
              <a:prstGeom prst="rect">
                <a:avLst/>
              </a:prstGeom>
              <a:noFill/>
            </p:spPr>
            <p:txBody>
              <a:bodyPr wrap="none" rtlCol="0">
                <a:spAutoFit/>
              </a:bodyPr>
              <a:lstStyle>
                <a:defPPr>
                  <a:defRPr lang="zh-CN"/>
                </a:defPPr>
                <a:lvl1pPr>
                  <a:defRPr b="1" spc="100">
                    <a:solidFill>
                      <a:srgbClr val="00489D"/>
                    </a:solidFill>
                    <a:latin typeface="微软雅黑" panose="020B0503020204020204" charset="-122"/>
                    <a:ea typeface="微软雅黑" panose="020B0503020204020204" charset="-122"/>
                  </a:defRPr>
                </a:lvl1pPr>
              </a:lstStyle>
              <a:p>
                <a:r>
                  <a:rPr lang="en-US" altLang="zh-CN" sz="1400" dirty="0">
                    <a:latin typeface="Times New Roman" panose="02020603050405020304" pitchFamily="18" charset="0"/>
                    <a:cs typeface="Times New Roman" panose="02020603050405020304" pitchFamily="18" charset="0"/>
                  </a:rPr>
                  <a:t>LIN Stack Configuration Tool</a:t>
                </a:r>
                <a:endParaRPr lang="zh-CN" altLang="en-US" sz="1400" dirty="0">
                  <a:latin typeface="Times New Roman" panose="02020603050405020304" pitchFamily="18" charset="0"/>
                  <a:cs typeface="Times New Roman" panose="02020603050405020304" pitchFamily="18" charset="0"/>
                </a:endParaRPr>
              </a:p>
            </p:txBody>
          </p:sp>
          <p:cxnSp>
            <p:nvCxnSpPr>
              <p:cNvPr id="61" name="直接连接符 60">
                <a:extLst>
                  <a:ext uri="{FF2B5EF4-FFF2-40B4-BE49-F238E27FC236}">
                    <a16:creationId xmlns:a16="http://schemas.microsoft.com/office/drawing/2014/main" id="{FB9D4836-8182-2F2B-4374-B74F5692E675}"/>
                  </a:ext>
                </a:extLst>
              </p:cNvPr>
              <p:cNvCxnSpPr/>
              <p:nvPr/>
            </p:nvCxnSpPr>
            <p:spPr>
              <a:xfrm>
                <a:off x="1156593" y="2869947"/>
                <a:ext cx="1621206" cy="0"/>
              </a:xfrm>
              <a:prstGeom prst="line">
                <a:avLst/>
              </a:prstGeom>
              <a:ln w="28575">
                <a:solidFill>
                  <a:srgbClr val="00489D"/>
                </a:solidFill>
              </a:ln>
            </p:spPr>
            <p:style>
              <a:lnRef idx="1">
                <a:schemeClr val="accent1"/>
              </a:lnRef>
              <a:fillRef idx="0">
                <a:schemeClr val="accent1"/>
              </a:fillRef>
              <a:effectRef idx="0">
                <a:schemeClr val="accent1"/>
              </a:effectRef>
              <a:fontRef idx="minor">
                <a:schemeClr val="tx1"/>
              </a:fontRef>
            </p:style>
          </p:cxnSp>
        </p:grpSp>
        <p:pic>
          <p:nvPicPr>
            <p:cNvPr id="62" name="图片 61">
              <a:extLst>
                <a:ext uri="{FF2B5EF4-FFF2-40B4-BE49-F238E27FC236}">
                  <a16:creationId xmlns:a16="http://schemas.microsoft.com/office/drawing/2014/main" id="{646A3627-C37B-FBE3-9D4F-2252CA93038C}"/>
                </a:ext>
              </a:extLst>
            </p:cNvPr>
            <p:cNvPicPr>
              <a:picLocks noChangeAspect="1"/>
            </p:cNvPicPr>
            <p:nvPr/>
          </p:nvPicPr>
          <p:blipFill>
            <a:blip r:embed="rId11"/>
            <a:stretch>
              <a:fillRect/>
            </a:stretch>
          </p:blipFill>
          <p:spPr>
            <a:xfrm>
              <a:off x="10012952" y="2374150"/>
              <a:ext cx="2420987" cy="1432764"/>
            </a:xfrm>
            <a:prstGeom prst="rect">
              <a:avLst/>
            </a:prstGeom>
          </p:spPr>
        </p:pic>
      </p:grpSp>
      <p:grpSp>
        <p:nvGrpSpPr>
          <p:cNvPr id="71" name="组合 70">
            <a:extLst>
              <a:ext uri="{FF2B5EF4-FFF2-40B4-BE49-F238E27FC236}">
                <a16:creationId xmlns:a16="http://schemas.microsoft.com/office/drawing/2014/main" id="{8BE8070A-31DD-0E62-5D76-31FCD178C2F7}"/>
              </a:ext>
            </a:extLst>
          </p:cNvPr>
          <p:cNvGrpSpPr/>
          <p:nvPr/>
        </p:nvGrpSpPr>
        <p:grpSpPr>
          <a:xfrm>
            <a:off x="7903270" y="4023093"/>
            <a:ext cx="2802394" cy="1801973"/>
            <a:chOff x="774747" y="1268727"/>
            <a:chExt cx="3240000" cy="2160000"/>
          </a:xfrm>
        </p:grpSpPr>
        <p:grpSp>
          <p:nvGrpSpPr>
            <p:cNvPr id="65" name="组合 64">
              <a:extLst>
                <a:ext uri="{FF2B5EF4-FFF2-40B4-BE49-F238E27FC236}">
                  <a16:creationId xmlns:a16="http://schemas.microsoft.com/office/drawing/2014/main" id="{C815E669-6918-03D2-C002-7043E7C65147}"/>
                </a:ext>
              </a:extLst>
            </p:cNvPr>
            <p:cNvGrpSpPr/>
            <p:nvPr/>
          </p:nvGrpSpPr>
          <p:grpSpPr>
            <a:xfrm>
              <a:off x="774747" y="1268727"/>
              <a:ext cx="3240000" cy="2160000"/>
              <a:chOff x="1060699" y="2284050"/>
              <a:chExt cx="1823857" cy="2672393"/>
            </a:xfrm>
          </p:grpSpPr>
          <p:sp>
            <p:nvSpPr>
              <p:cNvPr id="66" name="矩形: 圆角 65">
                <a:extLst>
                  <a:ext uri="{FF2B5EF4-FFF2-40B4-BE49-F238E27FC236}">
                    <a16:creationId xmlns:a16="http://schemas.microsoft.com/office/drawing/2014/main" id="{9800FFCE-69B0-882B-F780-374954684298}"/>
                  </a:ext>
                </a:extLst>
              </p:cNvPr>
              <p:cNvSpPr/>
              <p:nvPr/>
            </p:nvSpPr>
            <p:spPr>
              <a:xfrm>
                <a:off x="1060699" y="2284050"/>
                <a:ext cx="1823857" cy="2672393"/>
              </a:xfrm>
              <a:prstGeom prst="roundRect">
                <a:avLst>
                  <a:gd name="adj" fmla="val 4093"/>
                </a:avLst>
              </a:prstGeom>
              <a:solidFill>
                <a:schemeClr val="bg1"/>
              </a:solidFill>
              <a:ln>
                <a:solidFill>
                  <a:schemeClr val="accent1">
                    <a:lumMod val="75000"/>
                  </a:schemeClr>
                </a:solid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a:extLst>
                  <a:ext uri="{FF2B5EF4-FFF2-40B4-BE49-F238E27FC236}">
                    <a16:creationId xmlns:a16="http://schemas.microsoft.com/office/drawing/2014/main" id="{CF3C90F4-4089-A515-CF0C-BDBA02AC5E66}"/>
                  </a:ext>
                </a:extLst>
              </p:cNvPr>
              <p:cNvSpPr txBox="1"/>
              <p:nvPr/>
            </p:nvSpPr>
            <p:spPr>
              <a:xfrm>
                <a:off x="1156593" y="2330917"/>
                <a:ext cx="1369357" cy="456445"/>
              </a:xfrm>
              <a:prstGeom prst="rect">
                <a:avLst/>
              </a:prstGeom>
              <a:noFill/>
              <a:ln>
                <a:solidFill>
                  <a:srgbClr val="00479D"/>
                </a:solidFill>
              </a:ln>
            </p:spPr>
            <p:txBody>
              <a:bodyPr wrap="square" rtlCol="0">
                <a:spAutoFit/>
              </a:bodyPr>
              <a:lstStyle>
                <a:defPPr>
                  <a:defRPr lang="zh-CN"/>
                </a:defPPr>
                <a:lvl1pPr>
                  <a:defRPr b="1" spc="100">
                    <a:solidFill>
                      <a:srgbClr val="00489D"/>
                    </a:solidFill>
                    <a:latin typeface="微软雅黑" panose="020B0503020204020204" charset="-122"/>
                    <a:ea typeface="微软雅黑" panose="020B0503020204020204" charset="-122"/>
                  </a:defRPr>
                </a:lvl1pPr>
              </a:lstStyle>
              <a:p>
                <a:r>
                  <a:rPr lang="en-US" altLang="zh-CN" sz="1400" dirty="0">
                    <a:latin typeface="Times New Roman" panose="02020603050405020304" pitchFamily="18" charset="0"/>
                    <a:cs typeface="Times New Roman" panose="02020603050405020304" pitchFamily="18" charset="0"/>
                  </a:rPr>
                  <a:t>Evaluation</a:t>
                </a:r>
                <a:r>
                  <a:rPr lang="zh-CN" altLang="en-US" sz="1400" dirty="0">
                    <a:latin typeface="Times New Roman" panose="02020603050405020304" pitchFamily="18" charset="0"/>
                    <a:cs typeface="Times New Roman" panose="02020603050405020304" pitchFamily="18" charset="0"/>
                  </a:rPr>
                  <a:t> </a:t>
                </a:r>
                <a:r>
                  <a:rPr lang="en-US" altLang="zh-CN" sz="1400" dirty="0">
                    <a:latin typeface="Times New Roman" panose="02020603050405020304" pitchFamily="18" charset="0"/>
                    <a:cs typeface="Times New Roman" panose="02020603050405020304" pitchFamily="18" charset="0"/>
                  </a:rPr>
                  <a:t>Kit</a:t>
                </a:r>
                <a:endParaRPr lang="zh-CN" altLang="en-US" sz="1400" dirty="0">
                  <a:latin typeface="Times New Roman" panose="02020603050405020304" pitchFamily="18" charset="0"/>
                  <a:cs typeface="Times New Roman" panose="02020603050405020304" pitchFamily="18" charset="0"/>
                </a:endParaRPr>
              </a:p>
            </p:txBody>
          </p:sp>
          <p:cxnSp>
            <p:nvCxnSpPr>
              <p:cNvPr id="69" name="直接连接符 68">
                <a:extLst>
                  <a:ext uri="{FF2B5EF4-FFF2-40B4-BE49-F238E27FC236}">
                    <a16:creationId xmlns:a16="http://schemas.microsoft.com/office/drawing/2014/main" id="{F902B26F-03EE-11FB-D5F3-37324846A0C9}"/>
                  </a:ext>
                </a:extLst>
              </p:cNvPr>
              <p:cNvCxnSpPr/>
              <p:nvPr/>
            </p:nvCxnSpPr>
            <p:spPr>
              <a:xfrm>
                <a:off x="1156593" y="2869947"/>
                <a:ext cx="1621206"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70" name="图片 69">
              <a:extLst>
                <a:ext uri="{FF2B5EF4-FFF2-40B4-BE49-F238E27FC236}">
                  <a16:creationId xmlns:a16="http://schemas.microsoft.com/office/drawing/2014/main" id="{3C22D7ED-CBAE-4D6A-2F20-D7C45E7E3F41}"/>
                </a:ext>
              </a:extLst>
            </p:cNvPr>
            <p:cNvPicPr>
              <a:picLocks noChangeAspect="1"/>
            </p:cNvPicPr>
            <p:nvPr/>
          </p:nvPicPr>
          <p:blipFill>
            <a:blip r:embed="rId12"/>
            <a:stretch>
              <a:fillRect/>
            </a:stretch>
          </p:blipFill>
          <p:spPr>
            <a:xfrm>
              <a:off x="860425" y="1875790"/>
              <a:ext cx="3068320" cy="1449070"/>
            </a:xfrm>
            <a:prstGeom prst="rect">
              <a:avLst/>
            </a:prstGeom>
          </p:spPr>
        </p:pic>
      </p:grpSp>
      <p:grpSp>
        <p:nvGrpSpPr>
          <p:cNvPr id="74" name="组合 73">
            <a:extLst>
              <a:ext uri="{FF2B5EF4-FFF2-40B4-BE49-F238E27FC236}">
                <a16:creationId xmlns:a16="http://schemas.microsoft.com/office/drawing/2014/main" id="{543B7D58-7FA7-F57C-56F2-B48720DB4FBD}"/>
              </a:ext>
            </a:extLst>
          </p:cNvPr>
          <p:cNvGrpSpPr/>
          <p:nvPr/>
        </p:nvGrpSpPr>
        <p:grpSpPr>
          <a:xfrm>
            <a:off x="6787374" y="2197799"/>
            <a:ext cx="2570782" cy="1670537"/>
            <a:chOff x="6366135" y="1971770"/>
            <a:chExt cx="2570782" cy="1670537"/>
          </a:xfrm>
        </p:grpSpPr>
        <p:grpSp>
          <p:nvGrpSpPr>
            <p:cNvPr id="73" name="组合 72">
              <a:extLst>
                <a:ext uri="{FF2B5EF4-FFF2-40B4-BE49-F238E27FC236}">
                  <a16:creationId xmlns:a16="http://schemas.microsoft.com/office/drawing/2014/main" id="{1B515213-532E-C534-7A7D-D904223A54DC}"/>
                </a:ext>
              </a:extLst>
            </p:cNvPr>
            <p:cNvGrpSpPr/>
            <p:nvPr/>
          </p:nvGrpSpPr>
          <p:grpSpPr>
            <a:xfrm>
              <a:off x="6366135" y="1971770"/>
              <a:ext cx="2491017" cy="1670537"/>
              <a:chOff x="6366135" y="1971770"/>
              <a:chExt cx="2491017" cy="1670537"/>
            </a:xfrm>
          </p:grpSpPr>
          <p:grpSp>
            <p:nvGrpSpPr>
              <p:cNvPr id="51" name="组合 50">
                <a:extLst>
                  <a:ext uri="{FF2B5EF4-FFF2-40B4-BE49-F238E27FC236}">
                    <a16:creationId xmlns:a16="http://schemas.microsoft.com/office/drawing/2014/main" id="{58505E59-EAB5-C8BB-4416-BAB1CBFC74AE}"/>
                  </a:ext>
                </a:extLst>
              </p:cNvPr>
              <p:cNvGrpSpPr/>
              <p:nvPr/>
            </p:nvGrpSpPr>
            <p:grpSpPr>
              <a:xfrm>
                <a:off x="6366135" y="1971770"/>
                <a:ext cx="2491017" cy="1670537"/>
                <a:chOff x="1060697" y="2284050"/>
                <a:chExt cx="1823857" cy="2672393"/>
              </a:xfrm>
            </p:grpSpPr>
            <p:sp>
              <p:nvSpPr>
                <p:cNvPr id="52" name="矩形: 圆角 34">
                  <a:extLst>
                    <a:ext uri="{FF2B5EF4-FFF2-40B4-BE49-F238E27FC236}">
                      <a16:creationId xmlns:a16="http://schemas.microsoft.com/office/drawing/2014/main" id="{4B73D7A0-51B5-C9D8-19DD-F80D9F6600FA}"/>
                    </a:ext>
                  </a:extLst>
                </p:cNvPr>
                <p:cNvSpPr/>
                <p:nvPr/>
              </p:nvSpPr>
              <p:spPr>
                <a:xfrm>
                  <a:off x="1060697" y="2284050"/>
                  <a:ext cx="1823857" cy="2672393"/>
                </a:xfrm>
                <a:prstGeom prst="roundRect">
                  <a:avLst>
                    <a:gd name="adj" fmla="val 4093"/>
                  </a:avLst>
                </a:prstGeom>
                <a:solidFill>
                  <a:schemeClr val="bg1"/>
                </a:solidFill>
                <a:ln>
                  <a:solidFill>
                    <a:srgbClr val="00479D"/>
                  </a:solidFill>
                </a:ln>
                <a:effectLst>
                  <a:outerShdw blurRad="635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a:extLst>
                    <a:ext uri="{FF2B5EF4-FFF2-40B4-BE49-F238E27FC236}">
                      <a16:creationId xmlns:a16="http://schemas.microsoft.com/office/drawing/2014/main" id="{646C79C8-1A03-20BC-1221-B5CF2C568ACD}"/>
                    </a:ext>
                  </a:extLst>
                </p:cNvPr>
                <p:cNvCxnSpPr/>
                <p:nvPr/>
              </p:nvCxnSpPr>
              <p:spPr>
                <a:xfrm>
                  <a:off x="1156593" y="2968561"/>
                  <a:ext cx="1621206" cy="0"/>
                </a:xfrm>
                <a:prstGeom prst="line">
                  <a:avLst/>
                </a:prstGeom>
                <a:ln w="28575">
                  <a:solidFill>
                    <a:srgbClr val="00479D"/>
                  </a:solidFill>
                </a:ln>
              </p:spPr>
              <p:style>
                <a:lnRef idx="1">
                  <a:schemeClr val="accent1"/>
                </a:lnRef>
                <a:fillRef idx="0">
                  <a:schemeClr val="accent1"/>
                </a:fillRef>
                <a:effectRef idx="0">
                  <a:schemeClr val="accent1"/>
                </a:effectRef>
                <a:fontRef idx="minor">
                  <a:schemeClr val="tx1"/>
                </a:fontRef>
              </p:style>
            </p:cxnSp>
          </p:grpSp>
          <p:pic>
            <p:nvPicPr>
              <p:cNvPr id="55" name="图片 54">
                <a:extLst>
                  <a:ext uri="{FF2B5EF4-FFF2-40B4-BE49-F238E27FC236}">
                    <a16:creationId xmlns:a16="http://schemas.microsoft.com/office/drawing/2014/main" id="{F88B77A0-CFE6-083B-7DD3-D5F0ACA4D9F0}"/>
                  </a:ext>
                </a:extLst>
              </p:cNvPr>
              <p:cNvPicPr>
                <a:picLocks noChangeAspect="1"/>
              </p:cNvPicPr>
              <p:nvPr/>
            </p:nvPicPr>
            <p:blipFill>
              <a:blip r:embed="rId13"/>
              <a:stretch>
                <a:fillRect/>
              </a:stretch>
            </p:blipFill>
            <p:spPr>
              <a:xfrm>
                <a:off x="6649875" y="2481465"/>
                <a:ext cx="1922565" cy="1055880"/>
              </a:xfrm>
              <a:prstGeom prst="rect">
                <a:avLst/>
              </a:prstGeom>
              <a:noFill/>
              <a:ln w="57150" cmpd="sng">
                <a:noFill/>
                <a:prstDash val="solid"/>
              </a:ln>
              <a:effectLst>
                <a:outerShdw blurRad="190500" dist="38100" dir="5400000" algn="t" rotWithShape="0">
                  <a:prstClr val="black">
                    <a:alpha val="40000"/>
                  </a:prstClr>
                </a:outerShdw>
                <a:reflection blurRad="6350" stA="63000" endA="300" endPos="0" dist="76200" dir="5400000" sy="-100000" algn="bl" rotWithShape="0"/>
              </a:effectLst>
              <a:scene3d>
                <a:camera prst="perspectiveRight" fov="0">
                  <a:rot lat="0" lon="0" rev="0"/>
                </a:camera>
                <a:lightRig rig="threePt" dir="t"/>
              </a:scene3d>
            </p:spPr>
          </p:pic>
        </p:grpSp>
        <p:sp>
          <p:nvSpPr>
            <p:cNvPr id="72" name="文本框 71">
              <a:extLst>
                <a:ext uri="{FF2B5EF4-FFF2-40B4-BE49-F238E27FC236}">
                  <a16:creationId xmlns:a16="http://schemas.microsoft.com/office/drawing/2014/main" id="{D2386A31-8D47-8DF3-B122-1118E72A8257}"/>
                </a:ext>
              </a:extLst>
            </p:cNvPr>
            <p:cNvSpPr txBox="1"/>
            <p:nvPr/>
          </p:nvSpPr>
          <p:spPr>
            <a:xfrm>
              <a:off x="6412636" y="2082142"/>
              <a:ext cx="2524281" cy="307777"/>
            </a:xfrm>
            <a:prstGeom prst="rect">
              <a:avLst/>
            </a:prstGeom>
            <a:noFill/>
          </p:spPr>
          <p:txBody>
            <a:bodyPr wrap="none" rtlCol="0">
              <a:spAutoFit/>
            </a:bodyPr>
            <a:lstStyle>
              <a:defPPr>
                <a:defRPr lang="zh-CN"/>
              </a:defPPr>
              <a:lvl1pPr>
                <a:defRPr b="1" spc="100">
                  <a:solidFill>
                    <a:srgbClr val="00489D"/>
                  </a:solidFill>
                  <a:latin typeface="微软雅黑" panose="020B0503020204020204" charset="-122"/>
                  <a:ea typeface="微软雅黑" panose="020B0503020204020204" charset="-122"/>
                </a:defRPr>
              </a:lvl1pPr>
            </a:lstStyle>
            <a:p>
              <a:r>
                <a:rPr lang="en-US" altLang="zh-CN" sz="1400" dirty="0">
                  <a:latin typeface="Times New Roman" panose="02020603050405020304" pitchFamily="18" charset="0"/>
                  <a:cs typeface="Times New Roman" panose="02020603050405020304" pitchFamily="18" charset="0"/>
                </a:rPr>
                <a:t>MCAL Configuration Tool</a:t>
              </a:r>
              <a:endParaRPr lang="zh-CN" altLang="en-US" sz="1400" dirty="0">
                <a:latin typeface="Times New Roman" panose="02020603050405020304" pitchFamily="18" charset="0"/>
                <a:cs typeface="Times New Roman" panose="02020603050405020304" pitchFamily="18" charset="0"/>
              </a:endParaRPr>
            </a:p>
          </p:txBody>
        </p:sp>
      </p:grpSp>
      <p:sp>
        <p:nvSpPr>
          <p:cNvPr id="86" name="矩形 85">
            <a:extLst>
              <a:ext uri="{FF2B5EF4-FFF2-40B4-BE49-F238E27FC236}">
                <a16:creationId xmlns:a16="http://schemas.microsoft.com/office/drawing/2014/main" id="{67345249-82E3-774E-79F8-05DB5EFFFD8E}"/>
              </a:ext>
            </a:extLst>
          </p:cNvPr>
          <p:cNvSpPr/>
          <p:nvPr/>
        </p:nvSpPr>
        <p:spPr>
          <a:xfrm>
            <a:off x="6426711" y="1022345"/>
            <a:ext cx="103026" cy="5405120"/>
          </a:xfrm>
          <a:prstGeom prst="rect">
            <a:avLst/>
          </a:prstGeom>
          <a:solidFill>
            <a:schemeClr val="accent5">
              <a:lumMod val="20000"/>
              <a:lumOff val="80000"/>
            </a:schemeClr>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89" name="矩形 88">
            <a:extLst>
              <a:ext uri="{FF2B5EF4-FFF2-40B4-BE49-F238E27FC236}">
                <a16:creationId xmlns:a16="http://schemas.microsoft.com/office/drawing/2014/main" id="{C55D66CC-5E31-E66D-29F1-8D75C7BBF861}"/>
              </a:ext>
            </a:extLst>
          </p:cNvPr>
          <p:cNvSpPr/>
          <p:nvPr/>
        </p:nvSpPr>
        <p:spPr>
          <a:xfrm>
            <a:off x="0" y="3033068"/>
            <a:ext cx="6435100" cy="101396"/>
          </a:xfrm>
          <a:prstGeom prst="rect">
            <a:avLst/>
          </a:prstGeom>
          <a:solidFill>
            <a:schemeClr val="accent5">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3168885" y="1642022"/>
            <a:ext cx="5976782" cy="4432184"/>
          </a:xfrm>
          <a:prstGeom prst="rect">
            <a:avLst/>
          </a:prstGeom>
        </p:spPr>
      </p:pic>
      <p:sp>
        <p:nvSpPr>
          <p:cNvPr id="3" name="文本框 2">
            <a:extLst>
              <a:ext uri="{FF2B5EF4-FFF2-40B4-BE49-F238E27FC236}">
                <a16:creationId xmlns:a16="http://schemas.microsoft.com/office/drawing/2014/main" id="{A5046180-6EAE-E981-7765-A3D56D38CE77}"/>
              </a:ext>
            </a:extLst>
          </p:cNvPr>
          <p:cNvSpPr txBox="1"/>
          <p:nvPr/>
        </p:nvSpPr>
        <p:spPr>
          <a:xfrm>
            <a:off x="-879377" y="407476"/>
            <a:ext cx="9754301" cy="523220"/>
          </a:xfrm>
          <a:prstGeom prst="rect">
            <a:avLst/>
          </a:prstGeom>
          <a:noFill/>
        </p:spPr>
        <p:txBody>
          <a:bodyPr wrap="square" rtlCol="0">
            <a:spAutoFit/>
          </a:bodyPr>
          <a:lstStyle/>
          <a:p>
            <a:pPr algn="r"/>
            <a:r>
              <a:rPr lang="en-US" altLang="zh-CN" sz="28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charset="-122"/>
                <a:cs typeface="Times New Roman" panose="02020603050405020304" pitchFamily="18" charset="0"/>
                <a:sym typeface="+mn-ea"/>
              </a:rPr>
              <a:t>MCU Touching Development Eco-System Services</a:t>
            </a:r>
            <a:endParaRPr lang="zh-CN" altLang="en-US" sz="28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charset="-122"/>
              <a:cs typeface="Times New Roman" panose="02020603050405020304" pitchFamily="18" charset="0"/>
            </a:endParaRPr>
          </a:p>
        </p:txBody>
      </p:sp>
      <p:sp>
        <p:nvSpPr>
          <p:cNvPr id="5" name="文本框 4">
            <a:extLst>
              <a:ext uri="{FF2B5EF4-FFF2-40B4-BE49-F238E27FC236}">
                <a16:creationId xmlns:a16="http://schemas.microsoft.com/office/drawing/2014/main" id="{D954110F-BCE8-29F2-6A69-82B11647D4D5}"/>
              </a:ext>
            </a:extLst>
          </p:cNvPr>
          <p:cNvSpPr txBox="1"/>
          <p:nvPr/>
        </p:nvSpPr>
        <p:spPr>
          <a:xfrm>
            <a:off x="-337023" y="1222544"/>
            <a:ext cx="6084570" cy="400110"/>
          </a:xfrm>
          <a:prstGeom prst="rect">
            <a:avLst/>
          </a:prstGeom>
          <a:noFill/>
        </p:spPr>
        <p:txBody>
          <a:bodyPr wrap="square" rtlCol="0">
            <a:spAutoFit/>
          </a:bodyPr>
          <a:lstStyle/>
          <a:p>
            <a:pPr marL="742950" lvl="2" indent="-285750" algn="l">
              <a:spcBef>
                <a:spcPts val="700"/>
              </a:spcBef>
              <a:buClrTx/>
              <a:buSzTx/>
              <a:buFont typeface="Arial" panose="020B0604020202020204" pitchFamily="34" charset="0"/>
              <a:buChar char="•"/>
              <a:defRPr sz="3000">
                <a:solidFill>
                  <a:srgbClr val="808080"/>
                </a:solidFill>
                <a:latin typeface="Helvetica Neue"/>
                <a:ea typeface="Helvetica Neue"/>
                <a:cs typeface="Helvetica Neue"/>
                <a:sym typeface="Helvetica Neue"/>
              </a:defRPr>
            </a:pPr>
            <a:r>
              <a:rPr lang="en-US" altLang="zh-CN"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rPr>
              <a:t>Touch debugging host computer</a:t>
            </a:r>
            <a:endParaRPr lang="zh-CN" altLang="en-US" sz="2000" b="1" spc="100" dirty="0">
              <a:solidFill>
                <a:schemeClr val="tx1">
                  <a:lumMod val="65000"/>
                  <a:lumOff val="35000"/>
                </a:schemeClr>
              </a:solidFill>
              <a:latin typeface="Times New Roman" panose="02020603050405020304" pitchFamily="18" charset="0"/>
              <a:ea typeface="微软雅黑" panose="020B0503020204020204" charset="-122"/>
              <a:cs typeface="Times New Roman" panose="02020603050405020304" pitchFamily="18" charset="0"/>
            </a:endParaRPr>
          </a:p>
        </p:txBody>
      </p:sp>
      <p:pic>
        <p:nvPicPr>
          <p:cNvPr id="6" name="图片 5">
            <a:extLst>
              <a:ext uri="{FF2B5EF4-FFF2-40B4-BE49-F238E27FC236}">
                <a16:creationId xmlns:a16="http://schemas.microsoft.com/office/drawing/2014/main" id="{22596B7E-DE83-BE82-1B67-0372D6B1FA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40" y="783794"/>
            <a:ext cx="11247120" cy="540512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1" y="2409092"/>
            <a:ext cx="12191999" cy="2039816"/>
          </a:xfrm>
          <a:prstGeom prst="rect">
            <a:avLst/>
          </a:prstGeom>
          <a:solidFill>
            <a:srgbClr val="1D41D5">
              <a:alpha val="75000"/>
            </a:srgbClr>
          </a:solidFill>
          <a:ln>
            <a:solidFill>
              <a:srgbClr val="1D41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853" y="474335"/>
            <a:ext cx="1034570" cy="418477"/>
          </a:xfrm>
          <a:prstGeom prst="rect">
            <a:avLst/>
          </a:prstGeom>
        </p:spPr>
      </p:pic>
      <p:sp>
        <p:nvSpPr>
          <p:cNvPr id="14" name="文本框 13"/>
          <p:cNvSpPr txBox="1"/>
          <p:nvPr/>
        </p:nvSpPr>
        <p:spPr>
          <a:xfrm>
            <a:off x="3198414" y="2893924"/>
            <a:ext cx="5795176"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000" b="1" spc="2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等线"/>
                <a:ea typeface="微软雅黑" panose="020B0503020204020204" pitchFamily="34" charset="-122"/>
              </a:rPr>
              <a:t>COOPERATE</a:t>
            </a:r>
            <a:r>
              <a:rPr kumimoji="0" lang="en-US" altLang="zh-CN" sz="4000" b="1" i="0" u="none" strike="noStrike" kern="1200" cap="none" spc="2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等线"/>
                <a:ea typeface="微软雅黑" panose="020B0503020204020204" pitchFamily="34" charset="-122"/>
                <a:cs typeface="+mn-cs"/>
              </a:rPr>
              <a:t> CULTURE</a:t>
            </a:r>
            <a:endParaRPr kumimoji="0" lang="zh-CN" altLang="en-US" sz="4000" b="1" i="0" u="none" strike="noStrike" kern="1200" cap="none" spc="2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uLnTx/>
              <a:uFillTx/>
              <a:latin typeface="等线"/>
              <a:ea typeface="微软雅黑" panose="020B0503020204020204" pitchFamily="34" charset="-122"/>
              <a:cs typeface="+mn-cs"/>
            </a:endParaRPr>
          </a:p>
        </p:txBody>
      </p:sp>
      <p:grpSp>
        <p:nvGrpSpPr>
          <p:cNvPr id="7" name="组合 6"/>
          <p:cNvGrpSpPr/>
          <p:nvPr/>
        </p:nvGrpSpPr>
        <p:grpSpPr>
          <a:xfrm>
            <a:off x="7299960" y="3924300"/>
            <a:ext cx="4881245" cy="2937510"/>
            <a:chOff x="11496" y="6165"/>
            <a:chExt cx="7687" cy="4626"/>
          </a:xfrm>
        </p:grpSpPr>
        <p:pic>
          <p:nvPicPr>
            <p:cNvPr id="6" name="图片 5" descr="白光炫光光圈十字星光光晕光效效果套图5"/>
            <p:cNvPicPr>
              <a:picLocks noChangeAspect="1"/>
            </p:cNvPicPr>
            <p:nvPr/>
          </p:nvPicPr>
          <p:blipFill>
            <a:blip r:embed="rId4" cstate="print"/>
            <a:srcRect t="48485" b="25758"/>
            <a:stretch>
              <a:fillRect/>
            </a:stretch>
          </p:blipFill>
          <p:spPr>
            <a:xfrm>
              <a:off x="11496" y="6585"/>
              <a:ext cx="7021" cy="2418"/>
            </a:xfrm>
            <a:prstGeom prst="rect">
              <a:avLst/>
            </a:prstGeom>
          </p:spPr>
        </p:pic>
        <p:pic>
          <p:nvPicPr>
            <p:cNvPr id="3" name="图片 2" descr="手"/>
            <p:cNvPicPr>
              <a:picLocks noChangeAspect="1"/>
            </p:cNvPicPr>
            <p:nvPr/>
          </p:nvPicPr>
          <p:blipFill>
            <a:blip r:embed="rId5" cstate="print"/>
            <a:srcRect r="12876" b="13093"/>
            <a:stretch>
              <a:fillRect/>
            </a:stretch>
          </p:blipFill>
          <p:spPr>
            <a:xfrm>
              <a:off x="12687" y="6165"/>
              <a:ext cx="6496" cy="4626"/>
            </a:xfrm>
            <a:prstGeom prst="rect">
              <a:avLst/>
            </a:prstGeom>
          </p:spPr>
        </p:pic>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440" y="1163320"/>
            <a:ext cx="11247120" cy="5405120"/>
          </a:xfrm>
          <a:prstGeom prst="rect">
            <a:avLst/>
          </a:prstGeom>
        </p:spPr>
      </p:pic>
      <p:grpSp>
        <p:nvGrpSpPr>
          <p:cNvPr id="43" name="组合 42"/>
          <p:cNvGrpSpPr/>
          <p:nvPr/>
        </p:nvGrpSpPr>
        <p:grpSpPr>
          <a:xfrm>
            <a:off x="1573098" y="2857772"/>
            <a:ext cx="9045805" cy="1762216"/>
            <a:chOff x="1730116" y="2857772"/>
            <a:chExt cx="9045805" cy="1762216"/>
          </a:xfrm>
        </p:grpSpPr>
        <p:grpSp>
          <p:nvGrpSpPr>
            <p:cNvPr id="44" name="组合 43"/>
            <p:cNvGrpSpPr/>
            <p:nvPr/>
          </p:nvGrpSpPr>
          <p:grpSpPr>
            <a:xfrm>
              <a:off x="1730116" y="2857772"/>
              <a:ext cx="1821432" cy="1762216"/>
              <a:chOff x="2397984" y="2706256"/>
              <a:chExt cx="1821432" cy="1762216"/>
            </a:xfrm>
          </p:grpSpPr>
          <p:grpSp>
            <p:nvGrpSpPr>
              <p:cNvPr id="60" name="组合 59"/>
              <p:cNvGrpSpPr/>
              <p:nvPr/>
            </p:nvGrpSpPr>
            <p:grpSpPr>
              <a:xfrm>
                <a:off x="2397984" y="2706256"/>
                <a:ext cx="1821432" cy="1762216"/>
                <a:chOff x="8408988" y="4110759"/>
                <a:chExt cx="1326140" cy="1346632"/>
              </a:xfrm>
            </p:grpSpPr>
            <p:pic>
              <p:nvPicPr>
                <p:cNvPr id="62" name="图片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8988" y="4110759"/>
                  <a:ext cx="1326140" cy="1346632"/>
                </a:xfrm>
                <a:prstGeom prst="rect">
                  <a:avLst/>
                </a:prstGeom>
                <a:effectLst>
                  <a:outerShdw blurRad="63500" dist="76200" dir="5400000" algn="t" rotWithShape="0">
                    <a:prstClr val="black">
                      <a:alpha val="40000"/>
                    </a:prstClr>
                  </a:outerShdw>
                </a:effectLst>
              </p:spPr>
            </p:pic>
            <p:sp>
              <p:nvSpPr>
                <p:cNvPr id="63" name="矩形: 圆角 62"/>
                <p:cNvSpPr/>
                <p:nvPr/>
              </p:nvSpPr>
              <p:spPr>
                <a:xfrm>
                  <a:off x="8485318" y="4197335"/>
                  <a:ext cx="1173480" cy="1173480"/>
                </a:xfrm>
                <a:prstGeom prst="roundRect">
                  <a:avLst>
                    <a:gd name="adj" fmla="val 3270"/>
                  </a:avLst>
                </a:prstGeom>
                <a:noFill/>
                <a:ln w="28575">
                  <a:gradFill>
                    <a:gsLst>
                      <a:gs pos="30000">
                        <a:schemeClr val="accent1">
                          <a:lumMod val="0"/>
                          <a:lumOff val="100000"/>
                        </a:schemeClr>
                      </a:gs>
                      <a:gs pos="65000">
                        <a:srgbClr val="99D0F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latin typeface="微软雅黑" panose="020B0503020204020204" pitchFamily="34" charset="-122"/>
                    <a:ea typeface="微软雅黑" panose="020B0503020204020204" pitchFamily="34" charset="-122"/>
                  </a:endParaRPr>
                </a:p>
              </p:txBody>
            </p:sp>
          </p:grpSp>
          <p:sp>
            <p:nvSpPr>
              <p:cNvPr id="61" name="文本框 60"/>
              <p:cNvSpPr txBox="1"/>
              <p:nvPr/>
            </p:nvSpPr>
            <p:spPr>
              <a:xfrm>
                <a:off x="2452745" y="2985751"/>
                <a:ext cx="1694695" cy="1200329"/>
              </a:xfrm>
              <a:prstGeom prst="rect">
                <a:avLst/>
              </a:prstGeom>
              <a:noFill/>
            </p:spPr>
            <p:txBody>
              <a:bodyPr wrap="none" rtlCol="0">
                <a:spAutoFit/>
              </a:bodyPr>
              <a:lstStyle/>
              <a:p>
                <a:pPr algn="ctr"/>
                <a:r>
                  <a:rPr lang="en-US" altLang="zh-CN"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rPr>
                  <a:t>TRUST</a:t>
                </a:r>
              </a:p>
              <a:p>
                <a:pPr algn="ctr"/>
                <a:endParaRPr lang="en-US" altLang="zh-CN"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endParaRPr>
              </a:p>
              <a:p>
                <a:pPr algn="ctr"/>
                <a:r>
                  <a:rPr lang="en-US" altLang="zh-CN"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rPr>
                  <a:t>RESPECT</a:t>
                </a:r>
              </a:p>
            </p:txBody>
          </p:sp>
        </p:grpSp>
        <p:grpSp>
          <p:nvGrpSpPr>
            <p:cNvPr id="45" name="组合 44"/>
            <p:cNvGrpSpPr/>
            <p:nvPr/>
          </p:nvGrpSpPr>
          <p:grpSpPr>
            <a:xfrm>
              <a:off x="4138240" y="2857772"/>
              <a:ext cx="1821432" cy="1762216"/>
              <a:chOff x="4384336" y="2706256"/>
              <a:chExt cx="1821432" cy="1762216"/>
            </a:xfrm>
          </p:grpSpPr>
          <p:grpSp>
            <p:nvGrpSpPr>
              <p:cNvPr id="56" name="组合 55"/>
              <p:cNvGrpSpPr/>
              <p:nvPr/>
            </p:nvGrpSpPr>
            <p:grpSpPr>
              <a:xfrm>
                <a:off x="4384336" y="2706256"/>
                <a:ext cx="1821432" cy="1762216"/>
                <a:chOff x="8408988" y="4110759"/>
                <a:chExt cx="1326140" cy="1346632"/>
              </a:xfrm>
            </p:grpSpPr>
            <p:pic>
              <p:nvPicPr>
                <p:cNvPr id="58" name="图片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8988" y="4110759"/>
                  <a:ext cx="1326140" cy="1346632"/>
                </a:xfrm>
                <a:prstGeom prst="rect">
                  <a:avLst/>
                </a:prstGeom>
                <a:effectLst>
                  <a:outerShdw blurRad="63500" dist="76200" dir="5400000" algn="t" rotWithShape="0">
                    <a:prstClr val="black">
                      <a:alpha val="40000"/>
                    </a:prstClr>
                  </a:outerShdw>
                </a:effectLst>
              </p:spPr>
            </p:pic>
            <p:sp>
              <p:nvSpPr>
                <p:cNvPr id="59" name="矩形: 圆角 58"/>
                <p:cNvSpPr/>
                <p:nvPr/>
              </p:nvSpPr>
              <p:spPr>
                <a:xfrm>
                  <a:off x="8485318" y="4197335"/>
                  <a:ext cx="1173480" cy="1173480"/>
                </a:xfrm>
                <a:prstGeom prst="roundRect">
                  <a:avLst>
                    <a:gd name="adj" fmla="val 3270"/>
                  </a:avLst>
                </a:prstGeom>
                <a:noFill/>
                <a:ln w="28575">
                  <a:gradFill>
                    <a:gsLst>
                      <a:gs pos="30000">
                        <a:schemeClr val="accent1">
                          <a:lumMod val="0"/>
                          <a:lumOff val="100000"/>
                        </a:schemeClr>
                      </a:gs>
                      <a:gs pos="65000">
                        <a:srgbClr val="99D0F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latin typeface="微软雅黑" panose="020B0503020204020204" pitchFamily="34" charset="-122"/>
                    <a:ea typeface="微软雅黑" panose="020B0503020204020204" pitchFamily="34" charset="-122"/>
                  </a:endParaRPr>
                </a:p>
              </p:txBody>
            </p:sp>
          </p:grpSp>
          <p:sp>
            <p:nvSpPr>
              <p:cNvPr id="57" name="文本框 56"/>
              <p:cNvSpPr txBox="1"/>
              <p:nvPr/>
            </p:nvSpPr>
            <p:spPr>
              <a:xfrm>
                <a:off x="4523046" y="2985750"/>
                <a:ext cx="1544012" cy="1200329"/>
              </a:xfrm>
              <a:prstGeom prst="rect">
                <a:avLst/>
              </a:prstGeom>
              <a:noFill/>
            </p:spPr>
            <p:txBody>
              <a:bodyPr wrap="none" rtlCol="0">
                <a:spAutoFit/>
              </a:bodyPr>
              <a:lstStyle/>
              <a:p>
                <a:pPr algn="ctr"/>
                <a:r>
                  <a:rPr lang="en-US" altLang="zh-CN"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rPr>
                  <a:t>HONEST</a:t>
                </a:r>
              </a:p>
              <a:p>
                <a:pPr algn="ctr"/>
                <a:endParaRPr lang="zh-CN" altLang="en-US"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endParaRPr>
              </a:p>
              <a:p>
                <a:pPr algn="ctr"/>
                <a:r>
                  <a:rPr lang="en-US" altLang="zh-CN"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rPr>
                  <a:t>CREDIT</a:t>
                </a:r>
                <a:endParaRPr lang="zh-CN" altLang="en-US"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46" name="组合 45"/>
            <p:cNvGrpSpPr/>
            <p:nvPr/>
          </p:nvGrpSpPr>
          <p:grpSpPr>
            <a:xfrm>
              <a:off x="6441527" y="2857772"/>
              <a:ext cx="2043472" cy="1762216"/>
              <a:chOff x="6265851" y="2706256"/>
              <a:chExt cx="2043472" cy="1762216"/>
            </a:xfrm>
          </p:grpSpPr>
          <p:grpSp>
            <p:nvGrpSpPr>
              <p:cNvPr id="52" name="组合 51"/>
              <p:cNvGrpSpPr/>
              <p:nvPr/>
            </p:nvGrpSpPr>
            <p:grpSpPr>
              <a:xfrm>
                <a:off x="6370688" y="2706256"/>
                <a:ext cx="1821432" cy="1762216"/>
                <a:chOff x="8408988" y="4110759"/>
                <a:chExt cx="1326140" cy="1346632"/>
              </a:xfrm>
            </p:grpSpPr>
            <p:pic>
              <p:nvPicPr>
                <p:cNvPr id="54" name="图片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8988" y="4110759"/>
                  <a:ext cx="1326140" cy="1346632"/>
                </a:xfrm>
                <a:prstGeom prst="rect">
                  <a:avLst/>
                </a:prstGeom>
                <a:effectLst>
                  <a:outerShdw blurRad="63500" dist="76200" dir="5400000" algn="t" rotWithShape="0">
                    <a:prstClr val="black">
                      <a:alpha val="40000"/>
                    </a:prstClr>
                  </a:outerShdw>
                </a:effectLst>
              </p:spPr>
            </p:pic>
            <p:sp>
              <p:nvSpPr>
                <p:cNvPr id="55" name="矩形: 圆角 54"/>
                <p:cNvSpPr/>
                <p:nvPr/>
              </p:nvSpPr>
              <p:spPr>
                <a:xfrm>
                  <a:off x="8485318" y="4197335"/>
                  <a:ext cx="1173480" cy="1173480"/>
                </a:xfrm>
                <a:prstGeom prst="roundRect">
                  <a:avLst>
                    <a:gd name="adj" fmla="val 3270"/>
                  </a:avLst>
                </a:prstGeom>
                <a:noFill/>
                <a:ln w="28575">
                  <a:gradFill>
                    <a:gsLst>
                      <a:gs pos="30000">
                        <a:schemeClr val="accent1">
                          <a:lumMod val="0"/>
                          <a:lumOff val="100000"/>
                        </a:schemeClr>
                      </a:gs>
                      <a:gs pos="65000">
                        <a:srgbClr val="99D0F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latin typeface="微软雅黑" panose="020B0503020204020204" pitchFamily="34" charset="-122"/>
                    <a:ea typeface="微软雅黑" panose="020B0503020204020204" pitchFamily="34" charset="-122"/>
                  </a:endParaRPr>
                </a:p>
              </p:txBody>
            </p:sp>
          </p:grpSp>
          <p:sp>
            <p:nvSpPr>
              <p:cNvPr id="53" name="文本框 52"/>
              <p:cNvSpPr txBox="1"/>
              <p:nvPr/>
            </p:nvSpPr>
            <p:spPr>
              <a:xfrm>
                <a:off x="6265851" y="3016527"/>
                <a:ext cx="2043472" cy="1138773"/>
              </a:xfrm>
              <a:prstGeom prst="rect">
                <a:avLst/>
              </a:prstGeom>
              <a:noFill/>
            </p:spPr>
            <p:txBody>
              <a:bodyPr wrap="square" rtlCol="0">
                <a:spAutoFit/>
              </a:bodyPr>
              <a:lstStyle/>
              <a:p>
                <a:pPr algn="ctr"/>
                <a:r>
                  <a:rPr lang="en-US" altLang="zh-CN"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rPr>
                  <a:t>PASSION</a:t>
                </a:r>
              </a:p>
              <a:p>
                <a:pPr algn="ctr"/>
                <a:endParaRPr lang="en-US" altLang="zh-CN"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endParaRPr>
              </a:p>
              <a:p>
                <a:pPr algn="ctr"/>
                <a:r>
                  <a:rPr lang="en-US" altLang="zh-CN"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rPr>
                  <a:t>INNOVATION</a:t>
                </a:r>
              </a:p>
            </p:txBody>
          </p:sp>
        </p:grpSp>
        <p:grpSp>
          <p:nvGrpSpPr>
            <p:cNvPr id="47" name="组合 46"/>
            <p:cNvGrpSpPr/>
            <p:nvPr/>
          </p:nvGrpSpPr>
          <p:grpSpPr>
            <a:xfrm>
              <a:off x="8954489" y="2857772"/>
              <a:ext cx="1821432" cy="1762216"/>
              <a:chOff x="8357041" y="2706256"/>
              <a:chExt cx="1821432" cy="1762216"/>
            </a:xfrm>
          </p:grpSpPr>
          <p:grpSp>
            <p:nvGrpSpPr>
              <p:cNvPr id="48" name="组合 47"/>
              <p:cNvGrpSpPr/>
              <p:nvPr/>
            </p:nvGrpSpPr>
            <p:grpSpPr>
              <a:xfrm>
                <a:off x="8357041" y="2706256"/>
                <a:ext cx="1821432" cy="1762216"/>
                <a:chOff x="8408988" y="4110759"/>
                <a:chExt cx="1326140" cy="1346632"/>
              </a:xfrm>
            </p:grpSpPr>
            <p:pic>
              <p:nvPicPr>
                <p:cNvPr id="50" name="图片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8988" y="4110759"/>
                  <a:ext cx="1326140" cy="1346632"/>
                </a:xfrm>
                <a:prstGeom prst="rect">
                  <a:avLst/>
                </a:prstGeom>
                <a:effectLst>
                  <a:outerShdw blurRad="63500" dist="76200" dir="5400000" algn="t" rotWithShape="0">
                    <a:prstClr val="black">
                      <a:alpha val="40000"/>
                    </a:prstClr>
                  </a:outerShdw>
                </a:effectLst>
              </p:spPr>
            </p:pic>
            <p:sp>
              <p:nvSpPr>
                <p:cNvPr id="51" name="矩形: 圆角 50"/>
                <p:cNvSpPr/>
                <p:nvPr/>
              </p:nvSpPr>
              <p:spPr>
                <a:xfrm>
                  <a:off x="8485318" y="4197335"/>
                  <a:ext cx="1173480" cy="1173480"/>
                </a:xfrm>
                <a:prstGeom prst="roundRect">
                  <a:avLst>
                    <a:gd name="adj" fmla="val 3270"/>
                  </a:avLst>
                </a:prstGeom>
                <a:noFill/>
                <a:ln w="28575">
                  <a:gradFill>
                    <a:gsLst>
                      <a:gs pos="30000">
                        <a:schemeClr val="accent1">
                          <a:lumMod val="0"/>
                          <a:lumOff val="100000"/>
                        </a:schemeClr>
                      </a:gs>
                      <a:gs pos="65000">
                        <a:srgbClr val="99D0F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latin typeface="微软雅黑" panose="020B0503020204020204" pitchFamily="34" charset="-122"/>
                    <a:ea typeface="微软雅黑" panose="020B0503020204020204" pitchFamily="34" charset="-122"/>
                  </a:endParaRPr>
                </a:p>
              </p:txBody>
            </p:sp>
          </p:grpSp>
          <p:sp>
            <p:nvSpPr>
              <p:cNvPr id="49" name="文本框 48"/>
              <p:cNvSpPr txBox="1"/>
              <p:nvPr/>
            </p:nvSpPr>
            <p:spPr>
              <a:xfrm>
                <a:off x="8407585" y="3047792"/>
                <a:ext cx="1720343" cy="984885"/>
              </a:xfrm>
              <a:prstGeom prst="rect">
                <a:avLst/>
              </a:prstGeom>
              <a:noFill/>
            </p:spPr>
            <p:txBody>
              <a:bodyPr wrap="none" rtlCol="0">
                <a:spAutoFit/>
              </a:bodyPr>
              <a:lstStyle/>
              <a:p>
                <a:pPr algn="ctr"/>
                <a:r>
                  <a:rPr lang="en-US" altLang="zh-CN" sz="24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rPr>
                  <a:t>LEADING</a:t>
                </a:r>
              </a:p>
              <a:p>
                <a:pPr algn="ctr"/>
                <a:endParaRPr lang="en-US" altLang="zh-CN"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endParaRPr>
              </a:p>
              <a:p>
                <a:pPr algn="ctr"/>
                <a:r>
                  <a:rPr lang="en-US" altLang="zh-CN" sz="1600" b="1" spc="100" dirty="0">
                    <a:gradFill>
                      <a:gsLst>
                        <a:gs pos="30000">
                          <a:schemeClr val="accent1">
                            <a:lumMod val="0"/>
                            <a:lumOff val="100000"/>
                          </a:schemeClr>
                        </a:gs>
                        <a:gs pos="65000">
                          <a:srgbClr val="99D0F9"/>
                        </a:gs>
                      </a:gsLst>
                      <a:lin ang="5400000" scaled="1"/>
                    </a:gradFill>
                    <a:effectLst>
                      <a:outerShdw blurRad="63500" dist="76200" dir="5400000" algn="t" rotWithShape="0">
                        <a:prstClr val="black">
                          <a:alpha val="40000"/>
                        </a:prstClr>
                      </a:outerShdw>
                    </a:effectLst>
                    <a:latin typeface="Times New Roman" panose="02020603050405020304" pitchFamily="18" charset="0"/>
                    <a:ea typeface="微软雅黑" panose="020B0503020204020204" pitchFamily="34" charset="-122"/>
                    <a:cs typeface="Times New Roman" panose="02020603050405020304" pitchFamily="18" charset="0"/>
                  </a:rPr>
                  <a:t>EXCELLENCE</a:t>
                </a:r>
              </a:p>
            </p:txBody>
          </p:sp>
        </p:grpSp>
      </p:grpSp>
      <p:sp>
        <p:nvSpPr>
          <p:cNvPr id="2" name="文本框 1">
            <a:extLst>
              <a:ext uri="{FF2B5EF4-FFF2-40B4-BE49-F238E27FC236}">
                <a16:creationId xmlns:a16="http://schemas.microsoft.com/office/drawing/2014/main" id="{D0872EDE-3196-7549-1F80-335D1D8F7A30}"/>
              </a:ext>
            </a:extLst>
          </p:cNvPr>
          <p:cNvSpPr txBox="1"/>
          <p:nvPr/>
        </p:nvSpPr>
        <p:spPr>
          <a:xfrm>
            <a:off x="599440" y="324545"/>
            <a:ext cx="1523366" cy="584775"/>
          </a:xfrm>
          <a:prstGeom prst="rect">
            <a:avLst/>
          </a:prstGeom>
          <a:noFill/>
        </p:spPr>
        <p:txBody>
          <a:bodyPr wrap="none" rtlCol="0">
            <a:spAutoFit/>
          </a:bodyPr>
          <a:lstStyle/>
          <a:p>
            <a:pPr algn="r"/>
            <a:r>
              <a:rPr lang="en-US" altLang="zh-CN" sz="32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Culture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700" y="1057592"/>
            <a:ext cx="11247120" cy="5405120"/>
          </a:xfrm>
          <a:prstGeom prst="rect">
            <a:avLst/>
          </a:prstGeom>
        </p:spPr>
      </p:pic>
      <p:sp>
        <p:nvSpPr>
          <p:cNvPr id="30" name="Rectangle 5"/>
          <p:cNvSpPr>
            <a:spLocks noChangeArrowheads="1"/>
          </p:cNvSpPr>
          <p:nvPr/>
        </p:nvSpPr>
        <p:spPr bwMode="auto">
          <a:xfrm>
            <a:off x="5544346" y="1943080"/>
            <a:ext cx="6274274" cy="1485920"/>
          </a:xfrm>
          <a:prstGeom prst="rect">
            <a:avLst/>
          </a:prstGeom>
          <a:noFill/>
          <a:ln w="9525">
            <a:noFill/>
            <a:miter lim="800000"/>
          </a:ln>
        </p:spPr>
        <p:txBody>
          <a:bodyPr wrap="square">
            <a:spAutoFit/>
          </a:bodyPr>
          <a:lstStyle/>
          <a:p>
            <a:pPr marL="0" marR="0" lvl="0" indent="0" algn="l" defTabSz="0" rtl="0" eaLnBrk="1" fontAlgn="auto" latinLnBrk="0" hangingPunct="1">
              <a:lnSpc>
                <a:spcPct val="130000"/>
              </a:lnSpc>
              <a:spcBef>
                <a:spcPct val="0"/>
              </a:spcBef>
              <a:spcAft>
                <a:spcPct val="0"/>
              </a:spcAft>
              <a:buClrTx/>
              <a:buSzTx/>
              <a:buFont typeface="Arial" panose="020B0604020202020204" pitchFamily="34" charset="0"/>
              <a:buNone/>
              <a:tabLst>
                <a:tab pos="3403600" algn="l"/>
              </a:tabLst>
              <a:defRPr/>
            </a:pPr>
            <a:r>
              <a:rPr kumimoji="0" lang="en-US" altLang="zh-CN" sz="2400" b="1" i="0" u="none" strike="noStrike" kern="1200" cap="none" spc="0" normalizeH="0" baseline="0" noProof="1">
                <a:ln>
                  <a:noFill/>
                </a:ln>
                <a:solidFill>
                  <a:srgbClr val="00479D"/>
                </a:solidFill>
                <a:effectLst/>
                <a:uLnTx/>
                <a:uFillTx/>
                <a:latin typeface="Calibri" panose="020F0502020204030204" pitchFamily="34" charset="0"/>
                <a:ea typeface="微软雅黑" panose="020B0503020204020204" pitchFamily="34" charset="-122"/>
                <a:cs typeface="Calibri" panose="020F0502020204030204" pitchFamily="34" charset="0"/>
              </a:rPr>
              <a:t>Fudan Microelectronics Group is willing to work with partners and end users to create a better future!</a:t>
            </a:r>
            <a:endParaRPr kumimoji="0" lang="zh-CN" altLang="en-US" sz="2400" b="1" i="0" u="none" strike="noStrike" kern="1200" cap="none" spc="0" normalizeH="0" baseline="0" noProof="1">
              <a:ln>
                <a:noFill/>
              </a:ln>
              <a:solidFill>
                <a:srgbClr val="00479D"/>
              </a:solidFill>
              <a:effectLst/>
              <a:uLnTx/>
              <a:uFillTx/>
              <a:latin typeface="Calibri" panose="020F0502020204030204" pitchFamily="34" charset="0"/>
              <a:ea typeface="微软雅黑" panose="020B0503020204020204" pitchFamily="34" charset="-122"/>
              <a:cs typeface="Calibri" panose="020F0502020204030204" pitchFamily="34" charset="0"/>
            </a:endParaRPr>
          </a:p>
        </p:txBody>
      </p:sp>
      <p:sp>
        <p:nvSpPr>
          <p:cNvPr id="31" name="Rectangle 5"/>
          <p:cNvSpPr>
            <a:spLocks noChangeArrowheads="1"/>
          </p:cNvSpPr>
          <p:nvPr/>
        </p:nvSpPr>
        <p:spPr bwMode="auto">
          <a:xfrm>
            <a:off x="5544346" y="3814293"/>
            <a:ext cx="6350805" cy="1997919"/>
          </a:xfrm>
          <a:prstGeom prst="rect">
            <a:avLst/>
          </a:prstGeom>
          <a:noFill/>
          <a:ln>
            <a:noFill/>
          </a:ln>
          <a:effectLst/>
        </p:spPr>
        <p:txBody>
          <a:bodyPr wrap="square">
            <a:spAutoFit/>
          </a:bodyPr>
          <a:lstStyle/>
          <a:p>
            <a:pPr marL="0" marR="0" lvl="0" indent="0" algn="just" defTabSz="0" rtl="0" eaLnBrk="1" fontAlgn="auto" latinLnBrk="0" hangingPunct="1">
              <a:lnSpc>
                <a:spcPct val="150000"/>
              </a:lnSpc>
              <a:spcBef>
                <a:spcPct val="0"/>
              </a:spcBef>
              <a:spcAft>
                <a:spcPct val="0"/>
              </a:spcAft>
              <a:buClrTx/>
              <a:buSzTx/>
              <a:buFont typeface="Arial" panose="020B0604020202020204" pitchFamily="34" charset="0"/>
              <a:buNone/>
              <a:tabLst>
                <a:tab pos="3403600" algn="l"/>
              </a:tabLst>
              <a:defRPr/>
            </a:pPr>
            <a:r>
              <a:rPr kumimoji="0" lang="en-US" altLang="zh-CN" sz="1400" b="1" i="0" u="none" strike="noStrike" kern="1200" cap="none" spc="0" normalizeH="0" baseline="0" noProof="1">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rPr>
              <a:t>Fudan Microelectronics Group always insists on independent product development, selects the most advanced production lines and production processes to produce products, adheres to the most stringent quality management system and process, and attaches importance to the use and protection of intellectual property rights to ensure that it provides users with high-quality, high-safety, complete varieties and industry-leading products.</a:t>
            </a:r>
            <a:endParaRPr kumimoji="0" lang="zh-CN" altLang="en-US" sz="1400" b="1" i="0" u="none" strike="noStrike" kern="1200" cap="none" spc="0" normalizeH="0" baseline="0" noProof="1">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endParaRPr>
          </a:p>
        </p:txBody>
      </p:sp>
      <p:cxnSp>
        <p:nvCxnSpPr>
          <p:cNvPr id="33" name="直接连接符 32"/>
          <p:cNvCxnSpPr/>
          <p:nvPr/>
        </p:nvCxnSpPr>
        <p:spPr>
          <a:xfrm>
            <a:off x="5676301" y="3648834"/>
            <a:ext cx="5246254" cy="0"/>
          </a:xfrm>
          <a:prstGeom prst="line">
            <a:avLst/>
          </a:prstGeom>
          <a:ln w="22225">
            <a:solidFill>
              <a:srgbClr val="00479D"/>
            </a:solidFill>
          </a:ln>
        </p:spPr>
        <p:style>
          <a:lnRef idx="1">
            <a:schemeClr val="accent1"/>
          </a:lnRef>
          <a:fillRef idx="0">
            <a:schemeClr val="accent1"/>
          </a:fillRef>
          <a:effectRef idx="0">
            <a:schemeClr val="accent1"/>
          </a:effectRef>
          <a:fontRef idx="minor">
            <a:schemeClr val="tx1"/>
          </a:fontRef>
        </p:style>
      </p:cxnSp>
      <p:pic>
        <p:nvPicPr>
          <p:cNvPr id="3" name="图片 2" descr="31098666_213310578083_2"/>
          <p:cNvPicPr>
            <a:picLocks noChangeAspect="1"/>
          </p:cNvPicPr>
          <p:nvPr/>
        </p:nvPicPr>
        <p:blipFill>
          <a:blip r:embed="rId3"/>
          <a:stretch>
            <a:fillRect/>
          </a:stretch>
        </p:blipFill>
        <p:spPr>
          <a:xfrm>
            <a:off x="1179830" y="2265680"/>
            <a:ext cx="3996690" cy="2988945"/>
          </a:xfrm>
          <a:prstGeom prst="rect">
            <a:avLst/>
          </a:prstGeom>
        </p:spPr>
      </p:pic>
      <p:sp>
        <p:nvSpPr>
          <p:cNvPr id="2" name="文本框 1">
            <a:extLst>
              <a:ext uri="{FF2B5EF4-FFF2-40B4-BE49-F238E27FC236}">
                <a16:creationId xmlns:a16="http://schemas.microsoft.com/office/drawing/2014/main" id="{C349BFCD-8506-DD65-F38A-352139C57A84}"/>
              </a:ext>
            </a:extLst>
          </p:cNvPr>
          <p:cNvSpPr txBox="1"/>
          <p:nvPr/>
        </p:nvSpPr>
        <p:spPr>
          <a:xfrm>
            <a:off x="524842" y="395288"/>
            <a:ext cx="1309975" cy="584775"/>
          </a:xfrm>
          <a:prstGeom prst="rect">
            <a:avLst/>
          </a:prstGeom>
          <a:noFill/>
        </p:spPr>
        <p:txBody>
          <a:bodyPr wrap="none" rtlCol="0">
            <a:spAutoFit/>
          </a:bodyPr>
          <a:lstStyle/>
          <a:p>
            <a:pPr algn="r"/>
            <a:r>
              <a:rPr lang="en-US" altLang="zh-CN" sz="3200" b="1" spc="100" dirty="0">
                <a:gradFill>
                  <a:gsLst>
                    <a:gs pos="30000">
                      <a:srgbClr val="4472C4">
                        <a:lumMod val="0"/>
                        <a:lumOff val="100000"/>
                      </a:srgbClr>
                    </a:gs>
                    <a:gs pos="65000">
                      <a:srgbClr val="99D0F9"/>
                    </a:gs>
                  </a:gsLst>
                  <a:lin ang="5400000" scaled="1"/>
                </a:gradFill>
                <a:effectLst>
                  <a:outerShdw blurRad="63500" dist="762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rPr>
              <a:t>Vision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7" cstate="print"/>
          <a:srcRect/>
          <a:stretch>
            <a:fillRect/>
          </a:stretch>
        </a:blipFill>
        <a:effectLst/>
      </p:bgPr>
    </p:bg>
    <p:spTree>
      <p:nvGrpSpPr>
        <p:cNvPr id="1" name=""/>
        <p:cNvGrpSpPr/>
        <p:nvPr/>
      </p:nvGrpSpPr>
      <p:grpSpPr>
        <a:xfrm>
          <a:off x="0" y="0"/>
          <a:ext cx="0" cy="0"/>
          <a:chOff x="0" y="0"/>
          <a:chExt cx="0" cy="0"/>
        </a:xfrm>
      </p:grpSpPr>
      <p:grpSp>
        <p:nvGrpSpPr>
          <p:cNvPr id="11" name="组合 10"/>
          <p:cNvGrpSpPr/>
          <p:nvPr/>
        </p:nvGrpSpPr>
        <p:grpSpPr>
          <a:xfrm>
            <a:off x="680089" y="1560404"/>
            <a:ext cx="9867568" cy="3474353"/>
            <a:chOff x="1915936" y="1560404"/>
            <a:chExt cx="8366125" cy="3474353"/>
          </a:xfrm>
        </p:grpSpPr>
        <p:pic>
          <p:nvPicPr>
            <p:cNvPr id="12" name="图片 11"/>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tretch>
              <a:fillRect/>
            </a:stretch>
          </p:blipFill>
          <p:spPr>
            <a:xfrm>
              <a:off x="5143843" y="1560404"/>
              <a:ext cx="1829542" cy="740038"/>
            </a:xfrm>
            <a:prstGeom prst="rect">
              <a:avLst/>
            </a:prstGeom>
          </p:spPr>
        </p:pic>
        <p:grpSp>
          <p:nvGrpSpPr>
            <p:cNvPr id="13" name="组合 12"/>
            <p:cNvGrpSpPr/>
            <p:nvPr/>
          </p:nvGrpSpPr>
          <p:grpSpPr>
            <a:xfrm>
              <a:off x="1915936" y="2518395"/>
              <a:ext cx="8366125" cy="1014730"/>
              <a:chOff x="1696190" y="4208650"/>
              <a:chExt cx="8366125" cy="1014730"/>
            </a:xfrm>
          </p:grpSpPr>
          <p:sp>
            <p:nvSpPr>
              <p:cNvPr id="16" name="文本框 15"/>
              <p:cNvSpPr txBox="1"/>
              <p:nvPr>
                <p:custDataLst>
                  <p:tags r:id="rId4"/>
                </p:custDataLst>
              </p:nvPr>
            </p:nvSpPr>
            <p:spPr>
              <a:xfrm>
                <a:off x="1696190" y="4415581"/>
                <a:ext cx="83661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500" cap="none" spc="18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srgbClr val="000A5C">
                          <a:alpha val="40000"/>
                        </a:srgbClr>
                      </a:outerShdw>
                    </a:effectLst>
                    <a:uLnTx/>
                    <a:uFillTx/>
                    <a:latin typeface="Times New Roman" panose="02020603050405020304" pitchFamily="18" charset="0"/>
                    <a:ea typeface="微软雅黑" panose="020B0503020204020204" pitchFamily="34" charset="-122"/>
                    <a:cs typeface="Times New Roman" panose="02020603050405020304" pitchFamily="18" charset="0"/>
                  </a:rPr>
                  <a:t>WE USE CHIPS SERVICE</a:t>
                </a:r>
                <a:endParaRPr kumimoji="0" lang="zh-CN" altLang="en-US" sz="3200" b="1" i="0" u="none" strike="noStrike" kern="1500" cap="none" spc="180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srgbClr val="000A5C">
                        <a:alpha val="40000"/>
                      </a:srgbClr>
                    </a:outerShdw>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文本框 16"/>
              <p:cNvSpPr txBox="1"/>
              <p:nvPr>
                <p:custDataLst>
                  <p:tags r:id="rId5"/>
                </p:custDataLst>
              </p:nvPr>
            </p:nvSpPr>
            <p:spPr>
              <a:xfrm>
                <a:off x="6164002" y="4208650"/>
                <a:ext cx="309880" cy="1014730"/>
              </a:xfrm>
              <a:prstGeom prst="rect">
                <a:avLst/>
              </a:prstGeom>
              <a:noFill/>
            </p:spPr>
            <p:txBody>
              <a:bodyPr wrap="non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zh-CN" altLang="en-US" sz="6000" b="1" i="0" u="none" strike="noStrike" kern="1200" cap="none" spc="250" normalizeH="0" baseline="0" noProof="0" dirty="0">
                  <a:ln>
                    <a:noFill/>
                  </a:ln>
                  <a:gradFill>
                    <a:gsLst>
                      <a:gs pos="30000">
                        <a:srgbClr val="4472C4">
                          <a:lumMod val="0"/>
                          <a:lumOff val="100000"/>
                        </a:srgbClr>
                      </a:gs>
                      <a:gs pos="65000">
                        <a:srgbClr val="99D0F9"/>
                      </a:gs>
                    </a:gsLst>
                    <a:lin ang="5400000" scaled="1"/>
                  </a:gradFill>
                  <a:effectLst>
                    <a:outerShdw blurRad="63500" dist="76200" dir="5400000" algn="t" rotWithShape="0">
                      <a:srgbClr val="000A5C">
                        <a:alpha val="40000"/>
                      </a:srgbClr>
                    </a:outerShdw>
                  </a:effectLst>
                  <a:uLnTx/>
                  <a:uFillTx/>
                  <a:latin typeface="等线"/>
                  <a:ea typeface="微软雅黑" panose="020B0503020204020204" pitchFamily="34" charset="-122"/>
                  <a:cs typeface="+mn-cs"/>
                </a:endParaRPr>
              </a:p>
            </p:txBody>
          </p:sp>
        </p:grpSp>
        <p:sp>
          <p:nvSpPr>
            <p:cNvPr id="27" name="矩形: 圆角 11"/>
            <p:cNvSpPr/>
            <p:nvPr>
              <p:custDataLst>
                <p:tags r:id="rId2"/>
              </p:custDataLst>
            </p:nvPr>
          </p:nvSpPr>
          <p:spPr>
            <a:xfrm>
              <a:off x="2782489" y="3608345"/>
              <a:ext cx="6552250" cy="394436"/>
            </a:xfrm>
            <a:prstGeom prst="roundRect">
              <a:avLst>
                <a:gd name="adj" fmla="val 29422"/>
              </a:avLst>
            </a:prstGeom>
            <a:gradFill>
              <a:gsLst>
                <a:gs pos="30000">
                  <a:schemeClr val="accent1">
                    <a:lumMod val="0"/>
                    <a:lumOff val="100000"/>
                  </a:schemeClr>
                </a:gs>
                <a:gs pos="65000">
                  <a:srgbClr val="99D0F9"/>
                </a:gs>
              </a:gsLst>
              <a:lin ang="5400000" scaled="1"/>
            </a:gradFill>
            <a:ln>
              <a:noFill/>
            </a:ln>
            <a:effectLst>
              <a:outerShdw blurRad="63500" dist="76200" dir="5400000" algn="t" rotWithShape="0">
                <a:srgbClr val="000A5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800" normalizeH="0" baseline="0" noProof="0" dirty="0">
                  <a:ln>
                    <a:noFill/>
                  </a:ln>
                  <a:solidFill>
                    <a:srgbClr val="03175C"/>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PROVIDE YOU WITH STRONG TECHNICAL SUPPORT</a:t>
              </a:r>
              <a:endParaRPr kumimoji="0" lang="zh-CN" altLang="en-US" sz="1000" b="1" i="0" u="none" strike="noStrike" kern="1200" cap="none" spc="800" normalizeH="0" baseline="0" noProof="0" dirty="0">
                <a:ln>
                  <a:noFill/>
                </a:ln>
                <a:solidFill>
                  <a:srgbClr val="03175C"/>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8" name="文本框 27"/>
            <p:cNvSpPr txBox="1"/>
            <p:nvPr>
              <p:custDataLst>
                <p:tags r:id="rId3"/>
              </p:custDataLst>
            </p:nvPr>
          </p:nvSpPr>
          <p:spPr>
            <a:xfrm>
              <a:off x="3461633" y="4249414"/>
              <a:ext cx="5106334" cy="785343"/>
            </a:xfrm>
            <a:prstGeom prst="rect">
              <a:avLst/>
            </a:prstGeom>
            <a:noFill/>
          </p:spPr>
          <p:txBody>
            <a:bodyPr wrap="non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all" spc="200" normalizeH="0" baseline="0" noProof="0" dirty="0">
                  <a:ln>
                    <a:noFill/>
                  </a:ln>
                  <a:gradFill>
                    <a:gsLst>
                      <a:gs pos="30000">
                        <a:srgbClr val="4472C4">
                          <a:lumMod val="0"/>
                          <a:lumOff val="100000"/>
                        </a:srgbClr>
                      </a:gs>
                      <a:gs pos="65000">
                        <a:srgbClr val="99D0F9"/>
                      </a:gs>
                    </a:gsLst>
                    <a:lin ang="5400000" scaled="1"/>
                  </a:gradFill>
                  <a:effectLst/>
                  <a:uLnTx/>
                  <a:uFillTx/>
                  <a:latin typeface="微软雅黑" panose="020B0503020204020204" pitchFamily="34" charset="-122"/>
                  <a:ea typeface="微软雅黑" panose="020B0503020204020204" pitchFamily="34" charset="-122"/>
                  <a:cs typeface="+mn-cs"/>
                </a:rPr>
                <a:t>be your strong technical support</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all" spc="200" normalizeH="0" baseline="0" noProof="0" dirty="0">
                  <a:ln>
                    <a:noFill/>
                  </a:ln>
                  <a:gradFill>
                    <a:gsLst>
                      <a:gs pos="30000">
                        <a:srgbClr val="4472C4">
                          <a:lumMod val="0"/>
                          <a:lumOff val="100000"/>
                        </a:srgbClr>
                      </a:gs>
                      <a:gs pos="65000">
                        <a:srgbClr val="99D0F9"/>
                      </a:gs>
                    </a:gsLst>
                    <a:lin ang="5400000" scaled="1"/>
                  </a:gradFill>
                  <a:effectLst/>
                  <a:uLnTx/>
                  <a:uFillTx/>
                  <a:latin typeface="微软雅黑" panose="020B0503020204020204" pitchFamily="34" charset="-122"/>
                  <a:ea typeface="微软雅黑" panose="020B0503020204020204" pitchFamily="34" charset="-122"/>
                  <a:cs typeface="+mn-cs"/>
                </a:rPr>
                <a:t>anytime anywhere</a:t>
              </a:r>
              <a:endParaRPr kumimoji="0" lang="zh-CN" altLang="en-US" sz="1600" b="0" i="0" u="none" strike="noStrike" kern="1200" cap="all" spc="200" normalizeH="0" baseline="0" noProof="0" dirty="0">
                <a:ln>
                  <a:noFill/>
                </a:ln>
                <a:gradFill>
                  <a:gsLst>
                    <a:gs pos="30000">
                      <a:srgbClr val="4472C4">
                        <a:lumMod val="0"/>
                        <a:lumOff val="100000"/>
                      </a:srgbClr>
                    </a:gs>
                    <a:gs pos="65000">
                      <a:srgbClr val="99D0F9"/>
                    </a:gs>
                  </a:gsLst>
                  <a:lin ang="5400000" scaled="1"/>
                </a:gra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ISLIDE.ICON" val="#399125;#399125;"/>
</p:tagLst>
</file>

<file path=ppt/tags/tag15.xml><?xml version="1.0" encoding="utf-8"?>
<p:tagLst xmlns:a="http://schemas.openxmlformats.org/drawingml/2006/main" xmlns:r="http://schemas.openxmlformats.org/officeDocument/2006/relationships" xmlns:p="http://schemas.openxmlformats.org/presentationml/2006/main">
  <p:tag name="ISLIDE.ICON" val="#399125;#399125;"/>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68787_5*l_h_i*1_1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68787_5*l_h_i*1_1_2"/>
  <p:tag name="KSO_WM_TEMPLATE_CATEGORY" val="diagram"/>
  <p:tag name="KSO_WM_TEMPLATE_INDEX" val="2016878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68787_5*l_h_a*1_1_1"/>
  <p:tag name="KSO_WM_TEMPLATE_CATEGORY" val="diagram"/>
  <p:tag name="KSO_WM_TEMPLATE_INDEX" val="2016878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68787_5*l_h_f*1_1_1"/>
  <p:tag name="KSO_WM_TEMPLATE_CATEGORY" val="diagram"/>
  <p:tag name="KSO_WM_TEMPLATE_INDEX" val="2016878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68787_5*l_h_i*1_2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68787_5*l_h_i*1_2_2"/>
  <p:tag name="KSO_WM_TEMPLATE_CATEGORY" val="diagram"/>
  <p:tag name="KSO_WM_TEMPLATE_INDEX" val="20168787"/>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68787_5*l_h_a*1_2_1"/>
  <p:tag name="KSO_WM_TEMPLATE_CATEGORY" val="diagram"/>
  <p:tag name="KSO_WM_TEMPLATE_INDEX" val="2016878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68787_5*l_h_f*1_2_1"/>
  <p:tag name="KSO_WM_TEMPLATE_CATEGORY" val="diagram"/>
  <p:tag name="KSO_WM_TEMPLATE_INDEX" val="2016878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168787_5*l_h_i*1_3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168787_5*l_h_i*1_3_2"/>
  <p:tag name="KSO_WM_TEMPLATE_CATEGORY" val="diagram"/>
  <p:tag name="KSO_WM_TEMPLATE_INDEX" val="20168787"/>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2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68787_5*l_h_a*1_3_1"/>
  <p:tag name="KSO_WM_TEMPLATE_CATEGORY" val="diagram"/>
  <p:tag name="KSO_WM_TEMPLATE_INDEX" val="2016878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168787_5*l_h_f*1_3_1"/>
  <p:tag name="KSO_WM_TEMPLATE_CATEGORY" val="diagram"/>
  <p:tag name="KSO_WM_TEMPLATE_INDEX" val="2016878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168787_5*l_h_i*1_4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168787_5*l_h_i*1_4_2"/>
  <p:tag name="KSO_WM_TEMPLATE_CATEGORY" val="diagram"/>
  <p:tag name="KSO_WM_TEMPLATE_INDEX" val="20168787"/>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3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68787_5*l_h_a*1_4_1"/>
  <p:tag name="KSO_WM_TEMPLATE_CATEGORY" val="diagram"/>
  <p:tag name="KSO_WM_TEMPLATE_INDEX" val="2016878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168787_5*l_h_f*1_4_1"/>
  <p:tag name="KSO_WM_TEMPLATE_CATEGORY" val="diagram"/>
  <p:tag name="KSO_WM_TEMPLATE_INDEX" val="2016878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168787_5*l_h_i*1_5_3"/>
  <p:tag name="KSO_WM_TEMPLATE_CATEGORY" val="diagram"/>
  <p:tag name="KSO_WM_TEMPLATE_INDEX" val="2016878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168787_5*l_h_i*1_5_2"/>
  <p:tag name="KSO_WM_TEMPLATE_CATEGORY" val="diagram"/>
  <p:tag name="KSO_WM_TEMPLATE_INDEX" val="20168787"/>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3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168787_5*l_h_a*1_5_1"/>
  <p:tag name="KSO_WM_TEMPLATE_CATEGORY" val="diagram"/>
  <p:tag name="KSO_WM_TEMPLATE_INDEX" val="2016878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3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168787_5*l_h_f*1_5_1"/>
  <p:tag name="KSO_WM_TEMPLATE_CATEGORY" val="diagram"/>
  <p:tag name="KSO_WM_TEMPLATE_INDEX" val="20168787"/>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168787_5*l_h_i*1_5_1"/>
  <p:tag name="KSO_WM_TEMPLATE_CATEGORY" val="diagram"/>
  <p:tag name="KSO_WM_TEMPLATE_INDEX" val="20168787"/>
  <p:tag name="KSO_WM_UNIT_LAYERLEVEL" val="1_1_1"/>
  <p:tag name="KSO_WM_TAG_VERSION" val="1.0"/>
  <p:tag name="KSO_WM_BEAUTIFY_FLAG" val="#wm#"/>
  <p:tag name="KSO_WM_UNIT_FILL_FORE_SCHEMECOLOR_INDEX" val="9"/>
  <p:tag name="KSO_WM_UNIT_FILL_TYPE" val="1"/>
  <p:tag name="KSO_WM_UNIT_TEXT_FILL_FORE_SCHEMECOLOR_INDEX" val="13"/>
  <p:tag name="KSO_WM_UNIT_TEXT_FILL_TYPE" val="1"/>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68787_5*l_h_i*1_3_1"/>
  <p:tag name="KSO_WM_TEMPLATE_CATEGORY" val="diagram"/>
  <p:tag name="KSO_WM_TEMPLATE_INDEX" val="201687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168787_5*l_i*1_1"/>
  <p:tag name="KSO_WM_TEMPLATE_CATEGORY" val="diagram"/>
  <p:tag name="KSO_WM_TEMPLATE_INDEX" val="20168787"/>
  <p:tag name="KSO_WM_UNIT_LAYERLEVEL" val="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68787_5*l_h_i*1_2_1"/>
  <p:tag name="KSO_WM_TEMPLATE_CATEGORY" val="diagram"/>
  <p:tag name="KSO_WM_TEMPLATE_INDEX" val="20168787"/>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68787_5*l_h_i*1_4_1"/>
  <p:tag name="KSO_WM_TEMPLATE_CATEGORY" val="diagram"/>
  <p:tag name="KSO_WM_TEMPLATE_INDEX" val="20168787"/>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8787_5*l_h_i*1_1_1"/>
  <p:tag name="KSO_WM_TEMPLATE_CATEGORY" val="diagram"/>
  <p:tag name="KSO_WM_TEMPLATE_INDEX" val="20168787"/>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42.xml><?xml version="1.0" encoding="utf-8"?>
<p:tagLst xmlns:a="http://schemas.openxmlformats.org/drawingml/2006/main" xmlns:r="http://schemas.openxmlformats.org/officeDocument/2006/relationships" xmlns:p="http://schemas.openxmlformats.org/presentationml/2006/main">
  <p:tag name="KSO_WM_UNIT_VALUE" val="107*84"/>
  <p:tag name="KSO_WM_UNIT_HIGHLIGHT" val="0"/>
  <p:tag name="KSO_WM_UNIT_COMPATIBLE" val="0"/>
  <p:tag name="KSO_WM_UNIT_DIAGRAM_ISNUMVISUAL" val="0"/>
  <p:tag name="KSO_WM_UNIT_DIAGRAM_ISREFERUNIT" val="0"/>
  <p:tag name="KSO_WM_DIAGRAM_GROUP_CODE" val="l1-1"/>
  <p:tag name="KSO_WM_UNIT_TYPE" val="l_h_x"/>
  <p:tag name="KSO_WM_UNIT_INDEX" val="1_4_1"/>
  <p:tag name="KSO_WM_UNIT_ID" val="diagram20168787_5*l_h_x*1_4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4"/>
  <p:tag name="KSO_WM_UNIT_TEXT_FILL_TYPE" val="1"/>
</p:tagLst>
</file>

<file path=ppt/tags/tag43.xml><?xml version="1.0" encoding="utf-8"?>
<p:tagLst xmlns:a="http://schemas.openxmlformats.org/drawingml/2006/main" xmlns:r="http://schemas.openxmlformats.org/officeDocument/2006/relationships" xmlns:p="http://schemas.openxmlformats.org/presentationml/2006/main">
  <p:tag name="KSO_WM_UNIT_VALUE" val="107*107"/>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168787_5*l_h_x*1_2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44.xml><?xml version="1.0" encoding="utf-8"?>
<p:tagLst xmlns:a="http://schemas.openxmlformats.org/drawingml/2006/main" xmlns:r="http://schemas.openxmlformats.org/officeDocument/2006/relationships" xmlns:p="http://schemas.openxmlformats.org/presentationml/2006/main">
  <p:tag name="KSO_WM_UNIT_VALUE" val="107*91"/>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168787_5*l_h_x*1_3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45.xml><?xml version="1.0" encoding="utf-8"?>
<p:tagLst xmlns:a="http://schemas.openxmlformats.org/drawingml/2006/main" xmlns:r="http://schemas.openxmlformats.org/officeDocument/2006/relationships" xmlns:p="http://schemas.openxmlformats.org/presentationml/2006/main">
  <p:tag name="KSO_WM_UNIT_VALUE" val="107*95"/>
  <p:tag name="KSO_WM_UNIT_HIGHLIGHT" val="0"/>
  <p:tag name="KSO_WM_UNIT_COMPATIBLE" val="0"/>
  <p:tag name="KSO_WM_UNIT_DIAGRAM_ISNUMVISUAL" val="0"/>
  <p:tag name="KSO_WM_UNIT_DIAGRAM_ISREFERUNIT" val="0"/>
  <p:tag name="KSO_WM_DIAGRAM_GROUP_CODE" val="l1-1"/>
  <p:tag name="KSO_WM_UNIT_TYPE" val="l_h_x"/>
  <p:tag name="KSO_WM_UNIT_INDEX" val="1_5_1"/>
  <p:tag name="KSO_WM_UNIT_ID" val="diagram20168787_5*l_h_x*1_5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46.xml><?xml version="1.0" encoding="utf-8"?>
<p:tagLst xmlns:a="http://schemas.openxmlformats.org/drawingml/2006/main" xmlns:r="http://schemas.openxmlformats.org/officeDocument/2006/relationships" xmlns:p="http://schemas.openxmlformats.org/presentationml/2006/main">
  <p:tag name="KSO_WM_UNIT_VALUE" val="107*107"/>
  <p:tag name="KSO_WM_UNIT_HIGHLIGHT" val="0"/>
  <p:tag name="KSO_WM_UNIT_COMPATIBLE" val="0"/>
  <p:tag name="KSO_WM_UNIT_DIAGRAM_ISNUMVISUAL" val="0"/>
  <p:tag name="KSO_WM_UNIT_DIAGRAM_ISREFERUNIT" val="0"/>
  <p:tag name="KSO_WM_DIAGRAM_GROUP_CODE" val="l1-1"/>
  <p:tag name="KSO_WM_UNIT_TYPE" val="l_x"/>
  <p:tag name="KSO_WM_UNIT_INDEX" val="1_1"/>
  <p:tag name="KSO_WM_UNIT_ID" val="diagram20168787_5*l_x*1_1"/>
  <p:tag name="KSO_WM_TEMPLATE_CATEGORY" val="diagram"/>
  <p:tag name="KSO_WM_TEMPLATE_INDEX" val="20168787"/>
  <p:tag name="KSO_WM_UNIT_LAYERLEVEL" val="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47.xml><?xml version="1.0" encoding="utf-8"?>
<p:tagLst xmlns:a="http://schemas.openxmlformats.org/drawingml/2006/main" xmlns:r="http://schemas.openxmlformats.org/officeDocument/2006/relationships" xmlns:p="http://schemas.openxmlformats.org/presentationml/2006/main">
  <p:tag name="KSO_WM_UNIT_VALUE" val="107*109"/>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168787_5*l_h_x*1_1_1"/>
  <p:tag name="KSO_WM_TEMPLATE_CATEGORY" val="diagram"/>
  <p:tag name="KSO_WM_TEMPLATE_INDEX" val="20168787"/>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48.xml><?xml version="1.0" encoding="utf-8"?>
<p:tagLst xmlns:a="http://schemas.openxmlformats.org/drawingml/2006/main" xmlns:r="http://schemas.openxmlformats.org/officeDocument/2006/relationships" xmlns:p="http://schemas.openxmlformats.org/presentationml/2006/main">
  <p:tag name="ISLIDE.ICON" val="#399125;#399125;"/>
</p:tagLst>
</file>

<file path=ppt/tags/tag49.xml><?xml version="1.0" encoding="utf-8"?>
<p:tagLst xmlns:a="http://schemas.openxmlformats.org/drawingml/2006/main" xmlns:r="http://schemas.openxmlformats.org/officeDocument/2006/relationships" xmlns:p="http://schemas.openxmlformats.org/presentationml/2006/main">
  <p:tag name="ISLIDE.ICON" val="#399125;#399125;"/>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ISLIDE.ICON" val="#399125;#399125;"/>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852,&quot;width&quot;:1213}"/>
</p:tagLst>
</file>

<file path=ppt/tags/tag14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47,&quot;width&quot;:2117}"/>
</p:tagLst>
</file>

<file path=ppt/tags/tag14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912,&quot;width&quot;:1884}"/>
</p:tagLst>
</file>

<file path=ppt/tags/tag14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41,&quot;width&quot;:2197}"/>
</p:tagLst>
</file>

<file path=ppt/tags/tag14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75,&quot;width&quot;:1832}"/>
</p:tagLst>
</file>

<file path=ppt/tags/tag14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40,&quot;width&quot;:1958}"/>
</p:tagLst>
</file>

<file path=ppt/tags/tag14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17,&quot;width&quot;:1909}"/>
</p:tagLst>
</file>

<file path=ppt/tags/tag14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967,&quot;width&quot;:1860}"/>
</p:tagLst>
</file>

<file path=ppt/tags/tag14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66,&quot;width&quot;:1199}"/>
</p:tagLst>
</file>

<file path=ppt/tags/tag15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42,&quot;width&quot;:975}"/>
</p:tagLst>
</file>

<file path=ppt/tags/tag15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908,&quot;width&quot;:1696}"/>
</p:tagLst>
</file>

<file path=ppt/tags/tag15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906,&quot;width&quot;:1768}"/>
</p:tagLst>
</file>

<file path=ppt/tags/tag15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31,&quot;width&quot;:1217}"/>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430,&quot;width&quot;:2052}"/>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608,&quot;width&quot;:1439}"/>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465,&quot;width&quot;:1412}"/>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595,&quot;width&quot;:1374}"/>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996,&quot;width&quot;:1251}"/>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155.6913004266537,&quot;width&quot;:936.6845897871427}"/>
</p:tagLst>
</file>

<file path=ppt/tags/tag16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971.0072984957277,&quot;width&quot;:655.7924758001882}"/>
</p:tagLst>
</file>

<file path=ppt/tags/tag16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940.4154699550221,&quot;width&quot;:1396.5321634915924}"/>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5.xml><?xml version="1.0" encoding="utf-8"?>
<p:tagLst xmlns:a="http://schemas.openxmlformats.org/drawingml/2006/main" xmlns:r="http://schemas.openxmlformats.org/officeDocument/2006/relationships" xmlns:p="http://schemas.openxmlformats.org/presentationml/2006/main">
  <p:tag name="ISLIDE.ICON" val="#399125;#399125;"/>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ISLIDE.ICON" val="#399125;#399125;"/>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9.xml><?xml version="1.0" encoding="utf-8"?>
<p:tagLst xmlns:a="http://schemas.openxmlformats.org/drawingml/2006/main" xmlns:r="http://schemas.openxmlformats.org/officeDocument/2006/relationships" xmlns:p="http://schemas.openxmlformats.org/presentationml/2006/main">
  <p:tag name="AS_UNIQUEID" val="910"/>
</p:tagLst>
</file>

<file path=ppt/tags/tag240.xml><?xml version="1.0" encoding="utf-8"?>
<p:tagLst xmlns:a="http://schemas.openxmlformats.org/drawingml/2006/main" xmlns:r="http://schemas.openxmlformats.org/officeDocument/2006/relationships" xmlns:p="http://schemas.openxmlformats.org/presentationml/2006/main">
  <p:tag name="AS_UNIQUEID" val="912"/>
</p:tagLst>
</file>

<file path=ppt/tags/tag241.xml><?xml version="1.0" encoding="utf-8"?>
<p:tagLst xmlns:a="http://schemas.openxmlformats.org/drawingml/2006/main" xmlns:r="http://schemas.openxmlformats.org/officeDocument/2006/relationships" xmlns:p="http://schemas.openxmlformats.org/presentationml/2006/main">
  <p:tag name="AS_UNIQUEID" val="913"/>
</p:tagLst>
</file>

<file path=ppt/tags/tag242.xml><?xml version="1.0" encoding="utf-8"?>
<p:tagLst xmlns:a="http://schemas.openxmlformats.org/drawingml/2006/main" xmlns:r="http://schemas.openxmlformats.org/officeDocument/2006/relationships" xmlns:p="http://schemas.openxmlformats.org/presentationml/2006/main">
  <p:tag name="AS_UNIQUEID" val="914"/>
</p:tagLst>
</file>

<file path=ppt/tags/tag243.xml><?xml version="1.0" encoding="utf-8"?>
<p:tagLst xmlns:a="http://schemas.openxmlformats.org/drawingml/2006/main" xmlns:r="http://schemas.openxmlformats.org/officeDocument/2006/relationships" xmlns:p="http://schemas.openxmlformats.org/presentationml/2006/main">
  <p:tag name="AS_UNIQUEID" val="915"/>
</p:tagLst>
</file>

<file path=ppt/tags/tag244.xml><?xml version="1.0" encoding="utf-8"?>
<p:tagLst xmlns:a="http://schemas.openxmlformats.org/drawingml/2006/main" xmlns:r="http://schemas.openxmlformats.org/officeDocument/2006/relationships" xmlns:p="http://schemas.openxmlformats.org/presentationml/2006/main">
  <p:tag name="AS_UNIQUEID" val="916"/>
</p:tagLst>
</file>

<file path=ppt/tags/tag245.xml><?xml version="1.0" encoding="utf-8"?>
<p:tagLst xmlns:a="http://schemas.openxmlformats.org/drawingml/2006/main" xmlns:r="http://schemas.openxmlformats.org/officeDocument/2006/relationships" xmlns:p="http://schemas.openxmlformats.org/presentationml/2006/main">
  <p:tag name="AS_UNIQUEID" val="917"/>
</p:tagLst>
</file>

<file path=ppt/tags/tag246.xml><?xml version="1.0" encoding="utf-8"?>
<p:tagLst xmlns:a="http://schemas.openxmlformats.org/drawingml/2006/main" xmlns:r="http://schemas.openxmlformats.org/officeDocument/2006/relationships" xmlns:p="http://schemas.openxmlformats.org/presentationml/2006/main">
  <p:tag name="AS_UNIQUEID" val="918"/>
</p:tagLst>
</file>

<file path=ppt/tags/tag247.xml><?xml version="1.0" encoding="utf-8"?>
<p:tagLst xmlns:a="http://schemas.openxmlformats.org/drawingml/2006/main" xmlns:r="http://schemas.openxmlformats.org/officeDocument/2006/relationships" xmlns:p="http://schemas.openxmlformats.org/presentationml/2006/main">
  <p:tag name="AS_UNIQUEID" val="919"/>
</p:tagLst>
</file>

<file path=ppt/tags/tag248.xml><?xml version="1.0" encoding="utf-8"?>
<p:tagLst xmlns:a="http://schemas.openxmlformats.org/drawingml/2006/main" xmlns:r="http://schemas.openxmlformats.org/officeDocument/2006/relationships" xmlns:p="http://schemas.openxmlformats.org/presentationml/2006/main">
  <p:tag name="AS_UNIQUEID" val="920"/>
</p:tagLst>
</file>

<file path=ppt/tags/tag249.xml><?xml version="1.0" encoding="utf-8"?>
<p:tagLst xmlns:a="http://schemas.openxmlformats.org/drawingml/2006/main" xmlns:r="http://schemas.openxmlformats.org/officeDocument/2006/relationships" xmlns:p="http://schemas.openxmlformats.org/presentationml/2006/main">
  <p:tag name="AS_UNIQUEID" val="921"/>
</p:tagLst>
</file>

<file path=ppt/tags/tag250.xml><?xml version="1.0" encoding="utf-8"?>
<p:tagLst xmlns:a="http://schemas.openxmlformats.org/drawingml/2006/main" xmlns:r="http://schemas.openxmlformats.org/officeDocument/2006/relationships" xmlns:p="http://schemas.openxmlformats.org/presentationml/2006/main">
  <p:tag name="AS_UNIQUEID" val="922"/>
</p:tagLst>
</file>

<file path=ppt/tags/tag251.xml><?xml version="1.0" encoding="utf-8"?>
<p:tagLst xmlns:a="http://schemas.openxmlformats.org/drawingml/2006/main" xmlns:r="http://schemas.openxmlformats.org/officeDocument/2006/relationships" xmlns:p="http://schemas.openxmlformats.org/presentationml/2006/main">
  <p:tag name="AS_UNIQUEID" val="923"/>
</p:tagLst>
</file>

<file path=ppt/tags/tag252.xml><?xml version="1.0" encoding="utf-8"?>
<p:tagLst xmlns:a="http://schemas.openxmlformats.org/drawingml/2006/main" xmlns:r="http://schemas.openxmlformats.org/officeDocument/2006/relationships" xmlns:p="http://schemas.openxmlformats.org/presentationml/2006/main">
  <p:tag name="AS_UNIQUEID" val="924"/>
</p:tagLst>
</file>

<file path=ppt/tags/tag253.xml><?xml version="1.0" encoding="utf-8"?>
<p:tagLst xmlns:a="http://schemas.openxmlformats.org/drawingml/2006/main" xmlns:r="http://schemas.openxmlformats.org/officeDocument/2006/relationships" xmlns:p="http://schemas.openxmlformats.org/presentationml/2006/main">
  <p:tag name="AS_UNIQUEID" val="925"/>
</p:tagLst>
</file>

<file path=ppt/tags/tag254.xml><?xml version="1.0" encoding="utf-8"?>
<p:tagLst xmlns:a="http://schemas.openxmlformats.org/drawingml/2006/main" xmlns:r="http://schemas.openxmlformats.org/officeDocument/2006/relationships" xmlns:p="http://schemas.openxmlformats.org/presentationml/2006/main">
  <p:tag name="AS_UNIQUEID" val="926"/>
</p:tagLst>
</file>

<file path=ppt/tags/tag255.xml><?xml version="1.0" encoding="utf-8"?>
<p:tagLst xmlns:a="http://schemas.openxmlformats.org/drawingml/2006/main" xmlns:r="http://schemas.openxmlformats.org/officeDocument/2006/relationships" xmlns:p="http://schemas.openxmlformats.org/presentationml/2006/main">
  <p:tag name="AS_UNIQUEID" val="927"/>
</p:tagLst>
</file>

<file path=ppt/tags/tag256.xml><?xml version="1.0" encoding="utf-8"?>
<p:tagLst xmlns:a="http://schemas.openxmlformats.org/drawingml/2006/main" xmlns:r="http://schemas.openxmlformats.org/officeDocument/2006/relationships" xmlns:p="http://schemas.openxmlformats.org/presentationml/2006/main">
  <p:tag name="AS_UNIQUEID" val="928"/>
</p:tagLst>
</file>

<file path=ppt/tags/tag257.xml><?xml version="1.0" encoding="utf-8"?>
<p:tagLst xmlns:a="http://schemas.openxmlformats.org/drawingml/2006/main" xmlns:r="http://schemas.openxmlformats.org/officeDocument/2006/relationships" xmlns:p="http://schemas.openxmlformats.org/presentationml/2006/main">
  <p:tag name="AS_UNIQUEID" val="929"/>
</p:tagLst>
</file>

<file path=ppt/tags/tag258.xml><?xml version="1.0" encoding="utf-8"?>
<p:tagLst xmlns:a="http://schemas.openxmlformats.org/drawingml/2006/main" xmlns:r="http://schemas.openxmlformats.org/officeDocument/2006/relationships" xmlns:p="http://schemas.openxmlformats.org/presentationml/2006/main">
  <p:tag name="AS_UNIQUEID" val="930"/>
</p:tagLst>
</file>

<file path=ppt/tags/tag259.xml><?xml version="1.0" encoding="utf-8"?>
<p:tagLst xmlns:a="http://schemas.openxmlformats.org/drawingml/2006/main" xmlns:r="http://schemas.openxmlformats.org/officeDocument/2006/relationships" xmlns:p="http://schemas.openxmlformats.org/presentationml/2006/main">
  <p:tag name="AS_UNIQUEID" val="931"/>
</p:tagLst>
</file>

<file path=ppt/tags/tag260.xml><?xml version="1.0" encoding="utf-8"?>
<p:tagLst xmlns:a="http://schemas.openxmlformats.org/drawingml/2006/main" xmlns:r="http://schemas.openxmlformats.org/officeDocument/2006/relationships" xmlns:p="http://schemas.openxmlformats.org/presentationml/2006/main">
  <p:tag name="AS_UNIQUEID" val="932"/>
</p:tagLst>
</file>

<file path=ppt/tags/tag261.xml><?xml version="1.0" encoding="utf-8"?>
<p:tagLst xmlns:a="http://schemas.openxmlformats.org/drawingml/2006/main" xmlns:r="http://schemas.openxmlformats.org/officeDocument/2006/relationships" xmlns:p="http://schemas.openxmlformats.org/presentationml/2006/main">
  <p:tag name="AS_UNIQUEID" val="933"/>
</p:tagLst>
</file>

<file path=ppt/tags/tag262.xml><?xml version="1.0" encoding="utf-8"?>
<p:tagLst xmlns:a="http://schemas.openxmlformats.org/drawingml/2006/main" xmlns:r="http://schemas.openxmlformats.org/officeDocument/2006/relationships" xmlns:p="http://schemas.openxmlformats.org/presentationml/2006/main">
  <p:tag name="AS_UNIQUEID" val="934"/>
</p:tagLst>
</file>

<file path=ppt/tags/tag263.xml><?xml version="1.0" encoding="utf-8"?>
<p:tagLst xmlns:a="http://schemas.openxmlformats.org/drawingml/2006/main" xmlns:r="http://schemas.openxmlformats.org/officeDocument/2006/relationships" xmlns:p="http://schemas.openxmlformats.org/presentationml/2006/main">
  <p:tag name="AS_UNIQUEID" val="935"/>
</p:tagLst>
</file>

<file path=ppt/tags/tag264.xml><?xml version="1.0" encoding="utf-8"?>
<p:tagLst xmlns:a="http://schemas.openxmlformats.org/drawingml/2006/main" xmlns:r="http://schemas.openxmlformats.org/officeDocument/2006/relationships" xmlns:p="http://schemas.openxmlformats.org/presentationml/2006/main">
  <p:tag name="AS_UNIQUEID" val="936"/>
</p:tagLst>
</file>

<file path=ppt/tags/tag265.xml><?xml version="1.0" encoding="utf-8"?>
<p:tagLst xmlns:a="http://schemas.openxmlformats.org/drawingml/2006/main" xmlns:r="http://schemas.openxmlformats.org/officeDocument/2006/relationships" xmlns:p="http://schemas.openxmlformats.org/presentationml/2006/main">
  <p:tag name="AS_UNIQUEID" val="937"/>
</p:tagLst>
</file>

<file path=ppt/tags/tag266.xml><?xml version="1.0" encoding="utf-8"?>
<p:tagLst xmlns:a="http://schemas.openxmlformats.org/drawingml/2006/main" xmlns:r="http://schemas.openxmlformats.org/officeDocument/2006/relationships" xmlns:p="http://schemas.openxmlformats.org/presentationml/2006/main">
  <p:tag name="AS_UNIQUEID" val="938"/>
</p:tagLst>
</file>

<file path=ppt/tags/tag267.xml><?xml version="1.0" encoding="utf-8"?>
<p:tagLst xmlns:a="http://schemas.openxmlformats.org/drawingml/2006/main" xmlns:r="http://schemas.openxmlformats.org/officeDocument/2006/relationships" xmlns:p="http://schemas.openxmlformats.org/presentationml/2006/main">
  <p:tag name="AS_UNIQUEID" val="939"/>
</p:tagLst>
</file>

<file path=ppt/tags/tag268.xml><?xml version="1.0" encoding="utf-8"?>
<p:tagLst xmlns:a="http://schemas.openxmlformats.org/drawingml/2006/main" xmlns:r="http://schemas.openxmlformats.org/officeDocument/2006/relationships" xmlns:p="http://schemas.openxmlformats.org/presentationml/2006/main">
  <p:tag name="AS_UNIQUEID" val="940"/>
</p:tagLst>
</file>

<file path=ppt/tags/tag269.xml><?xml version="1.0" encoding="utf-8"?>
<p:tagLst xmlns:a="http://schemas.openxmlformats.org/drawingml/2006/main" xmlns:r="http://schemas.openxmlformats.org/officeDocument/2006/relationships" xmlns:p="http://schemas.openxmlformats.org/presentationml/2006/main">
  <p:tag name="AS_UNIQUEID" val="941"/>
</p:tagLst>
</file>

<file path=ppt/tags/tag270.xml><?xml version="1.0" encoding="utf-8"?>
<p:tagLst xmlns:a="http://schemas.openxmlformats.org/drawingml/2006/main" xmlns:r="http://schemas.openxmlformats.org/officeDocument/2006/relationships" xmlns:p="http://schemas.openxmlformats.org/presentationml/2006/main">
  <p:tag name="AS_UNIQUEID" val="942"/>
</p:tagLst>
</file>

<file path=ppt/tags/tag271.xml><?xml version="1.0" encoding="utf-8"?>
<p:tagLst xmlns:a="http://schemas.openxmlformats.org/drawingml/2006/main" xmlns:r="http://schemas.openxmlformats.org/officeDocument/2006/relationships" xmlns:p="http://schemas.openxmlformats.org/presentationml/2006/main">
  <p:tag name="AS_UNIQUEID" val="943"/>
</p:tagLst>
</file>

<file path=ppt/tags/tag272.xml><?xml version="1.0" encoding="utf-8"?>
<p:tagLst xmlns:a="http://schemas.openxmlformats.org/drawingml/2006/main" xmlns:r="http://schemas.openxmlformats.org/officeDocument/2006/relationships" xmlns:p="http://schemas.openxmlformats.org/presentationml/2006/main">
  <p:tag name="AS_UNIQUEID" val="944"/>
</p:tagLst>
</file>

<file path=ppt/tags/tag273.xml><?xml version="1.0" encoding="utf-8"?>
<p:tagLst xmlns:a="http://schemas.openxmlformats.org/drawingml/2006/main" xmlns:r="http://schemas.openxmlformats.org/officeDocument/2006/relationships" xmlns:p="http://schemas.openxmlformats.org/presentationml/2006/main">
  <p:tag name="AS_UNIQUEID" val="945"/>
</p:tagLst>
</file>

<file path=ppt/tags/tag274.xml><?xml version="1.0" encoding="utf-8"?>
<p:tagLst xmlns:a="http://schemas.openxmlformats.org/drawingml/2006/main" xmlns:r="http://schemas.openxmlformats.org/officeDocument/2006/relationships" xmlns:p="http://schemas.openxmlformats.org/presentationml/2006/main">
  <p:tag name="AS_UNIQUEID" val="946"/>
</p:tagLst>
</file>

<file path=ppt/tags/tag275.xml><?xml version="1.0" encoding="utf-8"?>
<p:tagLst xmlns:a="http://schemas.openxmlformats.org/drawingml/2006/main" xmlns:r="http://schemas.openxmlformats.org/officeDocument/2006/relationships" xmlns:p="http://schemas.openxmlformats.org/presentationml/2006/main">
  <p:tag name="AS_UNIQUEID" val="947"/>
</p:tagLst>
</file>

<file path=ppt/tags/tag276.xml><?xml version="1.0" encoding="utf-8"?>
<p:tagLst xmlns:a="http://schemas.openxmlformats.org/drawingml/2006/main" xmlns:r="http://schemas.openxmlformats.org/officeDocument/2006/relationships" xmlns:p="http://schemas.openxmlformats.org/presentationml/2006/main">
  <p:tag name="AS_UNIQUEID" val="948"/>
</p:tagLst>
</file>

<file path=ppt/tags/tag277.xml><?xml version="1.0" encoding="utf-8"?>
<p:tagLst xmlns:a="http://schemas.openxmlformats.org/drawingml/2006/main" xmlns:r="http://schemas.openxmlformats.org/officeDocument/2006/relationships" xmlns:p="http://schemas.openxmlformats.org/presentationml/2006/main">
  <p:tag name="AS_UNIQUEID" val="949"/>
</p:tagLst>
</file>

<file path=ppt/tags/tag278.xml><?xml version="1.0" encoding="utf-8"?>
<p:tagLst xmlns:a="http://schemas.openxmlformats.org/drawingml/2006/main" xmlns:r="http://schemas.openxmlformats.org/officeDocument/2006/relationships" xmlns:p="http://schemas.openxmlformats.org/presentationml/2006/main">
  <p:tag name="AS_UNIQUEID" val="950"/>
</p:tagLst>
</file>

<file path=ppt/tags/tag279.xml><?xml version="1.0" encoding="utf-8"?>
<p:tagLst xmlns:a="http://schemas.openxmlformats.org/drawingml/2006/main" xmlns:r="http://schemas.openxmlformats.org/officeDocument/2006/relationships" xmlns:p="http://schemas.openxmlformats.org/presentationml/2006/main">
  <p:tag name="AS_UNIQUEID" val="1552"/>
</p:tagLst>
</file>

<file path=ppt/tags/tag280.xml><?xml version="1.0" encoding="utf-8"?>
<p:tagLst xmlns:a="http://schemas.openxmlformats.org/drawingml/2006/main" xmlns:r="http://schemas.openxmlformats.org/officeDocument/2006/relationships" xmlns:p="http://schemas.openxmlformats.org/presentationml/2006/main">
  <p:tag name="AS_UNIQUEID" val="1553"/>
</p:tagLst>
</file>

<file path=ppt/tags/tag281.xml><?xml version="1.0" encoding="utf-8"?>
<p:tagLst xmlns:a="http://schemas.openxmlformats.org/drawingml/2006/main" xmlns:r="http://schemas.openxmlformats.org/officeDocument/2006/relationships" xmlns:p="http://schemas.openxmlformats.org/presentationml/2006/main">
  <p:tag name="AS_UNIQUEID" val="951"/>
</p:tagLst>
</file>

<file path=ppt/tags/tag282.xml><?xml version="1.0" encoding="utf-8"?>
<p:tagLst xmlns:a="http://schemas.openxmlformats.org/drawingml/2006/main" xmlns:r="http://schemas.openxmlformats.org/officeDocument/2006/relationships" xmlns:p="http://schemas.openxmlformats.org/presentationml/2006/main">
  <p:tag name="AS_UNIQUEID" val="953"/>
</p:tagLst>
</file>

<file path=ppt/tags/tag283.xml><?xml version="1.0" encoding="utf-8"?>
<p:tagLst xmlns:a="http://schemas.openxmlformats.org/drawingml/2006/main" xmlns:r="http://schemas.openxmlformats.org/officeDocument/2006/relationships" xmlns:p="http://schemas.openxmlformats.org/presentationml/2006/main">
  <p:tag name="AS_UNIQUEID" val="954"/>
</p:tagLst>
</file>

<file path=ppt/tags/tag284.xml><?xml version="1.0" encoding="utf-8"?>
<p:tagLst xmlns:a="http://schemas.openxmlformats.org/drawingml/2006/main" xmlns:r="http://schemas.openxmlformats.org/officeDocument/2006/relationships" xmlns:p="http://schemas.openxmlformats.org/presentationml/2006/main">
  <p:tag name="AS_UNIQUEID" val="955"/>
</p:tagLst>
</file>

<file path=ppt/tags/tag285.xml><?xml version="1.0" encoding="utf-8"?>
<p:tagLst xmlns:a="http://schemas.openxmlformats.org/drawingml/2006/main" xmlns:r="http://schemas.openxmlformats.org/officeDocument/2006/relationships" xmlns:p="http://schemas.openxmlformats.org/presentationml/2006/main">
  <p:tag name="AS_UNIQUEID" val="956"/>
</p:tagLst>
</file>

<file path=ppt/tags/tag286.xml><?xml version="1.0" encoding="utf-8"?>
<p:tagLst xmlns:a="http://schemas.openxmlformats.org/drawingml/2006/main" xmlns:r="http://schemas.openxmlformats.org/officeDocument/2006/relationships" xmlns:p="http://schemas.openxmlformats.org/presentationml/2006/main">
  <p:tag name="AS_UNIQUEID" val="957"/>
</p:tagLst>
</file>

<file path=ppt/tags/tag287.xml><?xml version="1.0" encoding="utf-8"?>
<p:tagLst xmlns:a="http://schemas.openxmlformats.org/drawingml/2006/main" xmlns:r="http://schemas.openxmlformats.org/officeDocument/2006/relationships" xmlns:p="http://schemas.openxmlformats.org/presentationml/2006/main">
  <p:tag name="AS_UNIQUEID" val="958"/>
</p:tagLst>
</file>

<file path=ppt/tags/tag288.xml><?xml version="1.0" encoding="utf-8"?>
<p:tagLst xmlns:a="http://schemas.openxmlformats.org/drawingml/2006/main" xmlns:r="http://schemas.openxmlformats.org/officeDocument/2006/relationships" xmlns:p="http://schemas.openxmlformats.org/presentationml/2006/main">
  <p:tag name="AS_UNIQUEID" val="959"/>
</p:tagLst>
</file>

<file path=ppt/tags/tag289.xml><?xml version="1.0" encoding="utf-8"?>
<p:tagLst xmlns:a="http://schemas.openxmlformats.org/drawingml/2006/main" xmlns:r="http://schemas.openxmlformats.org/officeDocument/2006/relationships" xmlns:p="http://schemas.openxmlformats.org/presentationml/2006/main">
  <p:tag name="AS_UNIQUEID" val="960"/>
</p:tagLst>
</file>

<file path=ppt/tags/tag290.xml><?xml version="1.0" encoding="utf-8"?>
<p:tagLst xmlns:a="http://schemas.openxmlformats.org/drawingml/2006/main" xmlns:r="http://schemas.openxmlformats.org/officeDocument/2006/relationships" xmlns:p="http://schemas.openxmlformats.org/presentationml/2006/main">
  <p:tag name="AS_UNIQUEID" val="961"/>
</p:tagLst>
</file>

<file path=ppt/tags/tag291.xml><?xml version="1.0" encoding="utf-8"?>
<p:tagLst xmlns:a="http://schemas.openxmlformats.org/drawingml/2006/main" xmlns:r="http://schemas.openxmlformats.org/officeDocument/2006/relationships" xmlns:p="http://schemas.openxmlformats.org/presentationml/2006/main">
  <p:tag name="AS_UNIQUEID" val="962"/>
</p:tagLst>
</file>

<file path=ppt/tags/tag292.xml><?xml version="1.0" encoding="utf-8"?>
<p:tagLst xmlns:a="http://schemas.openxmlformats.org/drawingml/2006/main" xmlns:r="http://schemas.openxmlformats.org/officeDocument/2006/relationships" xmlns:p="http://schemas.openxmlformats.org/presentationml/2006/main">
  <p:tag name="AS_UNIQUEID" val="963"/>
</p:tagLst>
</file>

<file path=ppt/tags/tag293.xml><?xml version="1.0" encoding="utf-8"?>
<p:tagLst xmlns:a="http://schemas.openxmlformats.org/drawingml/2006/main" xmlns:r="http://schemas.openxmlformats.org/officeDocument/2006/relationships" xmlns:p="http://schemas.openxmlformats.org/presentationml/2006/main">
  <p:tag name="AS_UNIQUEID" val="964"/>
</p:tagLst>
</file>

<file path=ppt/tags/tag294.xml><?xml version="1.0" encoding="utf-8"?>
<p:tagLst xmlns:a="http://schemas.openxmlformats.org/drawingml/2006/main" xmlns:r="http://schemas.openxmlformats.org/officeDocument/2006/relationships" xmlns:p="http://schemas.openxmlformats.org/presentationml/2006/main">
  <p:tag name="AS_UNIQUEID" val="965"/>
</p:tagLst>
</file>

<file path=ppt/tags/tag295.xml><?xml version="1.0" encoding="utf-8"?>
<p:tagLst xmlns:a="http://schemas.openxmlformats.org/drawingml/2006/main" xmlns:r="http://schemas.openxmlformats.org/officeDocument/2006/relationships" xmlns:p="http://schemas.openxmlformats.org/presentationml/2006/main">
  <p:tag name="AS_UNIQUEID" val="966"/>
</p:tagLst>
</file>

<file path=ppt/tags/tag296.xml><?xml version="1.0" encoding="utf-8"?>
<p:tagLst xmlns:a="http://schemas.openxmlformats.org/drawingml/2006/main" xmlns:r="http://schemas.openxmlformats.org/officeDocument/2006/relationships" xmlns:p="http://schemas.openxmlformats.org/presentationml/2006/main">
  <p:tag name="AS_UNIQUEID" val="967"/>
</p:tagLst>
</file>

<file path=ppt/tags/tag297.xml><?xml version="1.0" encoding="utf-8"?>
<p:tagLst xmlns:a="http://schemas.openxmlformats.org/drawingml/2006/main" xmlns:r="http://schemas.openxmlformats.org/officeDocument/2006/relationships" xmlns:p="http://schemas.openxmlformats.org/presentationml/2006/main">
  <p:tag name="AS_UNIQUEID" val="968"/>
</p:tagLst>
</file>

<file path=ppt/tags/tag298.xml><?xml version="1.0" encoding="utf-8"?>
<p:tagLst xmlns:a="http://schemas.openxmlformats.org/drawingml/2006/main" xmlns:r="http://schemas.openxmlformats.org/officeDocument/2006/relationships" xmlns:p="http://schemas.openxmlformats.org/presentationml/2006/main">
  <p:tag name="AS_UNIQUEID" val="969"/>
</p:tagLst>
</file>

<file path=ppt/tags/tag299.xml><?xml version="1.0" encoding="utf-8"?>
<p:tagLst xmlns:a="http://schemas.openxmlformats.org/drawingml/2006/main" xmlns:r="http://schemas.openxmlformats.org/officeDocument/2006/relationships" xmlns:p="http://schemas.openxmlformats.org/presentationml/2006/main">
  <p:tag name="AS_UNIQUEID" val="970"/>
</p:tagLst>
</file>

<file path=ppt/tags/tag300.xml><?xml version="1.0" encoding="utf-8"?>
<p:tagLst xmlns:a="http://schemas.openxmlformats.org/drawingml/2006/main" xmlns:r="http://schemas.openxmlformats.org/officeDocument/2006/relationships" xmlns:p="http://schemas.openxmlformats.org/presentationml/2006/main">
  <p:tag name="AS_UNIQUEID" val="971"/>
</p:tagLst>
</file>

<file path=ppt/tags/tag301.xml><?xml version="1.0" encoding="utf-8"?>
<p:tagLst xmlns:a="http://schemas.openxmlformats.org/drawingml/2006/main" xmlns:r="http://schemas.openxmlformats.org/officeDocument/2006/relationships" xmlns:p="http://schemas.openxmlformats.org/presentationml/2006/main">
  <p:tag name="AS_UNIQUEID" val="972"/>
</p:tagLst>
</file>

<file path=ppt/tags/tag302.xml><?xml version="1.0" encoding="utf-8"?>
<p:tagLst xmlns:a="http://schemas.openxmlformats.org/drawingml/2006/main" xmlns:r="http://schemas.openxmlformats.org/officeDocument/2006/relationships" xmlns:p="http://schemas.openxmlformats.org/presentationml/2006/main">
  <p:tag name="AS_UNIQUEID" val="973"/>
</p:tagLst>
</file>

<file path=ppt/tags/tag303.xml><?xml version="1.0" encoding="utf-8"?>
<p:tagLst xmlns:a="http://schemas.openxmlformats.org/drawingml/2006/main" xmlns:r="http://schemas.openxmlformats.org/officeDocument/2006/relationships" xmlns:p="http://schemas.openxmlformats.org/presentationml/2006/main">
  <p:tag name="AS_UNIQUEID" val="974"/>
</p:tagLst>
</file>

<file path=ppt/tags/tag304.xml><?xml version="1.0" encoding="utf-8"?>
<p:tagLst xmlns:a="http://schemas.openxmlformats.org/drawingml/2006/main" xmlns:r="http://schemas.openxmlformats.org/officeDocument/2006/relationships" xmlns:p="http://schemas.openxmlformats.org/presentationml/2006/main">
  <p:tag name="AS_UNIQUEID" val="975"/>
</p:tagLst>
</file>

<file path=ppt/tags/tag305.xml><?xml version="1.0" encoding="utf-8"?>
<p:tagLst xmlns:a="http://schemas.openxmlformats.org/drawingml/2006/main" xmlns:r="http://schemas.openxmlformats.org/officeDocument/2006/relationships" xmlns:p="http://schemas.openxmlformats.org/presentationml/2006/main">
  <p:tag name="AS_UNIQUEID" val="976"/>
</p:tagLst>
</file>

<file path=ppt/tags/tag306.xml><?xml version="1.0" encoding="utf-8"?>
<p:tagLst xmlns:a="http://schemas.openxmlformats.org/drawingml/2006/main" xmlns:r="http://schemas.openxmlformats.org/officeDocument/2006/relationships" xmlns:p="http://schemas.openxmlformats.org/presentationml/2006/main">
  <p:tag name="AS_UNIQUEID" val="977"/>
</p:tagLst>
</file>

<file path=ppt/tags/tag307.xml><?xml version="1.0" encoding="utf-8"?>
<p:tagLst xmlns:a="http://schemas.openxmlformats.org/drawingml/2006/main" xmlns:r="http://schemas.openxmlformats.org/officeDocument/2006/relationships" xmlns:p="http://schemas.openxmlformats.org/presentationml/2006/main">
  <p:tag name="AS_UNIQUEID" val="978"/>
</p:tagLst>
</file>

<file path=ppt/tags/tag308.xml><?xml version="1.0" encoding="utf-8"?>
<p:tagLst xmlns:a="http://schemas.openxmlformats.org/drawingml/2006/main" xmlns:r="http://schemas.openxmlformats.org/officeDocument/2006/relationships" xmlns:p="http://schemas.openxmlformats.org/presentationml/2006/main">
  <p:tag name="AS_UNIQUEID" val="979"/>
</p:tagLst>
</file>

<file path=ppt/tags/tag309.xml><?xml version="1.0" encoding="utf-8"?>
<p:tagLst xmlns:a="http://schemas.openxmlformats.org/drawingml/2006/main" xmlns:r="http://schemas.openxmlformats.org/officeDocument/2006/relationships" xmlns:p="http://schemas.openxmlformats.org/presentationml/2006/main">
  <p:tag name="AS_UNIQUEID" val="980"/>
</p:tagLst>
</file>

<file path=ppt/tags/tag310.xml><?xml version="1.0" encoding="utf-8"?>
<p:tagLst xmlns:a="http://schemas.openxmlformats.org/drawingml/2006/main" xmlns:r="http://schemas.openxmlformats.org/officeDocument/2006/relationships" xmlns:p="http://schemas.openxmlformats.org/presentationml/2006/main">
  <p:tag name="AS_UNIQUEID" val="981"/>
</p:tagLst>
</file>

<file path=ppt/tags/tag311.xml><?xml version="1.0" encoding="utf-8"?>
<p:tagLst xmlns:a="http://schemas.openxmlformats.org/drawingml/2006/main" xmlns:r="http://schemas.openxmlformats.org/officeDocument/2006/relationships" xmlns:p="http://schemas.openxmlformats.org/presentationml/2006/main">
  <p:tag name="AS_UNIQUEID" val="982"/>
</p:tagLst>
</file>

<file path=ppt/tags/tag312.xml><?xml version="1.0" encoding="utf-8"?>
<p:tagLst xmlns:a="http://schemas.openxmlformats.org/drawingml/2006/main" xmlns:r="http://schemas.openxmlformats.org/officeDocument/2006/relationships" xmlns:p="http://schemas.openxmlformats.org/presentationml/2006/main">
  <p:tag name="AS_UNIQUEID" val="983"/>
</p:tagLst>
</file>

<file path=ppt/tags/tag313.xml><?xml version="1.0" encoding="utf-8"?>
<p:tagLst xmlns:a="http://schemas.openxmlformats.org/drawingml/2006/main" xmlns:r="http://schemas.openxmlformats.org/officeDocument/2006/relationships" xmlns:p="http://schemas.openxmlformats.org/presentationml/2006/main">
  <p:tag name="AS_UNIQUEID" val="984"/>
</p:tagLst>
</file>

<file path=ppt/tags/tag314.xml><?xml version="1.0" encoding="utf-8"?>
<p:tagLst xmlns:a="http://schemas.openxmlformats.org/drawingml/2006/main" xmlns:r="http://schemas.openxmlformats.org/officeDocument/2006/relationships" xmlns:p="http://schemas.openxmlformats.org/presentationml/2006/main">
  <p:tag name="AS_UNIQUEID" val="985"/>
</p:tagLst>
</file>

<file path=ppt/tags/tag315.xml><?xml version="1.0" encoding="utf-8"?>
<p:tagLst xmlns:a="http://schemas.openxmlformats.org/drawingml/2006/main" xmlns:r="http://schemas.openxmlformats.org/officeDocument/2006/relationships" xmlns:p="http://schemas.openxmlformats.org/presentationml/2006/main">
  <p:tag name="AS_UNIQUEID" val="986"/>
</p:tagLst>
</file>

<file path=ppt/tags/tag316.xml><?xml version="1.0" encoding="utf-8"?>
<p:tagLst xmlns:a="http://schemas.openxmlformats.org/drawingml/2006/main" xmlns:r="http://schemas.openxmlformats.org/officeDocument/2006/relationships" xmlns:p="http://schemas.openxmlformats.org/presentationml/2006/main">
  <p:tag name="AS_UNIQUEID" val="987"/>
</p:tagLst>
</file>

<file path=ppt/tags/tag317.xml><?xml version="1.0" encoding="utf-8"?>
<p:tagLst xmlns:a="http://schemas.openxmlformats.org/drawingml/2006/main" xmlns:r="http://schemas.openxmlformats.org/officeDocument/2006/relationships" xmlns:p="http://schemas.openxmlformats.org/presentationml/2006/main">
  <p:tag name="AS_UNIQUEID" val="988"/>
</p:tagLst>
</file>

<file path=ppt/tags/tag318.xml><?xml version="1.0" encoding="utf-8"?>
<p:tagLst xmlns:a="http://schemas.openxmlformats.org/drawingml/2006/main" xmlns:r="http://schemas.openxmlformats.org/officeDocument/2006/relationships" xmlns:p="http://schemas.openxmlformats.org/presentationml/2006/main">
  <p:tag name="AS_UNIQUEID" val="989"/>
</p:tagLst>
</file>

<file path=ppt/tags/tag319.xml><?xml version="1.0" encoding="utf-8"?>
<p:tagLst xmlns:a="http://schemas.openxmlformats.org/drawingml/2006/main" xmlns:r="http://schemas.openxmlformats.org/officeDocument/2006/relationships" xmlns:p="http://schemas.openxmlformats.org/presentationml/2006/main">
  <p:tag name="AS_UNIQUEID" val="990"/>
</p:tagLst>
</file>

<file path=ppt/tags/tag320.xml><?xml version="1.0" encoding="utf-8"?>
<p:tagLst xmlns:a="http://schemas.openxmlformats.org/drawingml/2006/main" xmlns:r="http://schemas.openxmlformats.org/officeDocument/2006/relationships" xmlns:p="http://schemas.openxmlformats.org/presentationml/2006/main">
  <p:tag name="AS_UNIQUEID" val="991"/>
</p:tagLst>
</file>

<file path=ppt/tags/tag321.xml><?xml version="1.0" encoding="utf-8"?>
<p:tagLst xmlns:a="http://schemas.openxmlformats.org/drawingml/2006/main" xmlns:r="http://schemas.openxmlformats.org/officeDocument/2006/relationships" xmlns:p="http://schemas.openxmlformats.org/presentationml/2006/main">
  <p:tag name="AS_UNIQUEID" val="992"/>
</p:tagLst>
</file>

<file path=ppt/tags/tag322.xml><?xml version="1.0" encoding="utf-8"?>
<p:tagLst xmlns:a="http://schemas.openxmlformats.org/drawingml/2006/main" xmlns:r="http://schemas.openxmlformats.org/officeDocument/2006/relationships" xmlns:p="http://schemas.openxmlformats.org/presentationml/2006/main">
  <p:tag name="AS_UNIQUEID" val="993"/>
</p:tagLst>
</file>

<file path=ppt/tags/tag323.xml><?xml version="1.0" encoding="utf-8"?>
<p:tagLst xmlns:a="http://schemas.openxmlformats.org/drawingml/2006/main" xmlns:r="http://schemas.openxmlformats.org/officeDocument/2006/relationships" xmlns:p="http://schemas.openxmlformats.org/presentationml/2006/main">
  <p:tag name="AS_UNIQUEID" val="994"/>
</p:tagLst>
</file>

<file path=ppt/tags/tag324.xml><?xml version="1.0" encoding="utf-8"?>
<p:tagLst xmlns:a="http://schemas.openxmlformats.org/drawingml/2006/main" xmlns:r="http://schemas.openxmlformats.org/officeDocument/2006/relationships" xmlns:p="http://schemas.openxmlformats.org/presentationml/2006/main">
  <p:tag name="AS_UNIQUEID" val="995"/>
</p:tagLst>
</file>

<file path=ppt/tags/tag325.xml><?xml version="1.0" encoding="utf-8"?>
<p:tagLst xmlns:a="http://schemas.openxmlformats.org/drawingml/2006/main" xmlns:r="http://schemas.openxmlformats.org/officeDocument/2006/relationships" xmlns:p="http://schemas.openxmlformats.org/presentationml/2006/main">
  <p:tag name="AS_UNIQUEID" val="996"/>
</p:tagLst>
</file>

<file path=ppt/tags/tag326.xml><?xml version="1.0" encoding="utf-8"?>
<p:tagLst xmlns:a="http://schemas.openxmlformats.org/drawingml/2006/main" xmlns:r="http://schemas.openxmlformats.org/officeDocument/2006/relationships" xmlns:p="http://schemas.openxmlformats.org/presentationml/2006/main">
  <p:tag name="AS_UNIQUEID" val="997"/>
</p:tagLst>
</file>

<file path=ppt/tags/tag327.xml><?xml version="1.0" encoding="utf-8"?>
<p:tagLst xmlns:a="http://schemas.openxmlformats.org/drawingml/2006/main" xmlns:r="http://schemas.openxmlformats.org/officeDocument/2006/relationships" xmlns:p="http://schemas.openxmlformats.org/presentationml/2006/main">
  <p:tag name="AS_UNIQUEID" val="998"/>
</p:tagLst>
</file>

<file path=ppt/tags/tag328.xml><?xml version="1.0" encoding="utf-8"?>
<p:tagLst xmlns:a="http://schemas.openxmlformats.org/drawingml/2006/main" xmlns:r="http://schemas.openxmlformats.org/officeDocument/2006/relationships" xmlns:p="http://schemas.openxmlformats.org/presentationml/2006/main">
  <p:tag name="AS_UNIQUEID" val="999"/>
</p:tagLst>
</file>

<file path=ppt/tags/tag329.xml><?xml version="1.0" encoding="utf-8"?>
<p:tagLst xmlns:a="http://schemas.openxmlformats.org/drawingml/2006/main" xmlns:r="http://schemas.openxmlformats.org/officeDocument/2006/relationships" xmlns:p="http://schemas.openxmlformats.org/presentationml/2006/main">
  <p:tag name="AS_UNIQUEID" val="1000"/>
</p:tagLst>
</file>

<file path=ppt/tags/tag330.xml><?xml version="1.0" encoding="utf-8"?>
<p:tagLst xmlns:a="http://schemas.openxmlformats.org/drawingml/2006/main" xmlns:r="http://schemas.openxmlformats.org/officeDocument/2006/relationships" xmlns:p="http://schemas.openxmlformats.org/presentationml/2006/main">
  <p:tag name="AS_UNIQUEID" val="1001"/>
</p:tagLst>
</file>

<file path=ppt/tags/tag331.xml><?xml version="1.0" encoding="utf-8"?>
<p:tagLst xmlns:a="http://schemas.openxmlformats.org/drawingml/2006/main" xmlns:r="http://schemas.openxmlformats.org/officeDocument/2006/relationships" xmlns:p="http://schemas.openxmlformats.org/presentationml/2006/main">
  <p:tag name="AS_UNIQUEID" val="1554"/>
</p:tagLst>
</file>

<file path=ppt/tags/tag332.xml><?xml version="1.0" encoding="utf-8"?>
<p:tagLst xmlns:a="http://schemas.openxmlformats.org/drawingml/2006/main" xmlns:r="http://schemas.openxmlformats.org/officeDocument/2006/relationships" xmlns:p="http://schemas.openxmlformats.org/presentationml/2006/main">
  <p:tag name="AS_UNIQUEID" val="1555"/>
</p:tagLst>
</file>

<file path=ppt/tags/tag3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5.xml><?xml version="1.0" encoding="utf-8"?>
<p:tagLst xmlns:a="http://schemas.openxmlformats.org/drawingml/2006/main" xmlns:r="http://schemas.openxmlformats.org/officeDocument/2006/relationships" xmlns:p="http://schemas.openxmlformats.org/presentationml/2006/main">
  <p:tag name="OP_SCP_SHAPE_TYPE" val="Index"/>
  <p:tag name="OP_SCP_ITEM_INDEX" val="2"/>
  <p:tag name="OP_SCP_DEFAULT_TEXT" val="02"/>
</p:tagLst>
</file>

<file path=ppt/tags/tag416.xml><?xml version="1.0" encoding="utf-8"?>
<p:tagLst xmlns:a="http://schemas.openxmlformats.org/drawingml/2006/main" xmlns:r="http://schemas.openxmlformats.org/officeDocument/2006/relationships" xmlns:p="http://schemas.openxmlformats.org/presentationml/2006/main">
  <p:tag name="OP_SCP_ITEM_INDEX" val="2"/>
</p:tagLst>
</file>

<file path=ppt/tags/tag417.xml><?xml version="1.0" encoding="utf-8"?>
<p:tagLst xmlns:a="http://schemas.openxmlformats.org/drawingml/2006/main" xmlns:r="http://schemas.openxmlformats.org/officeDocument/2006/relationships" xmlns:p="http://schemas.openxmlformats.org/presentationml/2006/main">
  <p:tag name="OP_SCP_SHAPE_TYPE" val="Body"/>
  <p:tag name="OP_SCP_ITEM_INDEX" val="2"/>
  <p:tag name="OP_SCP_DEFAULT_TEXT" val="单击此处添加文本，单击此处添加文本，单击此处添加文本，单击此处添加文本，单击此处添加文本，单击此处添加文本。"/>
</p:tagLst>
</file>

<file path=ppt/tags/tag418.xml><?xml version="1.0" encoding="utf-8"?>
<p:tagLst xmlns:a="http://schemas.openxmlformats.org/drawingml/2006/main" xmlns:r="http://schemas.openxmlformats.org/officeDocument/2006/relationships" xmlns:p="http://schemas.openxmlformats.org/presentationml/2006/main">
  <p:tag name="OP_SCP_SHAPE_TYPE" val="Title"/>
  <p:tag name="OP_SCP_ITEM_INDEX" val="2"/>
  <p:tag name="OP_SCP_DEFAULT_TEXT" val="添加标题"/>
</p:tagLst>
</file>

<file path=ppt/tags/tag419.xml><?xml version="1.0" encoding="utf-8"?>
<p:tagLst xmlns:a="http://schemas.openxmlformats.org/drawingml/2006/main" xmlns:r="http://schemas.openxmlformats.org/officeDocument/2006/relationships" xmlns:p="http://schemas.openxmlformats.org/presentationml/2006/main">
  <p:tag name="OP_SCP_SHAPE_TYPE" val="Index"/>
  <p:tag name="OP_SCP_ITEM_INDEX" val="3"/>
  <p:tag name="OP_SCP_DEFAULT_TEXT" val="03"/>
</p:tagLst>
</file>

<file path=ppt/tags/tag420.xml><?xml version="1.0" encoding="utf-8"?>
<p:tagLst xmlns:a="http://schemas.openxmlformats.org/drawingml/2006/main" xmlns:r="http://schemas.openxmlformats.org/officeDocument/2006/relationships" xmlns:p="http://schemas.openxmlformats.org/presentationml/2006/main">
  <p:tag name="OP_SCP_SHAPE_TYPE" val="Body"/>
  <p:tag name="OP_SCP_ITEM_INDEX" val="3"/>
  <p:tag name="OP_SCP_DEFAULT_TEXT" val="单击此处添加文本，单击此处添加文本，单击此处添加文本，单击此处添加文本，单击此处添加文本，单击此处添加文本。"/>
</p:tagLst>
</file>

<file path=ppt/tags/tag421.xml><?xml version="1.0" encoding="utf-8"?>
<p:tagLst xmlns:a="http://schemas.openxmlformats.org/drawingml/2006/main" xmlns:r="http://schemas.openxmlformats.org/officeDocument/2006/relationships" xmlns:p="http://schemas.openxmlformats.org/presentationml/2006/main">
  <p:tag name="OP_SCP_SHAPE_TYPE" val="Title"/>
  <p:tag name="OP_SCP_ITEM_INDEX" val="3"/>
  <p:tag name="OP_SCP_DEFAULT_TEXT" val="添加标题"/>
</p:tagLst>
</file>

<file path=ppt/tags/tag422.xml><?xml version="1.0" encoding="utf-8"?>
<p:tagLst xmlns:a="http://schemas.openxmlformats.org/drawingml/2006/main" xmlns:r="http://schemas.openxmlformats.org/officeDocument/2006/relationships" xmlns:p="http://schemas.openxmlformats.org/presentationml/2006/main">
  <p:tag name="OP_SCP_ITEM_INDEX" val="3"/>
</p:tagLst>
</file>

<file path=ppt/tags/tag423.xml><?xml version="1.0" encoding="utf-8"?>
<p:tagLst xmlns:a="http://schemas.openxmlformats.org/drawingml/2006/main" xmlns:r="http://schemas.openxmlformats.org/officeDocument/2006/relationships" xmlns:p="http://schemas.openxmlformats.org/presentationml/2006/main">
  <p:tag name="OP_SCP_SHAPE_TYPE" val="Index"/>
  <p:tag name="OP_SCP_ITEM_INDEX" val="1"/>
  <p:tag name="OP_SCP_DEFAULT_TEXT" val="01"/>
</p:tagLst>
</file>

<file path=ppt/tags/tag424.xml><?xml version="1.0" encoding="utf-8"?>
<p:tagLst xmlns:a="http://schemas.openxmlformats.org/drawingml/2006/main" xmlns:r="http://schemas.openxmlformats.org/officeDocument/2006/relationships" xmlns:p="http://schemas.openxmlformats.org/presentationml/2006/main">
  <p:tag name="OP_SCP_ITEM_INDEX" val="1"/>
</p:tagLst>
</file>

<file path=ppt/tags/tag425.xml><?xml version="1.0" encoding="utf-8"?>
<p:tagLst xmlns:a="http://schemas.openxmlformats.org/drawingml/2006/main" xmlns:r="http://schemas.openxmlformats.org/officeDocument/2006/relationships" xmlns:p="http://schemas.openxmlformats.org/presentationml/2006/main">
  <p:tag name="OP_SCP_SHAPE_TYPE" val="Body"/>
  <p:tag name="OP_SCP_ITEM_INDEX" val="1"/>
  <p:tag name="OP_SCP_DEFAULT_TEXT" val="单击此处添加文本，单击此处添加文本，单击此处添加文本，单击此处添加文本，单击此处添加文本，单击此处添加文本。"/>
</p:tagLst>
</file>

<file path=ppt/tags/tag426.xml><?xml version="1.0" encoding="utf-8"?>
<p:tagLst xmlns:a="http://schemas.openxmlformats.org/drawingml/2006/main" xmlns:r="http://schemas.openxmlformats.org/officeDocument/2006/relationships" xmlns:p="http://schemas.openxmlformats.org/presentationml/2006/main">
  <p:tag name="OP_SCP_SHAPE_TYPE" val="Title"/>
  <p:tag name="OP_SCP_ITEM_INDEX" val="1"/>
  <p:tag name="OP_SCP_DEFAULT_TEXT" val="添加标题"/>
</p:tagLst>
</file>

<file path=ppt/tags/tag4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9.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4857</TotalTime>
  <Words>4563</Words>
  <Application>Microsoft Macintosh PowerPoint</Application>
  <PresentationFormat>宽屏</PresentationFormat>
  <Paragraphs>1072</Paragraphs>
  <Slides>50</Slides>
  <Notes>15</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50</vt:i4>
      </vt:variant>
    </vt:vector>
  </HeadingPairs>
  <TitlesOfParts>
    <vt:vector size="66" baseType="lpstr">
      <vt:lpstr>等线</vt:lpstr>
      <vt:lpstr>等线 Light</vt:lpstr>
      <vt:lpstr>SimHei</vt:lpstr>
      <vt:lpstr>SimHei</vt:lpstr>
      <vt:lpstr>思源黑体 CN Normal</vt:lpstr>
      <vt:lpstr>微软雅黑</vt:lpstr>
      <vt:lpstr>Calibri Bold</vt:lpstr>
      <vt:lpstr>Inter</vt:lpstr>
      <vt:lpstr>Verdana Bold</vt:lpstr>
      <vt:lpstr>Arial</vt:lpstr>
      <vt:lpstr>Calibri</vt:lpstr>
      <vt:lpstr>Times New Roman</vt:lpstr>
      <vt:lpstr>Wingdings</vt:lpstr>
      <vt:lpstr>1_Office 主题​​</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Jack ZHOU</dc:creator>
  <cp:lastModifiedBy>a11223</cp:lastModifiedBy>
  <cp:revision>76</cp:revision>
  <dcterms:created xsi:type="dcterms:W3CDTF">2025-02-06T12:01:55Z</dcterms:created>
  <dcterms:modified xsi:type="dcterms:W3CDTF">2025-02-19T12:46:17Z</dcterms:modified>
</cp:coreProperties>
</file>